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Default Extension="mp4" ContentType="video/mp4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notesMasters/notesMaster1.xml" ContentType="application/vnd.openxmlformats-officedocument.presentationml.notes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ppt/notesSlides/notesSlide18.xml" ContentType="application/vnd.openxmlformats-officedocument.presentationml.notesSlide+xml"/>
  <Override PartName="/ppt/notesSlides/notesSlide19.xml" ContentType="application/vnd.openxmlformats-officedocument.presentationml.notesSlide+xml"/>
  <Override PartName="/ppt/notesSlides/notesSlide20.xml" ContentType="application/vnd.openxmlformats-officedocument.presentationml.notesSlide+xml"/>
  <Override PartName="/ppt/notesSlides/notesSlide21.xml" ContentType="application/vnd.openxmlformats-officedocument.presentationml.notesSlide+xml"/>
  <Override PartName="/ppt/notesSlides/notesSlide22.xml" ContentType="application/vnd.openxmlformats-officedocument.presentationml.notesSlide+xml"/>
  <Override PartName="/ppt/notesSlides/notesSlide23.xml" ContentType="application/vnd.openxmlformats-officedocument.presentationml.notesSlide+xml"/>
  <Override PartName="/ppt/notesSlides/notesSlide24.xml" ContentType="application/vnd.openxmlformats-officedocument.presentationml.notesSlide+xml"/>
  <Override PartName="/ppt/notesSlides/notesSlide25.xml" ContentType="application/vnd.openxmlformats-officedocument.presentationml.notesSlide+xml"/>
  <Override PartName="/ppt/notesSlides/notesSlide26.xml" ContentType="application/vnd.openxmlformats-officedocument.presentationml.notesSlide+xml"/>
  <Override PartName="/ppt/notesSlides/notesSlide27.xml" ContentType="application/vnd.openxmlformats-officedocument.presentationml.notesSlide+xml"/>
  <Override PartName="/ppt/notesSlides/notesSlide28.xml" ContentType="application/vnd.openxmlformats-officedocument.presentationml.notesSlide+xml"/>
  <Override PartName="/ppt/notesSlides/notesSlide29.xml" ContentType="application/vnd.openxmlformats-officedocument.presentationml.notesSlide+xml"/>
  <Override PartName="/ppt/notesSlides/notesSlide30.xml" ContentType="application/vnd.openxmlformats-officedocument.presentationml.notesSlide+xml"/>
  <Override PartName="/ppt/notesSlides/notesSlide31.xml" ContentType="application/vnd.openxmlformats-officedocument.presentationml.notesSlide+xml"/>
  <Override PartName="/ppt/notesSlides/notesSlide32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trictFirstAndLastChars="0" saveSubsetFonts="1" autoCompressPictures="0">
  <p:sldMasterIdLst>
    <p:sldMasterId id="2147483673" r:id="rId1"/>
  </p:sldMasterIdLst>
  <p:notesMasterIdLst>
    <p:notesMasterId r:id="rId45"/>
  </p:notesMasterIdLst>
  <p:sldIdLst>
    <p:sldId id="281" r:id="rId2"/>
    <p:sldId id="336" r:id="rId3"/>
    <p:sldId id="295" r:id="rId4"/>
    <p:sldId id="476" r:id="rId5"/>
    <p:sldId id="317" r:id="rId6"/>
    <p:sldId id="315" r:id="rId7"/>
    <p:sldId id="316" r:id="rId8"/>
    <p:sldId id="299" r:id="rId9"/>
    <p:sldId id="307" r:id="rId10"/>
    <p:sldId id="309" r:id="rId11"/>
    <p:sldId id="297" r:id="rId12"/>
    <p:sldId id="256" r:id="rId13"/>
    <p:sldId id="257" r:id="rId14"/>
    <p:sldId id="447" r:id="rId15"/>
    <p:sldId id="409" r:id="rId16"/>
    <p:sldId id="444" r:id="rId17"/>
    <p:sldId id="445" r:id="rId18"/>
    <p:sldId id="463" r:id="rId19"/>
    <p:sldId id="464" r:id="rId20"/>
    <p:sldId id="465" r:id="rId21"/>
    <p:sldId id="467" r:id="rId22"/>
    <p:sldId id="469" r:id="rId23"/>
    <p:sldId id="470" r:id="rId24"/>
    <p:sldId id="471" r:id="rId25"/>
    <p:sldId id="472" r:id="rId26"/>
    <p:sldId id="473" r:id="rId27"/>
    <p:sldId id="474" r:id="rId28"/>
    <p:sldId id="477" r:id="rId29"/>
    <p:sldId id="457" r:id="rId30"/>
    <p:sldId id="466" r:id="rId31"/>
    <p:sldId id="475" r:id="rId32"/>
    <p:sldId id="349" r:id="rId33"/>
    <p:sldId id="298" r:id="rId34"/>
    <p:sldId id="305" r:id="rId35"/>
    <p:sldId id="320" r:id="rId36"/>
    <p:sldId id="322" r:id="rId37"/>
    <p:sldId id="321" r:id="rId38"/>
    <p:sldId id="326" r:id="rId39"/>
    <p:sldId id="318" r:id="rId40"/>
    <p:sldId id="258" r:id="rId41"/>
    <p:sldId id="277" r:id="rId42"/>
    <p:sldId id="266" r:id="rId43"/>
    <p:sldId id="314" r:id="rId44"/>
  </p:sldIdLst>
  <p:sldSz cx="9144000" cy="5143500" type="screen16x9"/>
  <p:notesSz cx="6858000" cy="9144000"/>
  <p:defaultText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Juliana Rodrigues Salim" initials="JRS" lastIdx="1" clrIdx="0">
    <p:extLst>
      <p:ext uri="{19B8F6BF-5375-455C-9EA6-DF929625EA0E}">
        <p15:presenceInfo xmlns:p15="http://schemas.microsoft.com/office/powerpoint/2012/main" userId="S-1-5-21-4170513988-3738177491-3717377123-4882" providerId="AD"/>
      </p:ext>
    </p:extLst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FF9179"/>
    <a:srgbClr val="192E40"/>
    <a:srgbClr val="67C0BC"/>
    <a:srgbClr val="FCFCFC"/>
    <a:srgbClr val="000000"/>
    <a:srgbClr val="FF9881"/>
    <a:srgbClr val="FEBAAB"/>
    <a:srgbClr val="1D4696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21806E79-5797-41CC-BB28-89774DB71133}">
  <a:tblStyle styleId="{21806E79-5797-41CC-BB28-89774DB71133}" styleName="Table_0">
    <a:wholeTbl>
      <a:tcTxStyle>
        <a:font>
          <a:latin typeface="Arial"/>
          <a:ea typeface="Arial"/>
          <a:cs typeface="Arial"/>
        </a:font>
        <a:srgbClr val="000000"/>
      </a:tcTxStyle>
      <a:tcStyle>
        <a:tcBdr>
          <a:left>
            <a:ln w="9525" cap="flat" cmpd="sng">
              <a:solidFill>
                <a:srgbClr val="9E9E9E"/>
              </a:solidFill>
              <a:prstDash val="solid"/>
              <a:round/>
              <a:headEnd type="none" w="sm" len="sm"/>
              <a:tailEnd type="none" w="sm" len="sm"/>
            </a:ln>
          </a:left>
          <a:right>
            <a:ln w="9525" cap="flat" cmpd="sng">
              <a:solidFill>
                <a:srgbClr val="9E9E9E"/>
              </a:solidFill>
              <a:prstDash val="solid"/>
              <a:round/>
              <a:headEnd type="none" w="sm" len="sm"/>
              <a:tailEnd type="none" w="sm" len="sm"/>
            </a:ln>
          </a:right>
          <a:top>
            <a:ln w="9525" cap="flat" cmpd="sng">
              <a:solidFill>
                <a:srgbClr val="9E9E9E"/>
              </a:solidFill>
              <a:prstDash val="solid"/>
              <a:round/>
              <a:headEnd type="none" w="sm" len="sm"/>
              <a:tailEnd type="none" w="sm" len="sm"/>
            </a:ln>
          </a:top>
          <a:bottom>
            <a:ln w="9525" cap="flat" cmpd="sng">
              <a:solidFill>
                <a:srgbClr val="9E9E9E"/>
              </a:solidFill>
              <a:prstDash val="solid"/>
              <a:round/>
              <a:headEnd type="none" w="sm" len="sm"/>
              <a:tailEnd type="none" w="sm" len="sm"/>
            </a:ln>
          </a:bottom>
          <a:insideH>
            <a:ln w="9525" cap="flat" cmpd="sng">
              <a:solidFill>
                <a:srgbClr val="9E9E9E"/>
              </a:solidFill>
              <a:prstDash val="solid"/>
              <a:round/>
              <a:headEnd type="none" w="sm" len="sm"/>
              <a:tailEnd type="none" w="sm" len="sm"/>
            </a:ln>
          </a:insideH>
          <a:insideV>
            <a:ln w="9525" cap="flat" cmpd="sng">
              <a:solidFill>
                <a:srgbClr val="9E9E9E"/>
              </a:solidFill>
              <a:prstDash val="solid"/>
              <a:round/>
              <a:headEnd type="none" w="sm" len="sm"/>
              <a:tailEnd type="none" w="sm" len="sm"/>
            </a:ln>
          </a:insideV>
        </a:tcBdr>
      </a:tcStyle>
    </a:wholeTbl>
    <a:band1H>
      <a:tcTxStyle/>
      <a:tcStyle>
        <a:tcBdr/>
      </a:tcStyle>
    </a:band1H>
    <a:band2H>
      <a:tcTxStyle/>
      <a:tcStyle>
        <a:tcBdr/>
      </a:tcStyle>
    </a:band2H>
    <a:band1V>
      <a:tcTxStyle/>
      <a:tcStyle>
        <a:tcBdr/>
      </a:tcStyle>
    </a:band1V>
    <a:band2V>
      <a:tcTxStyle/>
      <a:tcStyle>
        <a:tcBdr/>
      </a:tcStyle>
    </a:band2V>
    <a:lastCol>
      <a:tcTxStyle/>
      <a:tcStyle>
        <a:tcBdr/>
      </a:tcStyle>
    </a:lastCol>
    <a:firstCol>
      <a:tcTxStyle/>
      <a:tcStyle>
        <a:tcBdr/>
      </a:tcStyle>
    </a:firstCol>
    <a:lastRow>
      <a:tcTxStyle/>
      <a:tcStyle>
        <a:tcBdr/>
      </a:tcStyle>
    </a:lastRow>
    <a:seCell>
      <a:tcTxStyle/>
      <a:tcStyle>
        <a:tcBdr/>
      </a:tcStyle>
    </a:seCell>
    <a:swCell>
      <a:tcTxStyle/>
      <a:tcStyle>
        <a:tcBdr/>
      </a:tcStyle>
    </a:swCell>
    <a:firstRow>
      <a:tcTxStyle/>
      <a:tcStyle>
        <a:tcBdr/>
      </a:tcStyle>
    </a:firstRow>
    <a:neCell>
      <a:tcTxStyle/>
      <a:tcStyle>
        <a:tcBdr/>
      </a:tcStyle>
    </a:neCell>
    <a:nwCell>
      <a:tcTxStyle/>
      <a:tcStyle>
        <a:tcBdr/>
      </a:tcStyle>
    </a:nwCell>
  </a:tblStyle>
  <a:tblStyle styleId="{2D5ABB26-0587-4C30-8999-92F81FD0307C}" styleName="Nenhum Estilo, Nenhuma Grade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</a:tblStyle>
  <a:tblStyle styleId="{00A15C55-8517-42AA-B614-E9B94910E393}" styleName="Estilo Médio 2 - Ênfase 4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4">
              <a:tint val="20000"/>
            </a:schemeClr>
          </a:solidFill>
        </a:fill>
      </a:tcStyle>
    </a:wholeTbl>
    <a:band1H>
      <a:tcStyle>
        <a:tcBdr/>
        <a:fill>
          <a:solidFill>
            <a:schemeClr val="accent4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4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4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4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4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4"/>
          </a:solidFill>
        </a:fill>
      </a:tcStyle>
    </a:firstRow>
  </a:tblStyle>
  <a:tblStyle styleId="{85BE263C-DBD7-4A20-BB59-AAB30ACAA65A}" styleName="Estilo Médio 3 - Ênfase 2">
    <a:wholeTbl>
      <a:tcTxStyle>
        <a:fontRef idx="minor">
          <a:scrgbClr r="0" g="0" b="0"/>
        </a:fontRef>
        <a:schemeClr val="dk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25400" cmpd="sng">
              <a:solidFill>
                <a:schemeClr val="dk1"/>
              </a:solidFill>
            </a:ln>
          </a:top>
          <a:bottom>
            <a:ln w="25400" cmpd="sng">
              <a:solidFill>
                <a:schemeClr val="dk1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dk1">
              <a:tint val="20000"/>
            </a:schemeClr>
          </a:solidFill>
        </a:fill>
      </a:tcStyle>
    </a:band1H>
    <a:band1V>
      <a:tcStyle>
        <a:tcBdr/>
        <a:fill>
          <a:solidFill>
            <a:schemeClr val="dk1">
              <a:tint val="20000"/>
            </a:schemeClr>
          </a:solidFill>
        </a:fill>
      </a:tcStyle>
    </a:band1V>
    <a:la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2"/>
          </a:solidFill>
        </a:fill>
      </a:tcStyle>
    </a:lastCol>
    <a:fir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2"/>
          </a:solidFill>
        </a:fill>
      </a:tcStyle>
    </a:firstCol>
    <a:lastRow>
      <a:tcTxStyle b="on"/>
      <a:tcStyle>
        <a:tcBdr>
          <a:top>
            <a:ln w="50800" cmpd="dbl">
              <a:solidFill>
                <a:schemeClr val="dk1"/>
              </a:solidFill>
            </a:ln>
          </a:top>
        </a:tcBdr>
        <a:fill>
          <a:solidFill>
            <a:schemeClr val="lt1"/>
          </a:solidFill>
        </a:fill>
      </a:tcStyle>
    </a:lastRow>
    <a:seCell>
      <a:tcTxStyle b="on">
        <a:fontRef idx="minor">
          <a:scrgbClr r="0" g="0" b="0"/>
        </a:fontRef>
        <a:schemeClr val="dk1"/>
      </a:tcTxStyle>
      <a:tcStyle>
        <a:tcBdr/>
      </a:tcStyle>
    </a:seCell>
    <a:swCell>
      <a:tcTxStyle b="on">
        <a:fontRef idx="minor">
          <a:scrgbClr r="0" g="0" b="0"/>
        </a:fontRef>
        <a:schemeClr val="dk1"/>
      </a:tcTxStyle>
      <a:tcStyle>
        <a:tcBdr/>
      </a:tcStyle>
    </a:swCell>
    <a:firstRow>
      <a:tcTxStyle b="on">
        <a:fontRef idx="minor">
          <a:scrgbClr r="0" g="0" b="0"/>
        </a:fontRef>
        <a:schemeClr val="lt1"/>
      </a:tcTxStyle>
      <a:tcStyle>
        <a:tcBdr>
          <a:bottom>
            <a:ln w="25400" cmpd="sng">
              <a:solidFill>
                <a:schemeClr val="dk1"/>
              </a:solidFill>
            </a:ln>
          </a:bottom>
        </a:tcBdr>
        <a:fill>
          <a:solidFill>
            <a:schemeClr val="accent2"/>
          </a:solidFill>
        </a:fill>
      </a:tcStyle>
    </a:firstRow>
  </a:tblStyle>
  <a:tblStyle styleId="{3B4B98B0-60AC-42C2-AFA5-B58CD77FA1E5}" styleName="Estilo Claro 1 - Ênfase 1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12700" cmpd="sng">
              <a:solidFill>
                <a:schemeClr val="accent1"/>
              </a:solidFill>
            </a:ln>
          </a:top>
          <a:bottom>
            <a:ln w="12700" cmpd="sng">
              <a:solidFill>
                <a:schemeClr val="accent1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accent1">
              <a:alpha val="2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12700" cmpd="sng">
              <a:solidFill>
                <a:schemeClr val="accent1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12700" cmpd="sng">
              <a:solidFill>
                <a:schemeClr val="accent1"/>
              </a:solidFill>
            </a:ln>
          </a:bottom>
        </a:tcBdr>
        <a:fill>
          <a:noFill/>
        </a:fill>
      </a:tcStyle>
    </a:firstRow>
  </a:tblStyle>
  <a:tblStyle styleId="{2A488322-F2BA-4B5B-9748-0D474271808F}" styleName="Estilo Médio 3 - Ênfase 6">
    <a:wholeTbl>
      <a:tcTxStyle>
        <a:fontRef idx="minor">
          <a:scrgbClr r="0" g="0" b="0"/>
        </a:fontRef>
        <a:schemeClr val="dk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25400" cmpd="sng">
              <a:solidFill>
                <a:schemeClr val="dk1"/>
              </a:solidFill>
            </a:ln>
          </a:top>
          <a:bottom>
            <a:ln w="25400" cmpd="sng">
              <a:solidFill>
                <a:schemeClr val="dk1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dk1">
              <a:tint val="20000"/>
            </a:schemeClr>
          </a:solidFill>
        </a:fill>
      </a:tcStyle>
    </a:band1H>
    <a:band1V>
      <a:tcStyle>
        <a:tcBdr/>
        <a:fill>
          <a:solidFill>
            <a:schemeClr val="dk1">
              <a:tint val="20000"/>
            </a:schemeClr>
          </a:solidFill>
        </a:fill>
      </a:tcStyle>
    </a:band1V>
    <a:la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6"/>
          </a:solidFill>
        </a:fill>
      </a:tcStyle>
    </a:lastCol>
    <a:fir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6"/>
          </a:solidFill>
        </a:fill>
      </a:tcStyle>
    </a:firstCol>
    <a:lastRow>
      <a:tcTxStyle b="on"/>
      <a:tcStyle>
        <a:tcBdr>
          <a:top>
            <a:ln w="50800" cmpd="dbl">
              <a:solidFill>
                <a:schemeClr val="dk1"/>
              </a:solidFill>
            </a:ln>
          </a:top>
        </a:tcBdr>
        <a:fill>
          <a:solidFill>
            <a:schemeClr val="lt1"/>
          </a:solidFill>
        </a:fill>
      </a:tcStyle>
    </a:lastRow>
    <a:seCell>
      <a:tcTxStyle b="on">
        <a:fontRef idx="minor">
          <a:scrgbClr r="0" g="0" b="0"/>
        </a:fontRef>
        <a:schemeClr val="dk1"/>
      </a:tcTxStyle>
      <a:tcStyle>
        <a:tcBdr/>
      </a:tcStyle>
    </a:seCell>
    <a:swCell>
      <a:tcTxStyle b="on">
        <a:fontRef idx="minor">
          <a:scrgbClr r="0" g="0" b="0"/>
        </a:fontRef>
        <a:schemeClr val="dk1"/>
      </a:tcTxStyle>
      <a:tcStyle>
        <a:tcBdr/>
      </a:tcStyle>
    </a:swCell>
    <a:firstRow>
      <a:tcTxStyle b="on">
        <a:fontRef idx="minor">
          <a:scrgbClr r="0" g="0" b="0"/>
        </a:fontRef>
        <a:schemeClr val="lt1"/>
      </a:tcTxStyle>
      <a:tcStyle>
        <a:tcBdr>
          <a:bottom>
            <a:ln w="25400" cmpd="sng">
              <a:solidFill>
                <a:schemeClr val="dk1"/>
              </a:solidFill>
            </a:ln>
          </a:bottom>
        </a:tcBdr>
        <a:fill>
          <a:solidFill>
            <a:schemeClr val="accent6"/>
          </a:solidFill>
        </a:fill>
      </a:tcStyle>
    </a:firstRow>
  </a:tblStyle>
  <a:tblStyle styleId="{7DF18680-E054-41AD-8BC1-D1AEF772440D}" styleName="Estilo Médio 2 - Ênfase 5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5">
              <a:tint val="20000"/>
            </a:schemeClr>
          </a:solidFill>
        </a:fill>
      </a:tcStyle>
    </a:wholeTbl>
    <a:band1H>
      <a:tcStyle>
        <a:tcBdr/>
        <a:fill>
          <a:solidFill>
            <a:schemeClr val="accent5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5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5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5"/>
          </a:solidFill>
        </a:fill>
      </a:tcStyle>
    </a:firstRow>
  </a:tblStyle>
  <a:tblStyle styleId="{3C2FFA5D-87B4-456A-9821-1D502468CF0F}" styleName="Estilo com Tema 1 - Ênfase 1">
    <a:tblBg>
      <a:fillRef idx="2">
        <a:schemeClr val="accent1"/>
      </a:fillRef>
      <a:effectRef idx="1">
        <a:schemeClr val="accent1"/>
      </a:effectRef>
    </a:tblBg>
    <a:wholeTbl>
      <a:tcTxStyle>
        <a:fontRef idx="minor">
          <a:scrgbClr r="0" g="0" b="0"/>
        </a:fontRef>
        <a:schemeClr val="dk1"/>
      </a:tcTxStyle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  <a:insideH>
            <a:lnRef idx="1">
              <a:schemeClr val="accent1"/>
            </a:lnRef>
          </a:insideH>
          <a:insideV>
            <a:lnRef idx="1">
              <a:schemeClr val="accent1"/>
            </a:lnRef>
          </a:insideV>
        </a:tcBdr>
        <a:fill>
          <a:noFill/>
        </a:fill>
      </a:tcStyle>
    </a:wholeTbl>
    <a:band1H>
      <a:tcStyle>
        <a:tcBdr/>
        <a:fill>
          <a:solidFill>
            <a:schemeClr val="accent1">
              <a:alpha val="40000"/>
            </a:schemeClr>
          </a:solidFill>
        </a:fill>
      </a:tcStyle>
    </a:band1H>
    <a:band2H>
      <a:tcStyle>
        <a:tcBdr/>
      </a:tcStyle>
    </a:band2H>
    <a:band1V>
      <a:tcStyle>
        <a:tcBdr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</a:tcBdr>
        <a:fill>
          <a:solidFill>
            <a:schemeClr val="accent1">
              <a:alpha val="40000"/>
            </a:schemeClr>
          </a:solidFill>
        </a:fill>
      </a:tcStyle>
    </a:band1V>
    <a:band2V>
      <a:tcStyle>
        <a:tcBdr/>
      </a:tcStyle>
    </a:band2V>
    <a:lastCol>
      <a:tcTxStyle b="on"/>
      <a:tcStyle>
        <a:tcBdr>
          <a:left>
            <a:lnRef idx="2">
              <a:schemeClr val="accent1"/>
            </a:lnRef>
          </a:left>
          <a:right>
            <a:lnRef idx="1">
              <a:schemeClr val="accent1"/>
            </a:lnRef>
          </a:right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  <a:insideH>
            <a:lnRef idx="1">
              <a:schemeClr val="accent1"/>
            </a:lnRef>
          </a:insideH>
          <a:insideV>
            <a:ln>
              <a:noFill/>
            </a:ln>
          </a:insideV>
        </a:tcBdr>
      </a:tcStyle>
    </a:lastCol>
    <a:firstCol>
      <a:tcTxStyle b="on"/>
      <a:tcStyle>
        <a:tcBdr>
          <a:left>
            <a:lnRef idx="1">
              <a:schemeClr val="accent1"/>
            </a:lnRef>
          </a:left>
          <a:right>
            <a:lnRef idx="2">
              <a:schemeClr val="accent1"/>
            </a:lnRef>
          </a:right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  <a:insideH>
            <a:lnRef idx="1">
              <a:schemeClr val="accent1"/>
            </a:lnRef>
          </a:insideH>
          <a:insideV>
            <a:ln>
              <a:noFill/>
            </a:ln>
          </a:insideV>
        </a:tcBdr>
      </a:tcStyle>
    </a:firstCol>
    <a:lastRow>
      <a:tcTxStyle b="on"/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  <a:top>
            <a:lnRef idx="2">
              <a:schemeClr val="accent1"/>
            </a:lnRef>
          </a:top>
          <a:bottom>
            <a:lnRef idx="2">
              <a:schemeClr val="accen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  <a:top>
            <a:lnRef idx="1">
              <a:schemeClr val="accent1"/>
            </a:lnRef>
          </a:top>
          <a:bottom>
            <a:lnRef idx="2">
              <a:schemeClr val="l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22257" autoAdjust="0"/>
    <p:restoredTop sz="92749" autoAdjust="0"/>
  </p:normalViewPr>
  <p:slideViewPr>
    <p:cSldViewPr snapToGrid="0">
      <p:cViewPr varScale="1">
        <p:scale>
          <a:sx n="83" d="100"/>
          <a:sy n="83" d="100"/>
        </p:scale>
        <p:origin x="544" y="196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slide" Target="slides/slide38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slide" Target="slides/slide41.xml"/><Relationship Id="rId47" Type="http://schemas.openxmlformats.org/officeDocument/2006/relationships/presProps" Target="presProps.xml"/><Relationship Id="rId50" Type="http://schemas.openxmlformats.org/officeDocument/2006/relationships/tableStyles" Target="tableStyles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9" Type="http://schemas.openxmlformats.org/officeDocument/2006/relationships/slide" Target="slides/slide28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notesMaster" Target="notesMasters/notesMaster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theme" Target="theme/theme1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viewProps" Target="viewProps.xml"/><Relationship Id="rId8" Type="http://schemas.openxmlformats.org/officeDocument/2006/relationships/slide" Target="slides/slide7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commentAuthors" Target="commentAuthors.xml"/><Relationship Id="rId20" Type="http://schemas.openxmlformats.org/officeDocument/2006/relationships/slide" Target="slides/slide19.xml"/><Relationship Id="rId41" Type="http://schemas.openxmlformats.org/officeDocument/2006/relationships/slide" Target="slides/slide40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/Relationships>
</file>

<file path=ppt/diagrams/_rels/data1.xml.rels><?xml version="1.0" encoding="UTF-8" standalone="yes"?>
<Relationships xmlns="http://schemas.openxmlformats.org/package/2006/relationships"><Relationship Id="rId8" Type="http://schemas.openxmlformats.org/officeDocument/2006/relationships/image" Target="../media/image9.jpeg"/><Relationship Id="rId3" Type="http://schemas.openxmlformats.org/officeDocument/2006/relationships/image" Target="../media/image4.jpg"/><Relationship Id="rId7" Type="http://schemas.openxmlformats.org/officeDocument/2006/relationships/image" Target="../media/image8.png"/><Relationship Id="rId2" Type="http://schemas.openxmlformats.org/officeDocument/2006/relationships/image" Target="../media/image3.png"/><Relationship Id="rId1" Type="http://schemas.openxmlformats.org/officeDocument/2006/relationships/image" Target="../media/image2.jpeg"/><Relationship Id="rId6" Type="http://schemas.openxmlformats.org/officeDocument/2006/relationships/image" Target="../media/image7.png"/><Relationship Id="rId5" Type="http://schemas.openxmlformats.org/officeDocument/2006/relationships/image" Target="../media/image6.png"/><Relationship Id="rId4" Type="http://schemas.openxmlformats.org/officeDocument/2006/relationships/image" Target="../media/image5.png"/><Relationship Id="rId9" Type="http://schemas.openxmlformats.org/officeDocument/2006/relationships/image" Target="../media/image10.png"/></Relationships>
</file>

<file path=ppt/diagrams/_rels/drawing1.xml.rels><?xml version="1.0" encoding="UTF-8" standalone="yes"?>
<Relationships xmlns="http://schemas.openxmlformats.org/package/2006/relationships"><Relationship Id="rId8" Type="http://schemas.openxmlformats.org/officeDocument/2006/relationships/image" Target="../media/image9.jpeg"/><Relationship Id="rId3" Type="http://schemas.openxmlformats.org/officeDocument/2006/relationships/image" Target="../media/image4.jpg"/><Relationship Id="rId7" Type="http://schemas.openxmlformats.org/officeDocument/2006/relationships/image" Target="../media/image8.png"/><Relationship Id="rId2" Type="http://schemas.openxmlformats.org/officeDocument/2006/relationships/image" Target="../media/image3.png"/><Relationship Id="rId1" Type="http://schemas.openxmlformats.org/officeDocument/2006/relationships/image" Target="../media/image2.jpeg"/><Relationship Id="rId6" Type="http://schemas.openxmlformats.org/officeDocument/2006/relationships/image" Target="../media/image7.png"/><Relationship Id="rId5" Type="http://schemas.openxmlformats.org/officeDocument/2006/relationships/image" Target="../media/image6.png"/><Relationship Id="rId4" Type="http://schemas.openxmlformats.org/officeDocument/2006/relationships/image" Target="../media/image5.png"/><Relationship Id="rId9" Type="http://schemas.openxmlformats.org/officeDocument/2006/relationships/image" Target="../media/image10.png"/></Relationships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5108535C-4F01-4023-A7F6-082894ECDE4A}" type="doc">
      <dgm:prSet loTypeId="urn:microsoft.com/office/officeart/2009/layout/CirclePictureHierarchy" loCatId="hierarchy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pt-BR"/>
        </a:p>
      </dgm:t>
    </dgm:pt>
    <dgm:pt modelId="{5B8E77F6-FFB0-49B3-916D-D4C5952A7376}">
      <dgm:prSet phldrT="[Texto]"/>
      <dgm:spPr/>
      <dgm:t>
        <a:bodyPr/>
        <a:lstStyle/>
        <a:p>
          <a:pPr>
            <a:buNone/>
          </a:pPr>
          <a:endParaRPr lang="pt-BR" dirty="0"/>
        </a:p>
      </dgm:t>
    </dgm:pt>
    <dgm:pt modelId="{C617D26B-AAA5-4F72-8C0A-70CFC7CA387A}" type="parTrans" cxnId="{5E5BA67E-0CAD-42A4-B054-5FD492BE38F1}">
      <dgm:prSet/>
      <dgm:spPr/>
      <dgm:t>
        <a:bodyPr/>
        <a:lstStyle/>
        <a:p>
          <a:endParaRPr lang="pt-BR"/>
        </a:p>
      </dgm:t>
    </dgm:pt>
    <dgm:pt modelId="{9A017383-895E-4F75-A051-C337A0A30D12}" type="sibTrans" cxnId="{5E5BA67E-0CAD-42A4-B054-5FD492BE38F1}">
      <dgm:prSet/>
      <dgm:spPr/>
      <dgm:t>
        <a:bodyPr/>
        <a:lstStyle/>
        <a:p>
          <a:endParaRPr lang="pt-BR"/>
        </a:p>
      </dgm:t>
    </dgm:pt>
    <dgm:pt modelId="{DC82FC37-0EB0-4345-872D-E06BE871244F}">
      <dgm:prSet phldrT="[Texto]"/>
      <dgm:spPr/>
      <dgm:t>
        <a:bodyPr/>
        <a:lstStyle/>
        <a:p>
          <a:pPr>
            <a:buNone/>
          </a:pPr>
          <a:endParaRPr lang="pt-BR" dirty="0"/>
        </a:p>
      </dgm:t>
    </dgm:pt>
    <dgm:pt modelId="{3F6C6958-44FE-4A27-85D3-658A127C75DA}" type="parTrans" cxnId="{A78B6897-45EB-461A-9155-353A5734857A}">
      <dgm:prSet/>
      <dgm:spPr/>
      <dgm:t>
        <a:bodyPr/>
        <a:lstStyle/>
        <a:p>
          <a:endParaRPr lang="pt-BR"/>
        </a:p>
      </dgm:t>
    </dgm:pt>
    <dgm:pt modelId="{AFDAA464-76DC-4BBC-A816-38A63DC63E49}" type="sibTrans" cxnId="{A78B6897-45EB-461A-9155-353A5734857A}">
      <dgm:prSet/>
      <dgm:spPr/>
      <dgm:t>
        <a:bodyPr/>
        <a:lstStyle/>
        <a:p>
          <a:endParaRPr lang="pt-BR"/>
        </a:p>
      </dgm:t>
    </dgm:pt>
    <dgm:pt modelId="{189FA229-F4C9-49EB-A1E9-308FAF8CFEF9}">
      <dgm:prSet phldrT="[Texto]"/>
      <dgm:spPr/>
      <dgm:t>
        <a:bodyPr/>
        <a:lstStyle/>
        <a:p>
          <a:pPr>
            <a:buNone/>
          </a:pPr>
          <a:endParaRPr lang="pt-BR" dirty="0"/>
        </a:p>
      </dgm:t>
    </dgm:pt>
    <dgm:pt modelId="{04B17D40-4772-4160-9E27-060D585408E4}" type="parTrans" cxnId="{597B63CF-8F01-4646-AE85-DD80403024CB}">
      <dgm:prSet/>
      <dgm:spPr/>
      <dgm:t>
        <a:bodyPr/>
        <a:lstStyle/>
        <a:p>
          <a:endParaRPr lang="pt-BR"/>
        </a:p>
      </dgm:t>
    </dgm:pt>
    <dgm:pt modelId="{D60BE691-F2C0-44FE-8BBD-3D43D8688A8D}" type="sibTrans" cxnId="{597B63CF-8F01-4646-AE85-DD80403024CB}">
      <dgm:prSet/>
      <dgm:spPr/>
      <dgm:t>
        <a:bodyPr/>
        <a:lstStyle/>
        <a:p>
          <a:endParaRPr lang="pt-BR"/>
        </a:p>
      </dgm:t>
    </dgm:pt>
    <dgm:pt modelId="{AC1A7F98-C43F-49C2-906F-89E582D50F58}">
      <dgm:prSet/>
      <dgm:spPr/>
      <dgm:t>
        <a:bodyPr/>
        <a:lstStyle/>
        <a:p>
          <a:endParaRPr lang="pt-BR"/>
        </a:p>
      </dgm:t>
    </dgm:pt>
    <dgm:pt modelId="{FAD6DDAD-8B75-48E9-ADE4-3419FA519AB2}" type="parTrans" cxnId="{01B22F30-AE2D-48C7-83E4-FF794F3C5E47}">
      <dgm:prSet/>
      <dgm:spPr/>
      <dgm:t>
        <a:bodyPr/>
        <a:lstStyle/>
        <a:p>
          <a:endParaRPr lang="pt-BR"/>
        </a:p>
      </dgm:t>
    </dgm:pt>
    <dgm:pt modelId="{503E0973-ED5D-4789-9794-D07BD7415D5F}" type="sibTrans" cxnId="{01B22F30-AE2D-48C7-83E4-FF794F3C5E47}">
      <dgm:prSet/>
      <dgm:spPr/>
      <dgm:t>
        <a:bodyPr/>
        <a:lstStyle/>
        <a:p>
          <a:endParaRPr lang="pt-BR"/>
        </a:p>
      </dgm:t>
    </dgm:pt>
    <dgm:pt modelId="{4BBB92E2-E574-4CA9-9E94-382DC95D9069}">
      <dgm:prSet/>
      <dgm:spPr/>
      <dgm:t>
        <a:bodyPr/>
        <a:lstStyle/>
        <a:p>
          <a:endParaRPr lang="pt-BR"/>
        </a:p>
      </dgm:t>
    </dgm:pt>
    <dgm:pt modelId="{84CD2636-1CB1-43B8-B009-80EFD56E72BB}" type="parTrans" cxnId="{C935F8A7-9EB5-4DB6-8E87-FBC8E6E18D91}">
      <dgm:prSet/>
      <dgm:spPr/>
      <dgm:t>
        <a:bodyPr/>
        <a:lstStyle/>
        <a:p>
          <a:endParaRPr lang="pt-BR"/>
        </a:p>
      </dgm:t>
    </dgm:pt>
    <dgm:pt modelId="{8339B94F-F30D-4330-8F47-8B36D205C974}" type="sibTrans" cxnId="{C935F8A7-9EB5-4DB6-8E87-FBC8E6E18D91}">
      <dgm:prSet/>
      <dgm:spPr/>
      <dgm:t>
        <a:bodyPr/>
        <a:lstStyle/>
        <a:p>
          <a:endParaRPr lang="pt-BR"/>
        </a:p>
      </dgm:t>
    </dgm:pt>
    <dgm:pt modelId="{1B876F18-4653-4A95-8959-302E2D65A54C}">
      <dgm:prSet/>
      <dgm:spPr/>
      <dgm:t>
        <a:bodyPr/>
        <a:lstStyle/>
        <a:p>
          <a:endParaRPr lang="pt-BR"/>
        </a:p>
      </dgm:t>
    </dgm:pt>
    <dgm:pt modelId="{EBEC0433-FC67-43CB-B1E0-7E4BD2A1C797}" type="parTrans" cxnId="{05D35F9E-9B25-4D28-91D5-E068F2840D3D}">
      <dgm:prSet/>
      <dgm:spPr/>
      <dgm:t>
        <a:bodyPr/>
        <a:lstStyle/>
        <a:p>
          <a:endParaRPr lang="pt-BR"/>
        </a:p>
      </dgm:t>
    </dgm:pt>
    <dgm:pt modelId="{F1D9E24B-2CD5-4259-A9E5-B1C74E77322F}" type="sibTrans" cxnId="{05D35F9E-9B25-4D28-91D5-E068F2840D3D}">
      <dgm:prSet/>
      <dgm:spPr/>
      <dgm:t>
        <a:bodyPr/>
        <a:lstStyle/>
        <a:p>
          <a:endParaRPr lang="pt-BR"/>
        </a:p>
      </dgm:t>
    </dgm:pt>
    <dgm:pt modelId="{B49CF170-8959-4C45-A38B-229B70D3285F}">
      <dgm:prSet phldrT="[Texto]" custT="1"/>
      <dgm:spPr/>
      <dgm:t>
        <a:bodyPr/>
        <a:lstStyle/>
        <a:p>
          <a:pPr>
            <a:buNone/>
          </a:pPr>
          <a:endParaRPr lang="pt-BR" sz="1600" dirty="0">
            <a:solidFill>
              <a:schemeClr val="dk2"/>
            </a:solidFill>
            <a:latin typeface="Nixie One"/>
            <a:ea typeface="Nixie One"/>
            <a:cs typeface="Nixie One"/>
            <a:sym typeface="Nixie One"/>
          </a:endParaRPr>
        </a:p>
      </dgm:t>
    </dgm:pt>
    <dgm:pt modelId="{58CE5E20-075C-482C-A006-CC08124535F1}" type="sibTrans" cxnId="{6439D747-A303-4C80-94FE-F6B81D313236}">
      <dgm:prSet/>
      <dgm:spPr/>
      <dgm:t>
        <a:bodyPr/>
        <a:lstStyle/>
        <a:p>
          <a:endParaRPr lang="pt-BR"/>
        </a:p>
      </dgm:t>
    </dgm:pt>
    <dgm:pt modelId="{E3BD65C9-0F87-4546-B82E-8F8257025E2C}" type="parTrans" cxnId="{6439D747-A303-4C80-94FE-F6B81D313236}">
      <dgm:prSet/>
      <dgm:spPr/>
      <dgm:t>
        <a:bodyPr/>
        <a:lstStyle/>
        <a:p>
          <a:endParaRPr lang="pt-BR"/>
        </a:p>
      </dgm:t>
    </dgm:pt>
    <dgm:pt modelId="{B8563B73-6221-4CED-8099-16A21866A4D6}">
      <dgm:prSet/>
      <dgm:spPr/>
      <dgm:t>
        <a:bodyPr/>
        <a:lstStyle/>
        <a:p>
          <a:endParaRPr lang="pt-BR"/>
        </a:p>
      </dgm:t>
    </dgm:pt>
    <dgm:pt modelId="{2810E9E0-1689-4FEC-8CDF-55914438D00C}" type="parTrans" cxnId="{B8E89CBA-6786-42AA-8A4E-C2DB91969F3D}">
      <dgm:prSet/>
      <dgm:spPr/>
      <dgm:t>
        <a:bodyPr/>
        <a:lstStyle/>
        <a:p>
          <a:endParaRPr lang="pt-BR"/>
        </a:p>
      </dgm:t>
    </dgm:pt>
    <dgm:pt modelId="{4D669C18-B2EE-48CD-A530-4C66DD6A0D17}" type="sibTrans" cxnId="{B8E89CBA-6786-42AA-8A4E-C2DB91969F3D}">
      <dgm:prSet/>
      <dgm:spPr/>
      <dgm:t>
        <a:bodyPr/>
        <a:lstStyle/>
        <a:p>
          <a:endParaRPr lang="pt-BR"/>
        </a:p>
      </dgm:t>
    </dgm:pt>
    <dgm:pt modelId="{8EEBA54B-4F28-4885-B27C-1ED62B08C90C}">
      <dgm:prSet/>
      <dgm:spPr/>
      <dgm:t>
        <a:bodyPr/>
        <a:lstStyle/>
        <a:p>
          <a:endParaRPr lang="pt-BR"/>
        </a:p>
      </dgm:t>
    </dgm:pt>
    <dgm:pt modelId="{64BD90C9-AF3D-4677-BCD3-F91DB65EA48E}" type="parTrans" cxnId="{DA8457AA-EDC4-4563-9C9E-62955BA4AFFA}">
      <dgm:prSet/>
      <dgm:spPr/>
      <dgm:t>
        <a:bodyPr/>
        <a:lstStyle/>
        <a:p>
          <a:endParaRPr lang="pt-BR"/>
        </a:p>
      </dgm:t>
    </dgm:pt>
    <dgm:pt modelId="{CC284993-09F0-4DD6-B944-AEB269450E5C}" type="sibTrans" cxnId="{DA8457AA-EDC4-4563-9C9E-62955BA4AFFA}">
      <dgm:prSet/>
      <dgm:spPr/>
      <dgm:t>
        <a:bodyPr/>
        <a:lstStyle/>
        <a:p>
          <a:endParaRPr lang="pt-BR"/>
        </a:p>
      </dgm:t>
    </dgm:pt>
    <dgm:pt modelId="{0272AB76-0585-482C-93F9-04B384ACBCD2}" type="pres">
      <dgm:prSet presAssocID="{5108535C-4F01-4023-A7F6-082894ECDE4A}" presName="hierChild1" presStyleCnt="0">
        <dgm:presLayoutVars>
          <dgm:chPref val="1"/>
          <dgm:dir/>
          <dgm:animOne val="branch"/>
          <dgm:animLvl val="lvl"/>
          <dgm:resizeHandles/>
        </dgm:presLayoutVars>
      </dgm:prSet>
      <dgm:spPr/>
    </dgm:pt>
    <dgm:pt modelId="{9BFBD3E5-EDDB-4460-8E67-42CFA6EF5B11}" type="pres">
      <dgm:prSet presAssocID="{B49CF170-8959-4C45-A38B-229B70D3285F}" presName="hierRoot1" presStyleCnt="0"/>
      <dgm:spPr/>
    </dgm:pt>
    <dgm:pt modelId="{E925EE00-DC5D-41D6-892F-D2DF955B53B5}" type="pres">
      <dgm:prSet presAssocID="{B49CF170-8959-4C45-A38B-229B70D3285F}" presName="composite" presStyleCnt="0"/>
      <dgm:spPr/>
    </dgm:pt>
    <dgm:pt modelId="{C5D1FDC1-8656-4F9B-A9BD-7903227C6B80}" type="pres">
      <dgm:prSet presAssocID="{B49CF170-8959-4C45-A38B-229B70D3285F}" presName="image" presStyleLbl="node0" presStyleIdx="0" presStyleCnt="1" custScaleX="327805" custScaleY="327805" custLinFactY="-30142" custLinFactNeighborX="12869" custLinFactNeighborY="-100000"/>
      <dgm:spPr>
        <a:blipFill rotWithShape="1">
          <a:blip xmlns:r="http://schemas.openxmlformats.org/officeDocument/2006/relationships" r:embed="rId1"/>
          <a:srcRect/>
          <a:stretch>
            <a:fillRect/>
          </a:stretch>
        </a:blipFill>
      </dgm:spPr>
    </dgm:pt>
    <dgm:pt modelId="{DBEDE0FF-CAC1-410C-BE3A-FCB168331B3F}" type="pres">
      <dgm:prSet presAssocID="{B49CF170-8959-4C45-A38B-229B70D3285F}" presName="text" presStyleLbl="revTx" presStyleIdx="0" presStyleCnt="9" custLinFactX="93335" custLinFactNeighborX="100000" custLinFactNeighborY="-16731">
        <dgm:presLayoutVars>
          <dgm:chPref val="3"/>
        </dgm:presLayoutVars>
      </dgm:prSet>
      <dgm:spPr/>
    </dgm:pt>
    <dgm:pt modelId="{E2BBFF10-5760-4C6C-9F5A-5E8F614ACAD7}" type="pres">
      <dgm:prSet presAssocID="{B49CF170-8959-4C45-A38B-229B70D3285F}" presName="hierChild2" presStyleCnt="0"/>
      <dgm:spPr/>
    </dgm:pt>
    <dgm:pt modelId="{D9BF99C4-6C5E-469F-AF9E-49D8F02A8819}" type="pres">
      <dgm:prSet presAssocID="{C617D26B-AAA5-4F72-8C0A-70CFC7CA387A}" presName="Name10" presStyleLbl="parChTrans1D2" presStyleIdx="0" presStyleCnt="1"/>
      <dgm:spPr/>
    </dgm:pt>
    <dgm:pt modelId="{747B9770-2ACB-4C80-8316-017300684C12}" type="pres">
      <dgm:prSet presAssocID="{5B8E77F6-FFB0-49B3-916D-D4C5952A7376}" presName="hierRoot2" presStyleCnt="0"/>
      <dgm:spPr/>
    </dgm:pt>
    <dgm:pt modelId="{A8FCC43C-E79D-4BAB-837F-1A3968E5E391}" type="pres">
      <dgm:prSet presAssocID="{5B8E77F6-FFB0-49B3-916D-D4C5952A7376}" presName="composite2" presStyleCnt="0"/>
      <dgm:spPr/>
    </dgm:pt>
    <dgm:pt modelId="{D681BF8C-C943-4551-B4DB-5A1E0773871B}" type="pres">
      <dgm:prSet presAssocID="{5B8E77F6-FFB0-49B3-916D-D4C5952A7376}" presName="image2" presStyleLbl="node2" presStyleIdx="0" presStyleCnt="1" custScaleX="327805" custScaleY="327805" custLinFactNeighborX="12869" custLinFactNeighborY="-80608"/>
      <dgm:spPr>
        <a:blipFill rotWithShape="1">
          <a:blip xmlns:r="http://schemas.openxmlformats.org/officeDocument/2006/relationships" r:embed="rId2"/>
          <a:srcRect/>
          <a:stretch>
            <a:fillRect l="-2000" r="-2000"/>
          </a:stretch>
        </a:blipFill>
      </dgm:spPr>
    </dgm:pt>
    <dgm:pt modelId="{59CF0C3D-3EFE-4CC4-B54D-BADFB67AC3A6}" type="pres">
      <dgm:prSet presAssocID="{5B8E77F6-FFB0-49B3-916D-D4C5952A7376}" presName="text2" presStyleLbl="revTx" presStyleIdx="1" presStyleCnt="9" custLinFactX="49958" custLinFactNeighborX="100000" custLinFactNeighborY="-13013">
        <dgm:presLayoutVars>
          <dgm:chPref val="3"/>
        </dgm:presLayoutVars>
      </dgm:prSet>
      <dgm:spPr/>
    </dgm:pt>
    <dgm:pt modelId="{F724DC53-E6D7-45D4-A4D1-CD71E340D5DE}" type="pres">
      <dgm:prSet presAssocID="{5B8E77F6-FFB0-49B3-916D-D4C5952A7376}" presName="hierChild3" presStyleCnt="0"/>
      <dgm:spPr/>
    </dgm:pt>
    <dgm:pt modelId="{830DD3FB-3DF3-4202-BF31-C04F7938221C}" type="pres">
      <dgm:prSet presAssocID="{64BD90C9-AF3D-4677-BCD3-F91DB65EA48E}" presName="Name17" presStyleLbl="parChTrans1D3" presStyleIdx="0" presStyleCnt="7"/>
      <dgm:spPr/>
    </dgm:pt>
    <dgm:pt modelId="{E395F88C-A2C1-404D-BEA3-1CCA85388B14}" type="pres">
      <dgm:prSet presAssocID="{8EEBA54B-4F28-4885-B27C-1ED62B08C90C}" presName="hierRoot3" presStyleCnt="0"/>
      <dgm:spPr/>
    </dgm:pt>
    <dgm:pt modelId="{BC060DD0-2858-43EB-B964-098CCC226395}" type="pres">
      <dgm:prSet presAssocID="{8EEBA54B-4F28-4885-B27C-1ED62B08C90C}" presName="composite3" presStyleCnt="0"/>
      <dgm:spPr/>
    </dgm:pt>
    <dgm:pt modelId="{926B2802-2D51-4464-9D0D-8F3A19501170}" type="pres">
      <dgm:prSet presAssocID="{8EEBA54B-4F28-4885-B27C-1ED62B08C90C}" presName="image3" presStyleLbl="node3" presStyleIdx="0" presStyleCnt="7" custScaleX="367417" custScaleY="358060" custLinFactNeighborY="27370"/>
      <dgm:spPr>
        <a:blipFill>
          <a:blip xmlns:r="http://schemas.openxmlformats.org/officeDocument/2006/relationships"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 t="-1000" b="-1000"/>
          </a:stretch>
        </a:blipFill>
      </dgm:spPr>
    </dgm:pt>
    <dgm:pt modelId="{D10A3409-8359-4C40-A742-8E4870E98F7E}" type="pres">
      <dgm:prSet presAssocID="{8EEBA54B-4F28-4885-B27C-1ED62B08C90C}" presName="text3" presStyleLbl="revTx" presStyleIdx="2" presStyleCnt="9" custScaleX="532759" custScaleY="439814">
        <dgm:presLayoutVars>
          <dgm:chPref val="3"/>
        </dgm:presLayoutVars>
      </dgm:prSet>
      <dgm:spPr/>
    </dgm:pt>
    <dgm:pt modelId="{D63AA02A-B57A-43DA-9702-672618546C5F}" type="pres">
      <dgm:prSet presAssocID="{8EEBA54B-4F28-4885-B27C-1ED62B08C90C}" presName="hierChild4" presStyleCnt="0"/>
      <dgm:spPr/>
    </dgm:pt>
    <dgm:pt modelId="{AA682687-87EC-40F9-837B-98E05410F82C}" type="pres">
      <dgm:prSet presAssocID="{3F6C6958-44FE-4A27-85D3-658A127C75DA}" presName="Name17" presStyleLbl="parChTrans1D3" presStyleIdx="1" presStyleCnt="7"/>
      <dgm:spPr/>
    </dgm:pt>
    <dgm:pt modelId="{81792B1D-4293-4B94-982D-056483151703}" type="pres">
      <dgm:prSet presAssocID="{DC82FC37-0EB0-4345-872D-E06BE871244F}" presName="hierRoot3" presStyleCnt="0"/>
      <dgm:spPr/>
    </dgm:pt>
    <dgm:pt modelId="{DD9842CB-D2AB-4FFC-A471-2D52AC5C6162}" type="pres">
      <dgm:prSet presAssocID="{DC82FC37-0EB0-4345-872D-E06BE871244F}" presName="composite3" presStyleCnt="0"/>
      <dgm:spPr/>
    </dgm:pt>
    <dgm:pt modelId="{9366004A-812C-4167-AF17-221F764CDAB8}" type="pres">
      <dgm:prSet presAssocID="{DC82FC37-0EB0-4345-872D-E06BE871244F}" presName="image3" presStyleLbl="node3" presStyleIdx="1" presStyleCnt="7" custScaleX="327805" custScaleY="327805" custLinFactX="-100000" custLinFactNeighborX="-176823" custLinFactNeighborY="69032"/>
      <dgm:spPr>
        <a:blipFill rotWithShape="1">
          <a:blip xmlns:r="http://schemas.openxmlformats.org/officeDocument/2006/relationships" r:embed="rId4"/>
          <a:srcRect/>
          <a:stretch>
            <a:fillRect t="-9000" b="-9000"/>
          </a:stretch>
        </a:blipFill>
      </dgm:spPr>
    </dgm:pt>
    <dgm:pt modelId="{7624CED3-0D25-42BE-B9A5-D5A2154B75FF}" type="pres">
      <dgm:prSet presAssocID="{DC82FC37-0EB0-4345-872D-E06BE871244F}" presName="text3" presStyleLbl="revTx" presStyleIdx="3" presStyleCnt="9" custLinFactY="100000" custLinFactNeighborX="-68163" custLinFactNeighborY="192379">
        <dgm:presLayoutVars>
          <dgm:chPref val="3"/>
        </dgm:presLayoutVars>
      </dgm:prSet>
      <dgm:spPr/>
    </dgm:pt>
    <dgm:pt modelId="{4A1CB789-55A2-4E60-B36A-1E17FE97C835}" type="pres">
      <dgm:prSet presAssocID="{DC82FC37-0EB0-4345-872D-E06BE871244F}" presName="hierChild4" presStyleCnt="0"/>
      <dgm:spPr/>
    </dgm:pt>
    <dgm:pt modelId="{44067C63-494A-45F0-9FAF-748DB1107029}" type="pres">
      <dgm:prSet presAssocID="{04B17D40-4772-4160-9E27-060D585408E4}" presName="Name17" presStyleLbl="parChTrans1D3" presStyleIdx="2" presStyleCnt="7"/>
      <dgm:spPr/>
    </dgm:pt>
    <dgm:pt modelId="{F670C5D6-7877-45F4-A9B5-1DB9D2BCCB17}" type="pres">
      <dgm:prSet presAssocID="{189FA229-F4C9-49EB-A1E9-308FAF8CFEF9}" presName="hierRoot3" presStyleCnt="0"/>
      <dgm:spPr/>
    </dgm:pt>
    <dgm:pt modelId="{571D00EB-C2CA-45C4-94E9-06D2C59CE21B}" type="pres">
      <dgm:prSet presAssocID="{189FA229-F4C9-49EB-A1E9-308FAF8CFEF9}" presName="composite3" presStyleCnt="0"/>
      <dgm:spPr/>
    </dgm:pt>
    <dgm:pt modelId="{C4F7179A-A953-44FC-9155-FE8058D9797F}" type="pres">
      <dgm:prSet presAssocID="{189FA229-F4C9-49EB-A1E9-308FAF8CFEF9}" presName="image3" presStyleLbl="node3" presStyleIdx="2" presStyleCnt="7" custScaleX="327805" custScaleY="327805" custLinFactX="-100000" custLinFactNeighborX="-143487" custLinFactNeighborY="69516"/>
      <dgm:spPr>
        <a:blipFill rotWithShape="1">
          <a:blip xmlns:r="http://schemas.openxmlformats.org/officeDocument/2006/relationships" r:embed="rId5">
            <a:clrChange>
              <a:clrFrom>
                <a:srgbClr val="D7C9AE"/>
              </a:clrFrom>
              <a:clrTo>
                <a:srgbClr val="D7C9AE">
                  <a:alpha val="0"/>
                </a:srgbClr>
              </a:clrTo>
            </a:clrChange>
          </a:blip>
          <a:srcRect/>
          <a:stretch>
            <a:fillRect t="-10000" b="-10000"/>
          </a:stretch>
        </a:blipFill>
      </dgm:spPr>
    </dgm:pt>
    <dgm:pt modelId="{0FBBB230-20A9-4801-9204-31AF4D5B454F}" type="pres">
      <dgm:prSet presAssocID="{189FA229-F4C9-49EB-A1E9-308FAF8CFEF9}" presName="text3" presStyleLbl="revTx" presStyleIdx="4" presStyleCnt="9" custLinFactY="100000" custLinFactNeighborX="-73120" custLinFactNeighborY="192379">
        <dgm:presLayoutVars>
          <dgm:chPref val="3"/>
        </dgm:presLayoutVars>
      </dgm:prSet>
      <dgm:spPr/>
    </dgm:pt>
    <dgm:pt modelId="{08C0D705-39D2-41B3-83C0-BE40193D4279}" type="pres">
      <dgm:prSet presAssocID="{189FA229-F4C9-49EB-A1E9-308FAF8CFEF9}" presName="hierChild4" presStyleCnt="0"/>
      <dgm:spPr/>
    </dgm:pt>
    <dgm:pt modelId="{AF9EDEAC-7DCE-408B-A930-022B318E6581}" type="pres">
      <dgm:prSet presAssocID="{FAD6DDAD-8B75-48E9-ADE4-3419FA519AB2}" presName="Name17" presStyleLbl="parChTrans1D3" presStyleIdx="3" presStyleCnt="7"/>
      <dgm:spPr/>
    </dgm:pt>
    <dgm:pt modelId="{65F6C052-9CD9-4E5A-9310-A6DB2C71B56F}" type="pres">
      <dgm:prSet presAssocID="{AC1A7F98-C43F-49C2-906F-89E582D50F58}" presName="hierRoot3" presStyleCnt="0"/>
      <dgm:spPr/>
    </dgm:pt>
    <dgm:pt modelId="{388B127C-4ED0-4C18-AAAC-41C65848F1EE}" type="pres">
      <dgm:prSet presAssocID="{AC1A7F98-C43F-49C2-906F-89E582D50F58}" presName="composite3" presStyleCnt="0"/>
      <dgm:spPr/>
    </dgm:pt>
    <dgm:pt modelId="{E4640874-82A8-4387-9097-D0BF87314A9B}" type="pres">
      <dgm:prSet presAssocID="{AC1A7F98-C43F-49C2-906F-89E582D50F58}" presName="image3" presStyleLbl="node3" presStyleIdx="3" presStyleCnt="7" custScaleX="327805" custScaleY="327805" custLinFactX="-97714" custLinFactNeighborX="-100000" custLinFactNeighborY="58717"/>
      <dgm:spPr>
        <a:blipFill rotWithShape="1">
          <a:blip xmlns:r="http://schemas.openxmlformats.org/officeDocument/2006/relationships" r:embed="rId6"/>
          <a:srcRect/>
          <a:stretch>
            <a:fillRect t="-7000" b="-7000"/>
          </a:stretch>
        </a:blipFill>
      </dgm:spPr>
    </dgm:pt>
    <dgm:pt modelId="{75F50F50-32A8-4B97-93E9-8E3D5C045757}" type="pres">
      <dgm:prSet presAssocID="{AC1A7F98-C43F-49C2-906F-89E582D50F58}" presName="text3" presStyleLbl="revTx" presStyleIdx="5" presStyleCnt="9">
        <dgm:presLayoutVars>
          <dgm:chPref val="3"/>
        </dgm:presLayoutVars>
      </dgm:prSet>
      <dgm:spPr/>
    </dgm:pt>
    <dgm:pt modelId="{99C7BAF1-6C88-4132-A1AE-BF981D902042}" type="pres">
      <dgm:prSet presAssocID="{AC1A7F98-C43F-49C2-906F-89E582D50F58}" presName="hierChild4" presStyleCnt="0"/>
      <dgm:spPr/>
    </dgm:pt>
    <dgm:pt modelId="{F19487C5-9248-45EE-8D00-E81D378C7197}" type="pres">
      <dgm:prSet presAssocID="{84CD2636-1CB1-43B8-B009-80EFD56E72BB}" presName="Name17" presStyleLbl="parChTrans1D3" presStyleIdx="4" presStyleCnt="7"/>
      <dgm:spPr/>
    </dgm:pt>
    <dgm:pt modelId="{DB1FF5C6-E669-4DCF-AE6C-6F154D0773D9}" type="pres">
      <dgm:prSet presAssocID="{4BBB92E2-E574-4CA9-9E94-382DC95D9069}" presName="hierRoot3" presStyleCnt="0"/>
      <dgm:spPr/>
    </dgm:pt>
    <dgm:pt modelId="{4689CC92-456E-4480-9FDA-AF046FEF00B8}" type="pres">
      <dgm:prSet presAssocID="{4BBB92E2-E574-4CA9-9E94-382DC95D9069}" presName="composite3" presStyleCnt="0"/>
      <dgm:spPr/>
    </dgm:pt>
    <dgm:pt modelId="{8C6BD3BD-19AA-4ED5-A7A2-525EFC208334}" type="pres">
      <dgm:prSet presAssocID="{4BBB92E2-E574-4CA9-9E94-382DC95D9069}" presName="image3" presStyleLbl="node3" presStyleIdx="4" presStyleCnt="7" custScaleX="327805" custScaleY="327805" custLinFactX="-33260" custLinFactNeighborX="-100000" custLinFactNeighborY="69516"/>
      <dgm:spPr>
        <a:blipFill rotWithShape="1">
          <a:blip xmlns:r="http://schemas.openxmlformats.org/officeDocument/2006/relationships" r:embed="rId7"/>
          <a:srcRect/>
          <a:stretch>
            <a:fillRect l="-4000" r="-4000"/>
          </a:stretch>
        </a:blipFill>
      </dgm:spPr>
    </dgm:pt>
    <dgm:pt modelId="{CB874EF2-443D-4678-B862-BBE579BB9938}" type="pres">
      <dgm:prSet presAssocID="{4BBB92E2-E574-4CA9-9E94-382DC95D9069}" presName="text3" presStyleLbl="revTx" presStyleIdx="6" presStyleCnt="9">
        <dgm:presLayoutVars>
          <dgm:chPref val="3"/>
        </dgm:presLayoutVars>
      </dgm:prSet>
      <dgm:spPr/>
    </dgm:pt>
    <dgm:pt modelId="{2F8C062F-7A8C-4387-9752-67632E962742}" type="pres">
      <dgm:prSet presAssocID="{4BBB92E2-E574-4CA9-9E94-382DC95D9069}" presName="hierChild4" presStyleCnt="0"/>
      <dgm:spPr/>
    </dgm:pt>
    <dgm:pt modelId="{168CC6BC-75CC-4E43-A2E9-BC74D73ACFB5}" type="pres">
      <dgm:prSet presAssocID="{EBEC0433-FC67-43CB-B1E0-7E4BD2A1C797}" presName="Name17" presStyleLbl="parChTrans1D3" presStyleIdx="5" presStyleCnt="7"/>
      <dgm:spPr/>
    </dgm:pt>
    <dgm:pt modelId="{2AF9A435-E189-45C5-BC57-1D08310BFB2E}" type="pres">
      <dgm:prSet presAssocID="{1B876F18-4653-4A95-8959-302E2D65A54C}" presName="hierRoot3" presStyleCnt="0"/>
      <dgm:spPr/>
    </dgm:pt>
    <dgm:pt modelId="{5C47E985-1C3B-422A-B6EF-4B73CF666D7C}" type="pres">
      <dgm:prSet presAssocID="{1B876F18-4653-4A95-8959-302E2D65A54C}" presName="composite3" presStyleCnt="0"/>
      <dgm:spPr/>
    </dgm:pt>
    <dgm:pt modelId="{587A8DA4-8DAF-4852-9094-FC12007DDBC1}" type="pres">
      <dgm:prSet presAssocID="{1B876F18-4653-4A95-8959-302E2D65A54C}" presName="image3" presStyleLbl="node3" presStyleIdx="5" presStyleCnt="7" custScaleX="327805" custScaleY="327805" custLinFactNeighborX="-64402" custLinFactNeighborY="69516"/>
      <dgm:spPr>
        <a:blipFill rotWithShape="1">
          <a:blip xmlns:r="http://schemas.openxmlformats.org/officeDocument/2006/relationships" r:embed="rId8"/>
          <a:srcRect/>
          <a:stretch>
            <a:fillRect/>
          </a:stretch>
        </a:blipFill>
      </dgm:spPr>
    </dgm:pt>
    <dgm:pt modelId="{DA1E21C0-AC14-47B4-ADBC-1323B57E3877}" type="pres">
      <dgm:prSet presAssocID="{1B876F18-4653-4A95-8959-302E2D65A54C}" presName="text3" presStyleLbl="revTx" presStyleIdx="7" presStyleCnt="9">
        <dgm:presLayoutVars>
          <dgm:chPref val="3"/>
        </dgm:presLayoutVars>
      </dgm:prSet>
      <dgm:spPr/>
    </dgm:pt>
    <dgm:pt modelId="{73D6DC20-AE6B-4A17-9D51-616CBA3F0CAA}" type="pres">
      <dgm:prSet presAssocID="{1B876F18-4653-4A95-8959-302E2D65A54C}" presName="hierChild4" presStyleCnt="0"/>
      <dgm:spPr/>
    </dgm:pt>
    <dgm:pt modelId="{9C54335C-7BDE-45E1-BD31-2DB101E0A364}" type="pres">
      <dgm:prSet presAssocID="{2810E9E0-1689-4FEC-8CDF-55914438D00C}" presName="Name17" presStyleLbl="parChTrans1D3" presStyleIdx="6" presStyleCnt="7"/>
      <dgm:spPr/>
    </dgm:pt>
    <dgm:pt modelId="{3013CCE7-B109-4E06-9CFC-92CCA38D54A9}" type="pres">
      <dgm:prSet presAssocID="{B8563B73-6221-4CED-8099-16A21866A4D6}" presName="hierRoot3" presStyleCnt="0"/>
      <dgm:spPr/>
    </dgm:pt>
    <dgm:pt modelId="{18F468F7-0414-4D36-89FE-747E2EDD1FBA}" type="pres">
      <dgm:prSet presAssocID="{B8563B73-6221-4CED-8099-16A21866A4D6}" presName="composite3" presStyleCnt="0"/>
      <dgm:spPr/>
    </dgm:pt>
    <dgm:pt modelId="{2D0EB221-46F4-4FA2-A864-9784B397D1A6}" type="pres">
      <dgm:prSet presAssocID="{B8563B73-6221-4CED-8099-16A21866A4D6}" presName="image3" presStyleLbl="node3" presStyleIdx="6" presStyleCnt="7" custScaleX="355942" custScaleY="346826" custLinFactNeighborX="16346" custLinFactNeighborY="69334"/>
      <dgm:spPr>
        <a:blipFill rotWithShape="1">
          <a:blip xmlns:r="http://schemas.openxmlformats.org/officeDocument/2006/relationships" r:embed="rId9"/>
          <a:srcRect/>
          <a:stretch>
            <a:fillRect t="-2000" b="-2000"/>
          </a:stretch>
        </a:blipFill>
      </dgm:spPr>
    </dgm:pt>
    <dgm:pt modelId="{8F4E5A56-DB02-461C-BA51-7CBCB4C63D75}" type="pres">
      <dgm:prSet presAssocID="{B8563B73-6221-4CED-8099-16A21866A4D6}" presName="text3" presStyleLbl="revTx" presStyleIdx="8" presStyleCnt="9">
        <dgm:presLayoutVars>
          <dgm:chPref val="3"/>
        </dgm:presLayoutVars>
      </dgm:prSet>
      <dgm:spPr/>
    </dgm:pt>
    <dgm:pt modelId="{7D6BA829-B364-4AB3-ACAF-6BCA62843892}" type="pres">
      <dgm:prSet presAssocID="{B8563B73-6221-4CED-8099-16A21866A4D6}" presName="hierChild4" presStyleCnt="0"/>
      <dgm:spPr/>
    </dgm:pt>
  </dgm:ptLst>
  <dgm:cxnLst>
    <dgm:cxn modelId="{260FDD03-5120-4BEC-B16C-6163A95D4B8B}" type="presOf" srcId="{5B8E77F6-FFB0-49B3-916D-D4C5952A7376}" destId="{59CF0C3D-3EFE-4CC4-B54D-BADFB67AC3A6}" srcOrd="0" destOrd="0" presId="urn:microsoft.com/office/officeart/2009/layout/CirclePictureHierarchy"/>
    <dgm:cxn modelId="{01B22F30-AE2D-48C7-83E4-FF794F3C5E47}" srcId="{5B8E77F6-FFB0-49B3-916D-D4C5952A7376}" destId="{AC1A7F98-C43F-49C2-906F-89E582D50F58}" srcOrd="3" destOrd="0" parTransId="{FAD6DDAD-8B75-48E9-ADE4-3419FA519AB2}" sibTransId="{503E0973-ED5D-4789-9794-D07BD7415D5F}"/>
    <dgm:cxn modelId="{5732193B-E85E-4D23-9C5E-7259CE3A5DA0}" type="presOf" srcId="{1B876F18-4653-4A95-8959-302E2D65A54C}" destId="{DA1E21C0-AC14-47B4-ADBC-1323B57E3877}" srcOrd="0" destOrd="0" presId="urn:microsoft.com/office/officeart/2009/layout/CirclePictureHierarchy"/>
    <dgm:cxn modelId="{CD868B41-5FAE-48E8-AF6C-4C23706DD840}" type="presOf" srcId="{84CD2636-1CB1-43B8-B009-80EFD56E72BB}" destId="{F19487C5-9248-45EE-8D00-E81D378C7197}" srcOrd="0" destOrd="0" presId="urn:microsoft.com/office/officeart/2009/layout/CirclePictureHierarchy"/>
    <dgm:cxn modelId="{6439D747-A303-4C80-94FE-F6B81D313236}" srcId="{5108535C-4F01-4023-A7F6-082894ECDE4A}" destId="{B49CF170-8959-4C45-A38B-229B70D3285F}" srcOrd="0" destOrd="0" parTransId="{E3BD65C9-0F87-4546-B82E-8F8257025E2C}" sibTransId="{58CE5E20-075C-482C-A006-CC08124535F1}"/>
    <dgm:cxn modelId="{0002F64C-CF31-4B61-B628-E4F7C7F502B4}" type="presOf" srcId="{DC82FC37-0EB0-4345-872D-E06BE871244F}" destId="{7624CED3-0D25-42BE-B9A5-D5A2154B75FF}" srcOrd="0" destOrd="0" presId="urn:microsoft.com/office/officeart/2009/layout/CirclePictureHierarchy"/>
    <dgm:cxn modelId="{5A14E94D-B180-4053-9FF0-DC89D7CB6768}" type="presOf" srcId="{EBEC0433-FC67-43CB-B1E0-7E4BD2A1C797}" destId="{168CC6BC-75CC-4E43-A2E9-BC74D73ACFB5}" srcOrd="0" destOrd="0" presId="urn:microsoft.com/office/officeart/2009/layout/CirclePictureHierarchy"/>
    <dgm:cxn modelId="{3A40066E-9E4F-4D89-8FF4-349B6F411CA4}" type="presOf" srcId="{B8563B73-6221-4CED-8099-16A21866A4D6}" destId="{8F4E5A56-DB02-461C-BA51-7CBCB4C63D75}" srcOrd="0" destOrd="0" presId="urn:microsoft.com/office/officeart/2009/layout/CirclePictureHierarchy"/>
    <dgm:cxn modelId="{167CDC4E-9415-4E88-BB2A-8D626C3B39A5}" type="presOf" srcId="{AC1A7F98-C43F-49C2-906F-89E582D50F58}" destId="{75F50F50-32A8-4B97-93E9-8E3D5C045757}" srcOrd="0" destOrd="0" presId="urn:microsoft.com/office/officeart/2009/layout/CirclePictureHierarchy"/>
    <dgm:cxn modelId="{46BBD455-79C1-4DE0-B5F6-54CFBA205217}" type="presOf" srcId="{64BD90C9-AF3D-4677-BCD3-F91DB65EA48E}" destId="{830DD3FB-3DF3-4202-BF31-C04F7938221C}" srcOrd="0" destOrd="0" presId="urn:microsoft.com/office/officeart/2009/layout/CirclePictureHierarchy"/>
    <dgm:cxn modelId="{3A6D5479-DC0F-4015-9133-0190F45AA529}" type="presOf" srcId="{5108535C-4F01-4023-A7F6-082894ECDE4A}" destId="{0272AB76-0585-482C-93F9-04B384ACBCD2}" srcOrd="0" destOrd="0" presId="urn:microsoft.com/office/officeart/2009/layout/CirclePictureHierarchy"/>
    <dgm:cxn modelId="{5E5BA67E-0CAD-42A4-B054-5FD492BE38F1}" srcId="{B49CF170-8959-4C45-A38B-229B70D3285F}" destId="{5B8E77F6-FFB0-49B3-916D-D4C5952A7376}" srcOrd="0" destOrd="0" parTransId="{C617D26B-AAA5-4F72-8C0A-70CFC7CA387A}" sibTransId="{9A017383-895E-4F75-A051-C337A0A30D12}"/>
    <dgm:cxn modelId="{241DF98C-488D-4C56-9FC6-0F17666453C9}" type="presOf" srcId="{4BBB92E2-E574-4CA9-9E94-382DC95D9069}" destId="{CB874EF2-443D-4678-B862-BBE579BB9938}" srcOrd="0" destOrd="0" presId="urn:microsoft.com/office/officeart/2009/layout/CirclePictureHierarchy"/>
    <dgm:cxn modelId="{A78B6897-45EB-461A-9155-353A5734857A}" srcId="{5B8E77F6-FFB0-49B3-916D-D4C5952A7376}" destId="{DC82FC37-0EB0-4345-872D-E06BE871244F}" srcOrd="1" destOrd="0" parTransId="{3F6C6958-44FE-4A27-85D3-658A127C75DA}" sibTransId="{AFDAA464-76DC-4BBC-A816-38A63DC63E49}"/>
    <dgm:cxn modelId="{6130B097-D2D7-4FDA-AA8E-79E352C580F2}" type="presOf" srcId="{04B17D40-4772-4160-9E27-060D585408E4}" destId="{44067C63-494A-45F0-9FAF-748DB1107029}" srcOrd="0" destOrd="0" presId="urn:microsoft.com/office/officeart/2009/layout/CirclePictureHierarchy"/>
    <dgm:cxn modelId="{05D35F9E-9B25-4D28-91D5-E068F2840D3D}" srcId="{5B8E77F6-FFB0-49B3-916D-D4C5952A7376}" destId="{1B876F18-4653-4A95-8959-302E2D65A54C}" srcOrd="5" destOrd="0" parTransId="{EBEC0433-FC67-43CB-B1E0-7E4BD2A1C797}" sibTransId="{F1D9E24B-2CD5-4259-A9E5-B1C74E77322F}"/>
    <dgm:cxn modelId="{C935F8A7-9EB5-4DB6-8E87-FBC8E6E18D91}" srcId="{5B8E77F6-FFB0-49B3-916D-D4C5952A7376}" destId="{4BBB92E2-E574-4CA9-9E94-382DC95D9069}" srcOrd="4" destOrd="0" parTransId="{84CD2636-1CB1-43B8-B009-80EFD56E72BB}" sibTransId="{8339B94F-F30D-4330-8F47-8B36D205C974}"/>
    <dgm:cxn modelId="{DA8457AA-EDC4-4563-9C9E-62955BA4AFFA}" srcId="{5B8E77F6-FFB0-49B3-916D-D4C5952A7376}" destId="{8EEBA54B-4F28-4885-B27C-1ED62B08C90C}" srcOrd="0" destOrd="0" parTransId="{64BD90C9-AF3D-4677-BCD3-F91DB65EA48E}" sibTransId="{CC284993-09F0-4DD6-B944-AEB269450E5C}"/>
    <dgm:cxn modelId="{71E578AC-B9D5-4E75-A64F-7190B0725785}" type="presOf" srcId="{8EEBA54B-4F28-4885-B27C-1ED62B08C90C}" destId="{D10A3409-8359-4C40-A742-8E4870E98F7E}" srcOrd="0" destOrd="0" presId="urn:microsoft.com/office/officeart/2009/layout/CirclePictureHierarchy"/>
    <dgm:cxn modelId="{77DE41B4-204B-43AC-BAEA-7FE4CCF62E0B}" type="presOf" srcId="{3F6C6958-44FE-4A27-85D3-658A127C75DA}" destId="{AA682687-87EC-40F9-837B-98E05410F82C}" srcOrd="0" destOrd="0" presId="urn:microsoft.com/office/officeart/2009/layout/CirclePictureHierarchy"/>
    <dgm:cxn modelId="{B8E89CBA-6786-42AA-8A4E-C2DB91969F3D}" srcId="{5B8E77F6-FFB0-49B3-916D-D4C5952A7376}" destId="{B8563B73-6221-4CED-8099-16A21866A4D6}" srcOrd="6" destOrd="0" parTransId="{2810E9E0-1689-4FEC-8CDF-55914438D00C}" sibTransId="{4D669C18-B2EE-48CD-A530-4C66DD6A0D17}"/>
    <dgm:cxn modelId="{8625F7BC-6315-4092-B359-9B30D8601642}" type="presOf" srcId="{FAD6DDAD-8B75-48E9-ADE4-3419FA519AB2}" destId="{AF9EDEAC-7DCE-408B-A930-022B318E6581}" srcOrd="0" destOrd="0" presId="urn:microsoft.com/office/officeart/2009/layout/CirclePictureHierarchy"/>
    <dgm:cxn modelId="{6EEF3DBE-89A8-426E-8D3A-F04A651DDE99}" type="presOf" srcId="{B49CF170-8959-4C45-A38B-229B70D3285F}" destId="{DBEDE0FF-CAC1-410C-BE3A-FCB168331B3F}" srcOrd="0" destOrd="0" presId="urn:microsoft.com/office/officeart/2009/layout/CirclePictureHierarchy"/>
    <dgm:cxn modelId="{52A326C9-73DB-4CF2-8E4A-2EDD32940507}" type="presOf" srcId="{C617D26B-AAA5-4F72-8C0A-70CFC7CA387A}" destId="{D9BF99C4-6C5E-469F-AF9E-49D8F02A8819}" srcOrd="0" destOrd="0" presId="urn:microsoft.com/office/officeart/2009/layout/CirclePictureHierarchy"/>
    <dgm:cxn modelId="{EAD5CFCB-C54E-415E-8A06-257A0FFB03F5}" type="presOf" srcId="{2810E9E0-1689-4FEC-8CDF-55914438D00C}" destId="{9C54335C-7BDE-45E1-BD31-2DB101E0A364}" srcOrd="0" destOrd="0" presId="urn:microsoft.com/office/officeart/2009/layout/CirclePictureHierarchy"/>
    <dgm:cxn modelId="{597B63CF-8F01-4646-AE85-DD80403024CB}" srcId="{5B8E77F6-FFB0-49B3-916D-D4C5952A7376}" destId="{189FA229-F4C9-49EB-A1E9-308FAF8CFEF9}" srcOrd="2" destOrd="0" parTransId="{04B17D40-4772-4160-9E27-060D585408E4}" sibTransId="{D60BE691-F2C0-44FE-8BBD-3D43D8688A8D}"/>
    <dgm:cxn modelId="{8A8B19FB-9BF0-4FD7-BF1F-18C1A4D9766F}" type="presOf" srcId="{189FA229-F4C9-49EB-A1E9-308FAF8CFEF9}" destId="{0FBBB230-20A9-4801-9204-31AF4D5B454F}" srcOrd="0" destOrd="0" presId="urn:microsoft.com/office/officeart/2009/layout/CirclePictureHierarchy"/>
    <dgm:cxn modelId="{894D8490-EAA4-4DD9-8595-B3408FB31A6A}" type="presParOf" srcId="{0272AB76-0585-482C-93F9-04B384ACBCD2}" destId="{9BFBD3E5-EDDB-4460-8E67-42CFA6EF5B11}" srcOrd="0" destOrd="0" presId="urn:microsoft.com/office/officeart/2009/layout/CirclePictureHierarchy"/>
    <dgm:cxn modelId="{5B3F1FF2-E233-4FA7-9C41-528C8C096723}" type="presParOf" srcId="{9BFBD3E5-EDDB-4460-8E67-42CFA6EF5B11}" destId="{E925EE00-DC5D-41D6-892F-D2DF955B53B5}" srcOrd="0" destOrd="0" presId="urn:microsoft.com/office/officeart/2009/layout/CirclePictureHierarchy"/>
    <dgm:cxn modelId="{D17272A4-1D37-44A6-BBDE-FBD21315B3A4}" type="presParOf" srcId="{E925EE00-DC5D-41D6-892F-D2DF955B53B5}" destId="{C5D1FDC1-8656-4F9B-A9BD-7903227C6B80}" srcOrd="0" destOrd="0" presId="urn:microsoft.com/office/officeart/2009/layout/CirclePictureHierarchy"/>
    <dgm:cxn modelId="{C42CED78-0AF2-4DF2-A378-701C771196F0}" type="presParOf" srcId="{E925EE00-DC5D-41D6-892F-D2DF955B53B5}" destId="{DBEDE0FF-CAC1-410C-BE3A-FCB168331B3F}" srcOrd="1" destOrd="0" presId="urn:microsoft.com/office/officeart/2009/layout/CirclePictureHierarchy"/>
    <dgm:cxn modelId="{78B995A6-9AD8-4597-8883-B9CA19DE170C}" type="presParOf" srcId="{9BFBD3E5-EDDB-4460-8E67-42CFA6EF5B11}" destId="{E2BBFF10-5760-4C6C-9F5A-5E8F614ACAD7}" srcOrd="1" destOrd="0" presId="urn:microsoft.com/office/officeart/2009/layout/CirclePictureHierarchy"/>
    <dgm:cxn modelId="{E785AD3C-9442-4505-BD8E-53DB67007DC9}" type="presParOf" srcId="{E2BBFF10-5760-4C6C-9F5A-5E8F614ACAD7}" destId="{D9BF99C4-6C5E-469F-AF9E-49D8F02A8819}" srcOrd="0" destOrd="0" presId="urn:microsoft.com/office/officeart/2009/layout/CirclePictureHierarchy"/>
    <dgm:cxn modelId="{2C1745C3-6E30-4374-AE44-B1DA3356FF5F}" type="presParOf" srcId="{E2BBFF10-5760-4C6C-9F5A-5E8F614ACAD7}" destId="{747B9770-2ACB-4C80-8316-017300684C12}" srcOrd="1" destOrd="0" presId="urn:microsoft.com/office/officeart/2009/layout/CirclePictureHierarchy"/>
    <dgm:cxn modelId="{C9CA6914-EAEF-419A-8112-B28B889B17E7}" type="presParOf" srcId="{747B9770-2ACB-4C80-8316-017300684C12}" destId="{A8FCC43C-E79D-4BAB-837F-1A3968E5E391}" srcOrd="0" destOrd="0" presId="urn:microsoft.com/office/officeart/2009/layout/CirclePictureHierarchy"/>
    <dgm:cxn modelId="{DA9AAF52-B270-4316-AAAF-55CD1FB718BF}" type="presParOf" srcId="{A8FCC43C-E79D-4BAB-837F-1A3968E5E391}" destId="{D681BF8C-C943-4551-B4DB-5A1E0773871B}" srcOrd="0" destOrd="0" presId="urn:microsoft.com/office/officeart/2009/layout/CirclePictureHierarchy"/>
    <dgm:cxn modelId="{1BCA314D-8C6E-4382-87C1-A21398666A7A}" type="presParOf" srcId="{A8FCC43C-E79D-4BAB-837F-1A3968E5E391}" destId="{59CF0C3D-3EFE-4CC4-B54D-BADFB67AC3A6}" srcOrd="1" destOrd="0" presId="urn:microsoft.com/office/officeart/2009/layout/CirclePictureHierarchy"/>
    <dgm:cxn modelId="{AAF01DD9-3E61-47BB-B883-6B66522F3605}" type="presParOf" srcId="{747B9770-2ACB-4C80-8316-017300684C12}" destId="{F724DC53-E6D7-45D4-A4D1-CD71E340D5DE}" srcOrd="1" destOrd="0" presId="urn:microsoft.com/office/officeart/2009/layout/CirclePictureHierarchy"/>
    <dgm:cxn modelId="{DC21632E-1E13-437B-B516-68A071E668C3}" type="presParOf" srcId="{F724DC53-E6D7-45D4-A4D1-CD71E340D5DE}" destId="{830DD3FB-3DF3-4202-BF31-C04F7938221C}" srcOrd="0" destOrd="0" presId="urn:microsoft.com/office/officeart/2009/layout/CirclePictureHierarchy"/>
    <dgm:cxn modelId="{E54D3E99-4318-47B7-BE5C-D906CFF93415}" type="presParOf" srcId="{F724DC53-E6D7-45D4-A4D1-CD71E340D5DE}" destId="{E395F88C-A2C1-404D-BEA3-1CCA85388B14}" srcOrd="1" destOrd="0" presId="urn:microsoft.com/office/officeart/2009/layout/CirclePictureHierarchy"/>
    <dgm:cxn modelId="{EEE9A1A1-AC73-405A-82BF-4F6DCB445905}" type="presParOf" srcId="{E395F88C-A2C1-404D-BEA3-1CCA85388B14}" destId="{BC060DD0-2858-43EB-B964-098CCC226395}" srcOrd="0" destOrd="0" presId="urn:microsoft.com/office/officeart/2009/layout/CirclePictureHierarchy"/>
    <dgm:cxn modelId="{EAE69679-0B8A-4D81-B37C-306F7892185A}" type="presParOf" srcId="{BC060DD0-2858-43EB-B964-098CCC226395}" destId="{926B2802-2D51-4464-9D0D-8F3A19501170}" srcOrd="0" destOrd="0" presId="urn:microsoft.com/office/officeart/2009/layout/CirclePictureHierarchy"/>
    <dgm:cxn modelId="{8A9A26BA-4DC7-44CB-8BA6-37283168C644}" type="presParOf" srcId="{BC060DD0-2858-43EB-B964-098CCC226395}" destId="{D10A3409-8359-4C40-A742-8E4870E98F7E}" srcOrd="1" destOrd="0" presId="urn:microsoft.com/office/officeart/2009/layout/CirclePictureHierarchy"/>
    <dgm:cxn modelId="{0AA97007-827F-4BAC-A975-73988F6C4ABD}" type="presParOf" srcId="{E395F88C-A2C1-404D-BEA3-1CCA85388B14}" destId="{D63AA02A-B57A-43DA-9702-672618546C5F}" srcOrd="1" destOrd="0" presId="urn:microsoft.com/office/officeart/2009/layout/CirclePictureHierarchy"/>
    <dgm:cxn modelId="{E5E2D6DD-8551-4BB1-97C1-6A9A950D22B4}" type="presParOf" srcId="{F724DC53-E6D7-45D4-A4D1-CD71E340D5DE}" destId="{AA682687-87EC-40F9-837B-98E05410F82C}" srcOrd="2" destOrd="0" presId="urn:microsoft.com/office/officeart/2009/layout/CirclePictureHierarchy"/>
    <dgm:cxn modelId="{AD15F731-AE1E-41DF-913D-58DFCC426CED}" type="presParOf" srcId="{F724DC53-E6D7-45D4-A4D1-CD71E340D5DE}" destId="{81792B1D-4293-4B94-982D-056483151703}" srcOrd="3" destOrd="0" presId="urn:microsoft.com/office/officeart/2009/layout/CirclePictureHierarchy"/>
    <dgm:cxn modelId="{E5369409-38A9-4AC2-8E1B-E2ABC6E3C795}" type="presParOf" srcId="{81792B1D-4293-4B94-982D-056483151703}" destId="{DD9842CB-D2AB-4FFC-A471-2D52AC5C6162}" srcOrd="0" destOrd="0" presId="urn:microsoft.com/office/officeart/2009/layout/CirclePictureHierarchy"/>
    <dgm:cxn modelId="{6EABF9E3-351D-4BDC-8A8A-4FCDB1787B57}" type="presParOf" srcId="{DD9842CB-D2AB-4FFC-A471-2D52AC5C6162}" destId="{9366004A-812C-4167-AF17-221F764CDAB8}" srcOrd="0" destOrd="0" presId="urn:microsoft.com/office/officeart/2009/layout/CirclePictureHierarchy"/>
    <dgm:cxn modelId="{2E457F26-E2B5-4991-A5DA-D2952C770BE6}" type="presParOf" srcId="{DD9842CB-D2AB-4FFC-A471-2D52AC5C6162}" destId="{7624CED3-0D25-42BE-B9A5-D5A2154B75FF}" srcOrd="1" destOrd="0" presId="urn:microsoft.com/office/officeart/2009/layout/CirclePictureHierarchy"/>
    <dgm:cxn modelId="{72948BF4-8CF8-48C3-A6F3-964E1C1BD7D7}" type="presParOf" srcId="{81792B1D-4293-4B94-982D-056483151703}" destId="{4A1CB789-55A2-4E60-B36A-1E17FE97C835}" srcOrd="1" destOrd="0" presId="urn:microsoft.com/office/officeart/2009/layout/CirclePictureHierarchy"/>
    <dgm:cxn modelId="{74104612-B442-4DCD-A00F-DDF3F79E37F2}" type="presParOf" srcId="{F724DC53-E6D7-45D4-A4D1-CD71E340D5DE}" destId="{44067C63-494A-45F0-9FAF-748DB1107029}" srcOrd="4" destOrd="0" presId="urn:microsoft.com/office/officeart/2009/layout/CirclePictureHierarchy"/>
    <dgm:cxn modelId="{902AE592-D15D-49B0-873B-81B0D3BBEF0F}" type="presParOf" srcId="{F724DC53-E6D7-45D4-A4D1-CD71E340D5DE}" destId="{F670C5D6-7877-45F4-A9B5-1DB9D2BCCB17}" srcOrd="5" destOrd="0" presId="urn:microsoft.com/office/officeart/2009/layout/CirclePictureHierarchy"/>
    <dgm:cxn modelId="{40D2DF9F-1F0B-4423-83D1-D461D08FCEA4}" type="presParOf" srcId="{F670C5D6-7877-45F4-A9B5-1DB9D2BCCB17}" destId="{571D00EB-C2CA-45C4-94E9-06D2C59CE21B}" srcOrd="0" destOrd="0" presId="urn:microsoft.com/office/officeart/2009/layout/CirclePictureHierarchy"/>
    <dgm:cxn modelId="{7E72FED0-409D-41D9-BCC0-10DA1BB42530}" type="presParOf" srcId="{571D00EB-C2CA-45C4-94E9-06D2C59CE21B}" destId="{C4F7179A-A953-44FC-9155-FE8058D9797F}" srcOrd="0" destOrd="0" presId="urn:microsoft.com/office/officeart/2009/layout/CirclePictureHierarchy"/>
    <dgm:cxn modelId="{F017BF4C-63A0-4F6C-96F4-256D4749FFD9}" type="presParOf" srcId="{571D00EB-C2CA-45C4-94E9-06D2C59CE21B}" destId="{0FBBB230-20A9-4801-9204-31AF4D5B454F}" srcOrd="1" destOrd="0" presId="urn:microsoft.com/office/officeart/2009/layout/CirclePictureHierarchy"/>
    <dgm:cxn modelId="{8AC4D78A-7FBF-4E5E-B2F9-E4095FA4D907}" type="presParOf" srcId="{F670C5D6-7877-45F4-A9B5-1DB9D2BCCB17}" destId="{08C0D705-39D2-41B3-83C0-BE40193D4279}" srcOrd="1" destOrd="0" presId="urn:microsoft.com/office/officeart/2009/layout/CirclePictureHierarchy"/>
    <dgm:cxn modelId="{E41CCAA1-6FE9-4F03-89BD-E1DB6E1AB212}" type="presParOf" srcId="{F724DC53-E6D7-45D4-A4D1-CD71E340D5DE}" destId="{AF9EDEAC-7DCE-408B-A930-022B318E6581}" srcOrd="6" destOrd="0" presId="urn:microsoft.com/office/officeart/2009/layout/CirclePictureHierarchy"/>
    <dgm:cxn modelId="{50E6260E-1042-4F52-94F1-831B4EC51C14}" type="presParOf" srcId="{F724DC53-E6D7-45D4-A4D1-CD71E340D5DE}" destId="{65F6C052-9CD9-4E5A-9310-A6DB2C71B56F}" srcOrd="7" destOrd="0" presId="urn:microsoft.com/office/officeart/2009/layout/CirclePictureHierarchy"/>
    <dgm:cxn modelId="{2D96F839-6773-4F2A-8E67-3BDC23FC9461}" type="presParOf" srcId="{65F6C052-9CD9-4E5A-9310-A6DB2C71B56F}" destId="{388B127C-4ED0-4C18-AAAC-41C65848F1EE}" srcOrd="0" destOrd="0" presId="urn:microsoft.com/office/officeart/2009/layout/CirclePictureHierarchy"/>
    <dgm:cxn modelId="{E7FCB25B-2145-4DC6-97E4-47801BD320AF}" type="presParOf" srcId="{388B127C-4ED0-4C18-AAAC-41C65848F1EE}" destId="{E4640874-82A8-4387-9097-D0BF87314A9B}" srcOrd="0" destOrd="0" presId="urn:microsoft.com/office/officeart/2009/layout/CirclePictureHierarchy"/>
    <dgm:cxn modelId="{A3FA4666-4931-440E-81AC-80BD6B28CFBE}" type="presParOf" srcId="{388B127C-4ED0-4C18-AAAC-41C65848F1EE}" destId="{75F50F50-32A8-4B97-93E9-8E3D5C045757}" srcOrd="1" destOrd="0" presId="urn:microsoft.com/office/officeart/2009/layout/CirclePictureHierarchy"/>
    <dgm:cxn modelId="{2911C64C-A389-4D31-801C-60B7A941911E}" type="presParOf" srcId="{65F6C052-9CD9-4E5A-9310-A6DB2C71B56F}" destId="{99C7BAF1-6C88-4132-A1AE-BF981D902042}" srcOrd="1" destOrd="0" presId="urn:microsoft.com/office/officeart/2009/layout/CirclePictureHierarchy"/>
    <dgm:cxn modelId="{FFAC3C63-C071-4624-B7CD-36E0EF1E0236}" type="presParOf" srcId="{F724DC53-E6D7-45D4-A4D1-CD71E340D5DE}" destId="{F19487C5-9248-45EE-8D00-E81D378C7197}" srcOrd="8" destOrd="0" presId="urn:microsoft.com/office/officeart/2009/layout/CirclePictureHierarchy"/>
    <dgm:cxn modelId="{CECD76F8-3354-462F-A7E2-7240369396F3}" type="presParOf" srcId="{F724DC53-E6D7-45D4-A4D1-CD71E340D5DE}" destId="{DB1FF5C6-E669-4DCF-AE6C-6F154D0773D9}" srcOrd="9" destOrd="0" presId="urn:microsoft.com/office/officeart/2009/layout/CirclePictureHierarchy"/>
    <dgm:cxn modelId="{27FD862F-C01D-4DB0-BCB6-C0B06CAFB201}" type="presParOf" srcId="{DB1FF5C6-E669-4DCF-AE6C-6F154D0773D9}" destId="{4689CC92-456E-4480-9FDA-AF046FEF00B8}" srcOrd="0" destOrd="0" presId="urn:microsoft.com/office/officeart/2009/layout/CirclePictureHierarchy"/>
    <dgm:cxn modelId="{161298F6-17F0-4683-9C6E-D12662DC98D4}" type="presParOf" srcId="{4689CC92-456E-4480-9FDA-AF046FEF00B8}" destId="{8C6BD3BD-19AA-4ED5-A7A2-525EFC208334}" srcOrd="0" destOrd="0" presId="urn:microsoft.com/office/officeart/2009/layout/CirclePictureHierarchy"/>
    <dgm:cxn modelId="{4DB67EAB-B98D-49B7-B1E0-F198026D0557}" type="presParOf" srcId="{4689CC92-456E-4480-9FDA-AF046FEF00B8}" destId="{CB874EF2-443D-4678-B862-BBE579BB9938}" srcOrd="1" destOrd="0" presId="urn:microsoft.com/office/officeart/2009/layout/CirclePictureHierarchy"/>
    <dgm:cxn modelId="{1BB490B4-F8BF-4ED2-B0B5-5004FA8CF4D8}" type="presParOf" srcId="{DB1FF5C6-E669-4DCF-AE6C-6F154D0773D9}" destId="{2F8C062F-7A8C-4387-9752-67632E962742}" srcOrd="1" destOrd="0" presId="urn:microsoft.com/office/officeart/2009/layout/CirclePictureHierarchy"/>
    <dgm:cxn modelId="{141616D3-3278-4A17-B3BD-9977416573E3}" type="presParOf" srcId="{F724DC53-E6D7-45D4-A4D1-CD71E340D5DE}" destId="{168CC6BC-75CC-4E43-A2E9-BC74D73ACFB5}" srcOrd="10" destOrd="0" presId="urn:microsoft.com/office/officeart/2009/layout/CirclePictureHierarchy"/>
    <dgm:cxn modelId="{51F46983-A828-49E4-AC6A-7CBA7401886D}" type="presParOf" srcId="{F724DC53-E6D7-45D4-A4D1-CD71E340D5DE}" destId="{2AF9A435-E189-45C5-BC57-1D08310BFB2E}" srcOrd="11" destOrd="0" presId="urn:microsoft.com/office/officeart/2009/layout/CirclePictureHierarchy"/>
    <dgm:cxn modelId="{563C20C7-8B55-429F-8414-4A3C0FBCA4B8}" type="presParOf" srcId="{2AF9A435-E189-45C5-BC57-1D08310BFB2E}" destId="{5C47E985-1C3B-422A-B6EF-4B73CF666D7C}" srcOrd="0" destOrd="0" presId="urn:microsoft.com/office/officeart/2009/layout/CirclePictureHierarchy"/>
    <dgm:cxn modelId="{41D6EB5F-096B-4D66-922D-1349593A089C}" type="presParOf" srcId="{5C47E985-1C3B-422A-B6EF-4B73CF666D7C}" destId="{587A8DA4-8DAF-4852-9094-FC12007DDBC1}" srcOrd="0" destOrd="0" presId="urn:microsoft.com/office/officeart/2009/layout/CirclePictureHierarchy"/>
    <dgm:cxn modelId="{9DCA2AF6-001B-49E4-847D-2E64B962110E}" type="presParOf" srcId="{5C47E985-1C3B-422A-B6EF-4B73CF666D7C}" destId="{DA1E21C0-AC14-47B4-ADBC-1323B57E3877}" srcOrd="1" destOrd="0" presId="urn:microsoft.com/office/officeart/2009/layout/CirclePictureHierarchy"/>
    <dgm:cxn modelId="{42D39313-19D3-45DE-B413-C7FB2333F858}" type="presParOf" srcId="{2AF9A435-E189-45C5-BC57-1D08310BFB2E}" destId="{73D6DC20-AE6B-4A17-9D51-616CBA3F0CAA}" srcOrd="1" destOrd="0" presId="urn:microsoft.com/office/officeart/2009/layout/CirclePictureHierarchy"/>
    <dgm:cxn modelId="{519CF745-8768-4D91-A5F5-B1338FFDEA7B}" type="presParOf" srcId="{F724DC53-E6D7-45D4-A4D1-CD71E340D5DE}" destId="{9C54335C-7BDE-45E1-BD31-2DB101E0A364}" srcOrd="12" destOrd="0" presId="urn:microsoft.com/office/officeart/2009/layout/CirclePictureHierarchy"/>
    <dgm:cxn modelId="{75B5A266-1DCB-4D35-A212-AED53BEF0AE7}" type="presParOf" srcId="{F724DC53-E6D7-45D4-A4D1-CD71E340D5DE}" destId="{3013CCE7-B109-4E06-9CFC-92CCA38D54A9}" srcOrd="13" destOrd="0" presId="urn:microsoft.com/office/officeart/2009/layout/CirclePictureHierarchy"/>
    <dgm:cxn modelId="{EA507B8F-C0DC-46EC-8483-68917170B526}" type="presParOf" srcId="{3013CCE7-B109-4E06-9CFC-92CCA38D54A9}" destId="{18F468F7-0414-4D36-89FE-747E2EDD1FBA}" srcOrd="0" destOrd="0" presId="urn:microsoft.com/office/officeart/2009/layout/CirclePictureHierarchy"/>
    <dgm:cxn modelId="{F3E0F369-2BF0-4734-A534-7133A337C0B8}" type="presParOf" srcId="{18F468F7-0414-4D36-89FE-747E2EDD1FBA}" destId="{2D0EB221-46F4-4FA2-A864-9784B397D1A6}" srcOrd="0" destOrd="0" presId="urn:microsoft.com/office/officeart/2009/layout/CirclePictureHierarchy"/>
    <dgm:cxn modelId="{5B87BEC4-2C3D-4729-8EAC-07D5DB48A71C}" type="presParOf" srcId="{18F468F7-0414-4D36-89FE-747E2EDD1FBA}" destId="{8F4E5A56-DB02-461C-BA51-7CBCB4C63D75}" srcOrd="1" destOrd="0" presId="urn:microsoft.com/office/officeart/2009/layout/CirclePictureHierarchy"/>
    <dgm:cxn modelId="{6286DD5C-C973-4119-B095-33311DB44D80}" type="presParOf" srcId="{3013CCE7-B109-4E06-9CFC-92CCA38D54A9}" destId="{7D6BA829-B364-4AB3-ACAF-6BCA62843892}" srcOrd="1" destOrd="0" presId="urn:microsoft.com/office/officeart/2009/layout/CirclePictureHierarchy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9C54335C-7BDE-45E1-BD31-2DB101E0A364}">
      <dsp:nvSpPr>
        <dsp:cNvPr id="0" name=""/>
        <dsp:cNvSpPr/>
      </dsp:nvSpPr>
      <dsp:spPr>
        <a:xfrm>
          <a:off x="4408382" y="2456010"/>
          <a:ext cx="3916033" cy="508700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464832"/>
              </a:lnTo>
              <a:lnTo>
                <a:pt x="3916033" y="464832"/>
              </a:lnTo>
              <a:lnTo>
                <a:pt x="3916033" y="508700"/>
              </a:lnTo>
            </a:path>
          </a:pathLst>
        </a:custGeom>
        <a:noFill/>
        <a:ln w="25400" cap="flat" cmpd="sng" algn="ctr">
          <a:solidFill>
            <a:schemeClr val="accent1">
              <a:shade val="8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168CC6BC-75CC-4E43-A2E9-BC74D73ACFB5}">
      <dsp:nvSpPr>
        <dsp:cNvPr id="0" name=""/>
        <dsp:cNvSpPr/>
      </dsp:nvSpPr>
      <dsp:spPr>
        <a:xfrm>
          <a:off x="4408382" y="2456010"/>
          <a:ext cx="2557981" cy="509211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465343"/>
              </a:lnTo>
              <a:lnTo>
                <a:pt x="2557981" y="465343"/>
              </a:lnTo>
              <a:lnTo>
                <a:pt x="2557981" y="509211"/>
              </a:lnTo>
            </a:path>
          </a:pathLst>
        </a:custGeom>
        <a:noFill/>
        <a:ln w="25400" cap="flat" cmpd="sng" algn="ctr">
          <a:solidFill>
            <a:schemeClr val="accent1">
              <a:shade val="8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F19487C5-9248-45EE-8D00-E81D378C7197}">
      <dsp:nvSpPr>
        <dsp:cNvPr id="0" name=""/>
        <dsp:cNvSpPr/>
      </dsp:nvSpPr>
      <dsp:spPr>
        <a:xfrm>
          <a:off x="4408382" y="2456010"/>
          <a:ext cx="1272809" cy="509211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465343"/>
              </a:lnTo>
              <a:lnTo>
                <a:pt x="1272809" y="465343"/>
              </a:lnTo>
              <a:lnTo>
                <a:pt x="1272809" y="509211"/>
              </a:lnTo>
            </a:path>
          </a:pathLst>
        </a:custGeom>
        <a:noFill/>
        <a:ln w="25400" cap="flat" cmpd="sng" algn="ctr">
          <a:solidFill>
            <a:schemeClr val="accent1">
              <a:shade val="8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AF9EDEAC-7DCE-408B-A930-022B318E6581}">
      <dsp:nvSpPr>
        <dsp:cNvPr id="0" name=""/>
        <dsp:cNvSpPr/>
      </dsp:nvSpPr>
      <dsp:spPr>
        <a:xfrm>
          <a:off x="4362662" y="2456010"/>
          <a:ext cx="91440" cy="478892"/>
        </a:xfrm>
        <a:custGeom>
          <a:avLst/>
          <a:gdLst/>
          <a:ahLst/>
          <a:cxnLst/>
          <a:rect l="0" t="0" r="0" b="0"/>
          <a:pathLst>
            <a:path>
              <a:moveTo>
                <a:pt x="45720" y="0"/>
              </a:moveTo>
              <a:lnTo>
                <a:pt x="45720" y="435025"/>
              </a:lnTo>
              <a:lnTo>
                <a:pt x="45722" y="435025"/>
              </a:lnTo>
              <a:lnTo>
                <a:pt x="45722" y="478892"/>
              </a:lnTo>
            </a:path>
          </a:pathLst>
        </a:custGeom>
        <a:noFill/>
        <a:ln w="25400" cap="flat" cmpd="sng" algn="ctr">
          <a:solidFill>
            <a:schemeClr val="accent1">
              <a:shade val="8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44067C63-494A-45F0-9FAF-748DB1107029}">
      <dsp:nvSpPr>
        <dsp:cNvPr id="0" name=""/>
        <dsp:cNvSpPr/>
      </dsp:nvSpPr>
      <dsp:spPr>
        <a:xfrm>
          <a:off x="3188024" y="2456010"/>
          <a:ext cx="1220358" cy="509211"/>
        </a:xfrm>
        <a:custGeom>
          <a:avLst/>
          <a:gdLst/>
          <a:ahLst/>
          <a:cxnLst/>
          <a:rect l="0" t="0" r="0" b="0"/>
          <a:pathLst>
            <a:path>
              <a:moveTo>
                <a:pt x="1220358" y="0"/>
              </a:moveTo>
              <a:lnTo>
                <a:pt x="1220358" y="465343"/>
              </a:lnTo>
              <a:lnTo>
                <a:pt x="0" y="465343"/>
              </a:lnTo>
              <a:lnTo>
                <a:pt x="0" y="509211"/>
              </a:lnTo>
            </a:path>
          </a:pathLst>
        </a:custGeom>
        <a:noFill/>
        <a:ln w="25400" cap="flat" cmpd="sng" algn="ctr">
          <a:solidFill>
            <a:schemeClr val="accent1">
              <a:shade val="8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AA682687-87EC-40F9-837B-98E05410F82C}">
      <dsp:nvSpPr>
        <dsp:cNvPr id="0" name=""/>
        <dsp:cNvSpPr/>
      </dsp:nvSpPr>
      <dsp:spPr>
        <a:xfrm>
          <a:off x="2002581" y="2456010"/>
          <a:ext cx="2405801" cy="507852"/>
        </a:xfrm>
        <a:custGeom>
          <a:avLst/>
          <a:gdLst/>
          <a:ahLst/>
          <a:cxnLst/>
          <a:rect l="0" t="0" r="0" b="0"/>
          <a:pathLst>
            <a:path>
              <a:moveTo>
                <a:pt x="2405801" y="0"/>
              </a:moveTo>
              <a:lnTo>
                <a:pt x="2405801" y="463984"/>
              </a:lnTo>
              <a:lnTo>
                <a:pt x="0" y="463984"/>
              </a:lnTo>
              <a:lnTo>
                <a:pt x="0" y="507852"/>
              </a:lnTo>
            </a:path>
          </a:pathLst>
        </a:custGeom>
        <a:noFill/>
        <a:ln w="25400" cap="flat" cmpd="sng" algn="ctr">
          <a:solidFill>
            <a:schemeClr val="accent1">
              <a:shade val="8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830DD3FB-3DF3-4202-BF31-C04F7938221C}">
      <dsp:nvSpPr>
        <dsp:cNvPr id="0" name=""/>
        <dsp:cNvSpPr/>
      </dsp:nvSpPr>
      <dsp:spPr>
        <a:xfrm>
          <a:off x="776680" y="2456010"/>
          <a:ext cx="3631702" cy="506350"/>
        </a:xfrm>
        <a:custGeom>
          <a:avLst/>
          <a:gdLst/>
          <a:ahLst/>
          <a:cxnLst/>
          <a:rect l="0" t="0" r="0" b="0"/>
          <a:pathLst>
            <a:path>
              <a:moveTo>
                <a:pt x="3631702" y="0"/>
              </a:moveTo>
              <a:lnTo>
                <a:pt x="3631702" y="462482"/>
              </a:lnTo>
              <a:lnTo>
                <a:pt x="0" y="462482"/>
              </a:lnTo>
              <a:lnTo>
                <a:pt x="0" y="506350"/>
              </a:lnTo>
            </a:path>
          </a:pathLst>
        </a:custGeom>
        <a:noFill/>
        <a:ln w="25400" cap="flat" cmpd="sng" algn="ctr">
          <a:solidFill>
            <a:schemeClr val="accent1">
              <a:shade val="8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D9BF99C4-6C5E-469F-AF9E-49D8F02A8819}">
      <dsp:nvSpPr>
        <dsp:cNvPr id="0" name=""/>
        <dsp:cNvSpPr/>
      </dsp:nvSpPr>
      <dsp:spPr>
        <a:xfrm>
          <a:off x="4362662" y="1308888"/>
          <a:ext cx="91440" cy="226802"/>
        </a:xfrm>
        <a:custGeom>
          <a:avLst/>
          <a:gdLst/>
          <a:ahLst/>
          <a:cxnLst/>
          <a:rect l="0" t="0" r="0" b="0"/>
          <a:pathLst>
            <a:path>
              <a:moveTo>
                <a:pt x="45720" y="0"/>
              </a:moveTo>
              <a:lnTo>
                <a:pt x="45720" y="226802"/>
              </a:lnTo>
            </a:path>
          </a:pathLst>
        </a:custGeom>
        <a:noFill/>
        <a:ln w="254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C5D1FDC1-8656-4F9B-A9BD-7903227C6B80}">
      <dsp:nvSpPr>
        <dsp:cNvPr id="0" name=""/>
        <dsp:cNvSpPr/>
      </dsp:nvSpPr>
      <dsp:spPr>
        <a:xfrm>
          <a:off x="3948223" y="388568"/>
          <a:ext cx="920319" cy="920319"/>
        </a:xfrm>
        <a:prstGeom prst="ellipse">
          <a:avLst/>
        </a:prstGeom>
        <a:blipFill rotWithShape="1">
          <a:blip xmlns:r="http://schemas.openxmlformats.org/officeDocument/2006/relationships" r:embed="rId1"/>
          <a:srcRect/>
          <a:stretch>
            <a:fillRect/>
          </a:stretch>
        </a:blip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DBEDE0FF-CAC1-410C-BE3A-FCB168331B3F}">
      <dsp:nvSpPr>
        <dsp:cNvPr id="0" name=""/>
        <dsp:cNvSpPr/>
      </dsp:nvSpPr>
      <dsp:spPr>
        <a:xfrm>
          <a:off x="5326816" y="1026054"/>
          <a:ext cx="421128" cy="280752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60960" tIns="60960" rIns="60960" bIns="60960" numCol="1" spcCol="1270" anchor="ctr" anchorCtr="0">
          <a:noAutofit/>
        </a:bodyPr>
        <a:lstStyle/>
        <a:p>
          <a:pPr marL="0" lvl="0" indent="0" algn="l" defTabSz="7112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endParaRPr lang="pt-BR" sz="1600" kern="1200" dirty="0">
            <a:solidFill>
              <a:schemeClr val="dk2"/>
            </a:solidFill>
            <a:latin typeface="Nixie One"/>
            <a:ea typeface="Nixie One"/>
            <a:cs typeface="Nixie One"/>
            <a:sym typeface="Nixie One"/>
          </a:endParaRPr>
        </a:p>
      </dsp:txBody>
      <dsp:txXfrm>
        <a:off x="5326816" y="1026054"/>
        <a:ext cx="421128" cy="280752"/>
      </dsp:txXfrm>
    </dsp:sp>
    <dsp:sp modelId="{D681BF8C-C943-4551-B4DB-5A1E0773871B}">
      <dsp:nvSpPr>
        <dsp:cNvPr id="0" name=""/>
        <dsp:cNvSpPr/>
      </dsp:nvSpPr>
      <dsp:spPr>
        <a:xfrm>
          <a:off x="3948223" y="1535690"/>
          <a:ext cx="920319" cy="920319"/>
        </a:xfrm>
        <a:prstGeom prst="ellipse">
          <a:avLst/>
        </a:prstGeom>
        <a:blipFill rotWithShape="1">
          <a:blip xmlns:r="http://schemas.openxmlformats.org/officeDocument/2006/relationships" r:embed="rId2"/>
          <a:srcRect/>
          <a:stretch>
            <a:fillRect l="-2000" r="-2000"/>
          </a:stretch>
        </a:blip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59CF0C3D-3EFE-4CC4-B54D-BADFB67AC3A6}">
      <dsp:nvSpPr>
        <dsp:cNvPr id="0" name=""/>
        <dsp:cNvSpPr/>
      </dsp:nvSpPr>
      <dsp:spPr>
        <a:xfrm>
          <a:off x="5144144" y="2044547"/>
          <a:ext cx="421128" cy="280752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49530" tIns="49530" rIns="49530" bIns="49530" numCol="1" spcCol="1270" anchor="ctr" anchorCtr="0">
          <a:noAutofit/>
        </a:bodyPr>
        <a:lstStyle/>
        <a:p>
          <a:pPr marL="0" lvl="0" indent="0" algn="l" defTabSz="5778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endParaRPr lang="pt-BR" sz="1300" kern="1200" dirty="0"/>
        </a:p>
      </dsp:txBody>
      <dsp:txXfrm>
        <a:off x="5144144" y="2044547"/>
        <a:ext cx="421128" cy="280752"/>
      </dsp:txXfrm>
    </dsp:sp>
    <dsp:sp modelId="{926B2802-2D51-4464-9D0D-8F3A19501170}">
      <dsp:nvSpPr>
        <dsp:cNvPr id="0" name=""/>
        <dsp:cNvSpPr/>
      </dsp:nvSpPr>
      <dsp:spPr>
        <a:xfrm>
          <a:off x="260915" y="2962360"/>
          <a:ext cx="1031530" cy="1005260"/>
        </a:xfrm>
        <a:prstGeom prst="ellipse">
          <a:avLst/>
        </a:prstGeom>
        <a:blipFill>
          <a:blip xmlns:r="http://schemas.openxmlformats.org/officeDocument/2006/relationships"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 t="-1000" b="-1000"/>
          </a:stretch>
        </a:blip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D10A3409-8359-4C40-A742-8E4870E98F7E}">
      <dsp:nvSpPr>
        <dsp:cNvPr id="0" name=""/>
        <dsp:cNvSpPr/>
      </dsp:nvSpPr>
      <dsp:spPr>
        <a:xfrm>
          <a:off x="5821" y="2770053"/>
          <a:ext cx="2243597" cy="1234786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224790" tIns="224790" rIns="224790" bIns="224790" numCol="1" spcCol="1270" anchor="ctr" anchorCtr="0">
          <a:noAutofit/>
        </a:bodyPr>
        <a:lstStyle/>
        <a:p>
          <a:pPr marL="0" lvl="0" indent="0" algn="l" defTabSz="26225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endParaRPr lang="pt-BR" sz="5900" kern="1200"/>
        </a:p>
      </dsp:txBody>
      <dsp:txXfrm>
        <a:off x="5821" y="2770053"/>
        <a:ext cx="2243597" cy="1234786"/>
      </dsp:txXfrm>
    </dsp:sp>
    <dsp:sp modelId="{9366004A-812C-4167-AF17-221F764CDAB8}">
      <dsp:nvSpPr>
        <dsp:cNvPr id="0" name=""/>
        <dsp:cNvSpPr/>
      </dsp:nvSpPr>
      <dsp:spPr>
        <a:xfrm>
          <a:off x="1542421" y="2963862"/>
          <a:ext cx="920319" cy="920319"/>
        </a:xfrm>
        <a:prstGeom prst="ellipse">
          <a:avLst/>
        </a:prstGeom>
        <a:blipFill rotWithShape="1">
          <a:blip xmlns:r="http://schemas.openxmlformats.org/officeDocument/2006/relationships" r:embed="rId4"/>
          <a:srcRect/>
          <a:stretch>
            <a:fillRect t="-9000" b="-9000"/>
          </a:stretch>
        </a:blip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7624CED3-0D25-42BE-B9A5-D5A2154B75FF}">
      <dsp:nvSpPr>
        <dsp:cNvPr id="0" name=""/>
        <dsp:cNvSpPr/>
      </dsp:nvSpPr>
      <dsp:spPr>
        <a:xfrm>
          <a:off x="2633089" y="3909995"/>
          <a:ext cx="421128" cy="280752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49530" tIns="49530" rIns="49530" bIns="49530" numCol="1" spcCol="1270" anchor="ctr" anchorCtr="0">
          <a:noAutofit/>
        </a:bodyPr>
        <a:lstStyle/>
        <a:p>
          <a:pPr marL="0" lvl="0" indent="0" algn="l" defTabSz="5778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endParaRPr lang="pt-BR" sz="1300" kern="1200" dirty="0"/>
        </a:p>
      </dsp:txBody>
      <dsp:txXfrm>
        <a:off x="2633089" y="3909995"/>
        <a:ext cx="421128" cy="280752"/>
      </dsp:txXfrm>
    </dsp:sp>
    <dsp:sp modelId="{C4F7179A-A953-44FC-9155-FE8058D9797F}">
      <dsp:nvSpPr>
        <dsp:cNvPr id="0" name=""/>
        <dsp:cNvSpPr/>
      </dsp:nvSpPr>
      <dsp:spPr>
        <a:xfrm>
          <a:off x="2727864" y="2965221"/>
          <a:ext cx="920319" cy="920319"/>
        </a:xfrm>
        <a:prstGeom prst="ellipse">
          <a:avLst/>
        </a:prstGeom>
        <a:blipFill rotWithShape="1">
          <a:blip xmlns:r="http://schemas.openxmlformats.org/officeDocument/2006/relationships" r:embed="rId5">
            <a:clrChange>
              <a:clrFrom>
                <a:srgbClr val="D7C9AE"/>
              </a:clrFrom>
              <a:clrTo>
                <a:srgbClr val="D7C9AE">
                  <a:alpha val="0"/>
                </a:srgbClr>
              </a:clrTo>
            </a:clrChange>
          </a:blip>
          <a:srcRect/>
          <a:stretch>
            <a:fillRect t="-10000" b="-10000"/>
          </a:stretch>
        </a:blip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0FBBB230-20A9-4801-9204-31AF4D5B454F}">
      <dsp:nvSpPr>
        <dsp:cNvPr id="0" name=""/>
        <dsp:cNvSpPr/>
      </dsp:nvSpPr>
      <dsp:spPr>
        <a:xfrm>
          <a:off x="3704066" y="3909995"/>
          <a:ext cx="421128" cy="280752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49530" tIns="49530" rIns="49530" bIns="49530" numCol="1" spcCol="1270" anchor="ctr" anchorCtr="0">
          <a:noAutofit/>
        </a:bodyPr>
        <a:lstStyle/>
        <a:p>
          <a:pPr marL="0" lvl="0" indent="0" algn="l" defTabSz="5778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endParaRPr lang="pt-BR" sz="1300" kern="1200" dirty="0"/>
        </a:p>
      </dsp:txBody>
      <dsp:txXfrm>
        <a:off x="3704066" y="3909995"/>
        <a:ext cx="421128" cy="280752"/>
      </dsp:txXfrm>
    </dsp:sp>
    <dsp:sp modelId="{E4640874-82A8-4387-9097-D0BF87314A9B}">
      <dsp:nvSpPr>
        <dsp:cNvPr id="0" name=""/>
        <dsp:cNvSpPr/>
      </dsp:nvSpPr>
      <dsp:spPr>
        <a:xfrm>
          <a:off x="3948225" y="2934903"/>
          <a:ext cx="920319" cy="920319"/>
        </a:xfrm>
        <a:prstGeom prst="ellipse">
          <a:avLst/>
        </a:prstGeom>
        <a:blipFill rotWithShape="1">
          <a:blip xmlns:r="http://schemas.openxmlformats.org/officeDocument/2006/relationships" r:embed="rId6"/>
          <a:srcRect/>
          <a:stretch>
            <a:fillRect t="-7000" b="-7000"/>
          </a:stretch>
        </a:blip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75F50F50-32A8-4B97-93E9-8E3D5C045757}">
      <dsp:nvSpPr>
        <dsp:cNvPr id="0" name=""/>
        <dsp:cNvSpPr/>
      </dsp:nvSpPr>
      <dsp:spPr>
        <a:xfrm>
          <a:off x="5103847" y="3089135"/>
          <a:ext cx="421128" cy="280752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49530" tIns="49530" rIns="49530" bIns="49530" numCol="1" spcCol="1270" anchor="ctr" anchorCtr="0">
          <a:noAutofit/>
        </a:bodyPr>
        <a:lstStyle/>
        <a:p>
          <a:pPr marL="0" lvl="0" indent="0" algn="l" defTabSz="5778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endParaRPr lang="pt-BR" sz="1300" kern="1200"/>
        </a:p>
      </dsp:txBody>
      <dsp:txXfrm>
        <a:off x="5103847" y="3089135"/>
        <a:ext cx="421128" cy="280752"/>
      </dsp:txXfrm>
    </dsp:sp>
    <dsp:sp modelId="{8C6BD3BD-19AA-4ED5-A7A2-525EFC208334}">
      <dsp:nvSpPr>
        <dsp:cNvPr id="0" name=""/>
        <dsp:cNvSpPr/>
      </dsp:nvSpPr>
      <dsp:spPr>
        <a:xfrm>
          <a:off x="5221032" y="2965221"/>
          <a:ext cx="920319" cy="920319"/>
        </a:xfrm>
        <a:prstGeom prst="ellipse">
          <a:avLst/>
        </a:prstGeom>
        <a:blipFill rotWithShape="1">
          <a:blip xmlns:r="http://schemas.openxmlformats.org/officeDocument/2006/relationships" r:embed="rId7"/>
          <a:srcRect/>
          <a:stretch>
            <a:fillRect l="-4000" r="-4000"/>
          </a:stretch>
        </a:blip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CB874EF2-443D-4678-B862-BBE579BB9938}">
      <dsp:nvSpPr>
        <dsp:cNvPr id="0" name=""/>
        <dsp:cNvSpPr/>
      </dsp:nvSpPr>
      <dsp:spPr>
        <a:xfrm>
          <a:off x="6195698" y="3089135"/>
          <a:ext cx="421128" cy="280752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49530" tIns="49530" rIns="49530" bIns="49530" numCol="1" spcCol="1270" anchor="ctr" anchorCtr="0">
          <a:noAutofit/>
        </a:bodyPr>
        <a:lstStyle/>
        <a:p>
          <a:pPr marL="0" lvl="0" indent="0" algn="l" defTabSz="5778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endParaRPr lang="pt-BR" sz="1300" kern="1200"/>
        </a:p>
      </dsp:txBody>
      <dsp:txXfrm>
        <a:off x="6195698" y="3089135"/>
        <a:ext cx="421128" cy="280752"/>
      </dsp:txXfrm>
    </dsp:sp>
    <dsp:sp modelId="{587A8DA4-8DAF-4852-9094-FC12007DDBC1}">
      <dsp:nvSpPr>
        <dsp:cNvPr id="0" name=""/>
        <dsp:cNvSpPr/>
      </dsp:nvSpPr>
      <dsp:spPr>
        <a:xfrm>
          <a:off x="6506205" y="2965221"/>
          <a:ext cx="920319" cy="920319"/>
        </a:xfrm>
        <a:prstGeom prst="ellipse">
          <a:avLst/>
        </a:prstGeom>
        <a:blipFill rotWithShape="1">
          <a:blip xmlns:r="http://schemas.openxmlformats.org/officeDocument/2006/relationships" r:embed="rId8"/>
          <a:srcRect/>
          <a:stretch>
            <a:fillRect/>
          </a:stretch>
        </a:blip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DA1E21C0-AC14-47B4-ADBC-1323B57E3877}">
      <dsp:nvSpPr>
        <dsp:cNvPr id="0" name=""/>
        <dsp:cNvSpPr/>
      </dsp:nvSpPr>
      <dsp:spPr>
        <a:xfrm>
          <a:off x="7287550" y="3089135"/>
          <a:ext cx="421128" cy="280752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49530" tIns="49530" rIns="49530" bIns="49530" numCol="1" spcCol="1270" anchor="ctr" anchorCtr="0">
          <a:noAutofit/>
        </a:bodyPr>
        <a:lstStyle/>
        <a:p>
          <a:pPr marL="0" lvl="0" indent="0" algn="l" defTabSz="5778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endParaRPr lang="pt-BR" sz="1300" kern="1200"/>
        </a:p>
      </dsp:txBody>
      <dsp:txXfrm>
        <a:off x="7287550" y="3089135"/>
        <a:ext cx="421128" cy="280752"/>
      </dsp:txXfrm>
    </dsp:sp>
    <dsp:sp modelId="{2D0EB221-46F4-4FA2-A864-9784B397D1A6}">
      <dsp:nvSpPr>
        <dsp:cNvPr id="0" name=""/>
        <dsp:cNvSpPr/>
      </dsp:nvSpPr>
      <dsp:spPr>
        <a:xfrm>
          <a:off x="7824758" y="2964710"/>
          <a:ext cx="999314" cy="973721"/>
        </a:xfrm>
        <a:prstGeom prst="ellipse">
          <a:avLst/>
        </a:prstGeom>
        <a:blipFill rotWithShape="1">
          <a:blip xmlns:r="http://schemas.openxmlformats.org/officeDocument/2006/relationships" r:embed="rId9"/>
          <a:srcRect/>
          <a:stretch>
            <a:fillRect t="-2000" b="-2000"/>
          </a:stretch>
        </a:blip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8F4E5A56-DB02-461C-BA51-7CBCB4C63D75}">
      <dsp:nvSpPr>
        <dsp:cNvPr id="0" name=""/>
        <dsp:cNvSpPr/>
      </dsp:nvSpPr>
      <dsp:spPr>
        <a:xfrm>
          <a:off x="8418900" y="3115836"/>
          <a:ext cx="421128" cy="280752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49530" tIns="49530" rIns="49530" bIns="49530" numCol="1" spcCol="1270" anchor="ctr" anchorCtr="0">
          <a:noAutofit/>
        </a:bodyPr>
        <a:lstStyle/>
        <a:p>
          <a:pPr marL="0" lvl="0" indent="0" algn="l" defTabSz="5778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endParaRPr lang="pt-BR" sz="1300" kern="1200"/>
        </a:p>
      </dsp:txBody>
      <dsp:txXfrm>
        <a:off x="8418900" y="3115836"/>
        <a:ext cx="421128" cy="280752"/>
      </dsp:txXfrm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9/layout/CirclePictureHierarchy">
  <dgm:title val=""/>
  <dgm:desc val=""/>
  <dgm:catLst>
    <dgm:cat type="hierarchy" pri="1750"/>
    <dgm:cat type="picture" pri="23000"/>
    <dgm:cat type="pictureconvert" pri="230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  <dgm:pt modelId="3">
          <dgm:prSet phldr="1"/>
        </dgm:pt>
        <dgm:pt modelId="31">
          <dgm:prSet phldr="1"/>
        </dgm:pt>
      </dgm:ptLst>
      <dgm:cxnLst>
        <dgm:cxn modelId="4" srcId="0" destId="1" srcOrd="0" destOrd="0"/>
        <dgm:cxn modelId="5" srcId="1" destId="2" srcOrd="0" destOrd="0"/>
        <dgm:cxn modelId="6" srcId="1" destId="3" srcOrd="1" destOrd="0"/>
        <dgm:cxn modelId="23" srcId="2" destId="21" srcOrd="0" destOrd="0"/>
        <dgm:cxn modelId="24" srcId="2" destId="22" srcOrd="1" destOrd="0"/>
        <dgm:cxn modelId="33" srcId="3" destId="31" srcOrd="0" destOrd="0"/>
      </dgm:cxnLst>
      <dgm:bg/>
      <dgm:whole/>
    </dgm:dataModel>
  </dgm:sampData>
  <dgm:styleData>
    <dgm:dataModel>
      <dgm:ptLst>
        <dgm:pt modelId="0" type="doc"/>
        <dgm:pt modelId="1"/>
        <dgm:pt modelId="11"/>
        <dgm:pt modelId="12"/>
      </dgm:ptLst>
      <dgm:cxnLst>
        <dgm:cxn modelId="2" srcId="0" destId="1" srcOrd="0" destOrd="0"/>
        <dgm:cxn modelId="13" srcId="1" destId="11" srcOrd="0" destOrd="0"/>
        <dgm:cxn modelId="14" srcId="1" destId="1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21"/>
        <dgm:pt modelId="211"/>
        <dgm:pt modelId="3"/>
        <dgm:pt modelId="31"/>
        <dgm:pt modelId="311"/>
      </dgm:ptLst>
      <dgm:cxnLst>
        <dgm:cxn modelId="4" srcId="0" destId="1" srcOrd="0" destOrd="0"/>
        <dgm:cxn modelId="5" srcId="1" destId="2" srcOrd="0" destOrd="0"/>
        <dgm:cxn modelId="6" srcId="1" destId="3" srcOrd="1" destOrd="0"/>
        <dgm:cxn modelId="23" srcId="2" destId="21" srcOrd="0" destOrd="0"/>
        <dgm:cxn modelId="24" srcId="21" destId="211" srcOrd="0" destOrd="0"/>
        <dgm:cxn modelId="33" srcId="3" destId="31" srcOrd="0" destOrd="0"/>
        <dgm:cxn modelId="34" srcId="31" destId="311" srcOrd="0" destOrd="0"/>
      </dgm:cxnLst>
      <dgm:bg/>
      <dgm:whole/>
    </dgm:dataModel>
  </dgm:clrData>
  <dgm:layoutNode name="hierChild1">
    <dgm:varLst>
      <dgm:chPref val="1"/>
      <dgm:dir/>
      <dgm:animOne val="branch"/>
      <dgm:animLvl val="lvl"/>
      <dgm:resizeHandles/>
    </dgm:varLst>
    <dgm:choose name="Name0">
      <dgm:if name="Name1" func="var" arg="dir" op="equ" val="norm">
        <dgm:alg type="hierChild">
          <dgm:param type="linDir" val="fromL"/>
        </dgm:alg>
      </dgm:if>
      <dgm:else name="Name2">
        <dgm:alg type="hierChild">
          <dgm:param type="linDir" val="fromR"/>
        </dgm:alg>
      </dgm:else>
    </dgm:choose>
    <dgm:shape xmlns:r="http://schemas.openxmlformats.org/officeDocument/2006/relationships" r:blip="">
      <dgm:adjLst/>
    </dgm:shape>
    <dgm:presOf/>
    <dgm:constrLst>
      <dgm:constr type="primFontSz" for="des" ptType="node" op="equ" val="65"/>
      <dgm:constr type="w" for="des" forName="composite" refType="w"/>
      <dgm:constr type="h" for="des" forName="composite" refType="w" refFor="des" refForName="composite" fact="0.5"/>
      <dgm:constr type="w" for="des" forName="composite2" refType="w" refFor="des" refForName="composite"/>
      <dgm:constr type="h" for="des" forName="composite2" refType="h" refFor="des" refForName="composite"/>
      <dgm:constr type="w" for="des" forName="composite3" refType="w" refFor="des" refForName="composite"/>
      <dgm:constr type="h" for="des" forName="composite3" refType="h" refFor="des" refForName="composite"/>
      <dgm:constr type="w" for="des" forName="composite4" refType="w" refFor="des" refForName="composite"/>
      <dgm:constr type="h" for="des" forName="composite4" refType="h" refFor="des" refForName="composite"/>
      <dgm:constr type="w" for="des" forName="composite5" refType="w" refFor="des" refForName="composite"/>
      <dgm:constr type="h" for="des" forName="composite5" refType="h" refFor="des" refForName="composite"/>
      <dgm:constr type="sibSp" refType="w" refFor="des" refForName="composite" fact="0.1"/>
      <dgm:constr type="sibSp" for="des" forName="hierChild2" refType="sibSp"/>
      <dgm:constr type="sibSp" for="des" forName="hierChild3" refType="sibSp"/>
      <dgm:constr type="sibSp" for="des" forName="hierChild4" refType="sibSp"/>
      <dgm:constr type="sibSp" for="des" forName="hierChild5" refType="sibSp"/>
      <dgm:constr type="sibSp" for="des" forName="hierChild6" refType="sibSp"/>
      <dgm:constr type="sp" for="des" forName="hierRoot1" refType="h" refFor="des" refForName="composite" fact="0.25"/>
      <dgm:constr type="sp" for="des" forName="hierRoot2" refType="sp" refFor="des" refForName="hierRoot1"/>
      <dgm:constr type="sp" for="des" forName="hierRoot3" refType="sp" refFor="des" refForName="hierRoot1"/>
      <dgm:constr type="sp" for="des" forName="hierRoot4" refType="sp" refFor="des" refForName="hierRoot1"/>
      <dgm:constr type="sp" for="des" forName="hierRoot5" refType="sp" refFor="des" refForName="hierRoot1"/>
    </dgm:constrLst>
    <dgm:ruleLst/>
    <dgm:forEach name="Name3" axis="ch">
      <dgm:forEach name="Name4" axis="self" ptType="node">
        <dgm:layoutNode name="hierRoot1">
          <dgm:alg type="hierRoot"/>
          <dgm:shape xmlns:r="http://schemas.openxmlformats.org/officeDocument/2006/relationships" r:blip="">
            <dgm:adjLst/>
          </dgm:shape>
          <dgm:presOf/>
          <dgm:constrLst>
            <dgm:constr type="bendDist" for="des" ptType="parTrans" refType="sp" fact="0.5"/>
          </dgm:constrLst>
          <dgm:ruleLst/>
          <dgm:layoutNode name="composite">
            <dgm:alg type="composite"/>
            <dgm:shape xmlns:r="http://schemas.openxmlformats.org/officeDocument/2006/relationships" r:blip="">
              <dgm:adjLst/>
            </dgm:shape>
            <dgm:presOf/>
            <dgm:constrLst>
              <dgm:constr type="h" for="ch" forName="image" refType="h" fact="0.8"/>
              <dgm:constr type="w" for="ch" forName="image" refType="h" refFor="ch" refForName="image"/>
              <dgm:constr type="t" for="ch" forName="image" refType="h" fact="0.1"/>
              <dgm:constr type="l" for="ch" forName="image"/>
              <dgm:constr type="w" for="ch" forName="text" refType="w" fact="0.6"/>
              <dgm:constr type="h" for="ch" forName="text" refType="h" fact="0.8"/>
              <dgm:constr type="t" for="ch" forName="text" refType="w" fact="0.04"/>
              <dgm:constr type="l" for="ch" forName="text" refType="w" fact="0.4"/>
            </dgm:constrLst>
            <dgm:ruleLst/>
            <dgm:layoutNode name="image" styleLbl="node0">
              <dgm:alg type="sp"/>
              <dgm:shape xmlns:r="http://schemas.openxmlformats.org/officeDocument/2006/relationships" type="ellipse" r:blip="" blipPhldr="1">
                <dgm:adjLst/>
              </dgm:shape>
              <dgm:presOf/>
              <dgm:constrLst/>
              <dgm:ruleLst/>
            </dgm:layoutNode>
            <dgm:layoutNode name="text" styleLbl="revTx">
              <dgm:varLst>
                <dgm:chPref val="3"/>
              </dgm:varLst>
              <dgm:alg type="tx">
                <dgm:param type="parTxLTRAlign" val="l"/>
                <dgm:param type="parTxRTLAlign" val="r"/>
              </dgm:alg>
              <dgm:shape xmlns:r="http://schemas.openxmlformats.org/officeDocument/2006/relationships" type="rect" r:blip="">
                <dgm:adjLst/>
              </dgm:shape>
              <dgm:presOf axis="self"/>
              <dgm:constrLst>
                <dgm:constr type="tMarg" refType="primFontSz" fact="0.3"/>
                <dgm:constr type="bMarg" refType="primFontSz" fact="0.3"/>
                <dgm:constr type="lMarg" refType="primFontSz" fact="0.3"/>
                <dgm:constr type="rMarg" refType="primFontSz" fact="0.3"/>
              </dgm:constrLst>
              <dgm:ruleLst>
                <dgm:rule type="primFontSz" val="5" fact="NaN" max="NaN"/>
              </dgm:ruleLst>
            </dgm:layoutNode>
          </dgm:layoutNode>
          <dgm:layoutNode name="hierChild2">
            <dgm:choose name="Name5">
              <dgm:if name="Name6" func="var" arg="dir" op="equ" val="norm">
                <dgm:alg type="hierChild">
                  <dgm:param type="linDir" val="fromL"/>
                </dgm:alg>
              </dgm:if>
              <dgm:else name="Name7">
                <dgm:alg type="hierChild">
                  <dgm:param type="linDir" val="fromR"/>
                </dgm:alg>
              </dgm:else>
            </dgm:choose>
            <dgm:shape xmlns:r="http://schemas.openxmlformats.org/officeDocument/2006/relationships" r:blip="">
              <dgm:adjLst/>
            </dgm:shape>
            <dgm:presOf/>
            <dgm:constrLst/>
            <dgm:ruleLst/>
            <dgm:forEach name="Name8" axis="ch">
              <dgm:forEach name="Name9" axis="self" ptType="parTrans" cnt="1">
                <dgm:layoutNode name="Name10">
                  <dgm:alg type="conn">
                    <dgm:param type="dim" val="1D"/>
                    <dgm:param type="endSty" val="noArr"/>
                    <dgm:param type="connRout" val="bend"/>
                    <dgm:param type="bendPt" val="end"/>
                    <dgm:param type="begPts" val="bCtr"/>
                    <dgm:param type="endPts" val="tCtr"/>
                    <dgm:param type="srcNode" val="image"/>
                    <dgm:param type="dstNode" val="image2"/>
                  </dgm:alg>
                  <dgm:shape xmlns:r="http://schemas.openxmlformats.org/officeDocument/2006/relationships" type="conn" r:blip="" zOrderOff="-999">
                    <dgm:adjLst/>
                  </dgm:shape>
                  <dgm:presOf axis="self"/>
                  <dgm:constrLst>
                    <dgm:constr type="begPad"/>
                    <dgm:constr type="endPad"/>
                  </dgm:constrLst>
                  <dgm:ruleLst/>
                </dgm:layoutNode>
              </dgm:forEach>
              <dgm:forEach name="Name11" axis="self" ptType="node">
                <dgm:layoutNode name="hierRoot2">
                  <dgm:alg type="hierRoot"/>
                  <dgm:shape xmlns:r="http://schemas.openxmlformats.org/officeDocument/2006/relationships" r:blip="">
                    <dgm:adjLst/>
                  </dgm:shape>
                  <dgm:presOf/>
                  <dgm:constrLst>
                    <dgm:constr type="bendDist" for="des" ptType="parTrans" refType="sp" fact="0.5"/>
                  </dgm:constrLst>
                  <dgm:ruleLst/>
                  <dgm:layoutNode name="composite2">
                    <dgm:alg type="composite"/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h" for="ch" forName="image2" refType="h" fact="0.8"/>
                      <dgm:constr type="w" for="ch" forName="image2" refType="h" refFor="ch" refForName="image2"/>
                      <dgm:constr type="t" for="ch" forName="image2" refType="h" fact="0.1"/>
                      <dgm:constr type="l" for="ch" forName="image2"/>
                      <dgm:constr type="w" for="ch" forName="text2" refType="w" fact="0.6"/>
                      <dgm:constr type="h" for="ch" forName="text2" refType="h" fact="0.8"/>
                      <dgm:constr type="t" for="ch" forName="text2" refType="w" fact="0.04"/>
                      <dgm:constr type="l" for="ch" forName="text2" refType="w" fact="0.4"/>
                    </dgm:constrLst>
                    <dgm:ruleLst/>
                    <dgm:layoutNode name="image2">
                      <dgm:alg type="sp"/>
                      <dgm:shape xmlns:r="http://schemas.openxmlformats.org/officeDocument/2006/relationships" type="ellipse" r:blip="" blipPhldr="1">
                        <dgm:adjLst/>
                      </dgm:shape>
                      <dgm:presOf/>
                      <dgm:constrLst/>
                      <dgm:ruleLst/>
                    </dgm:layoutNode>
                    <dgm:layoutNode name="text2" styleLbl="revTx">
                      <dgm:varLst>
                        <dgm:chPref val="3"/>
                      </dgm:varLst>
                      <dgm:alg type="tx">
                        <dgm:param type="parTxLTRAlign" val="l"/>
                        <dgm:param type="parTxRTLAlign" val="r"/>
                      </dgm:alg>
                      <dgm:shape xmlns:r="http://schemas.openxmlformats.org/officeDocument/2006/relationships" type="rect" r:blip="">
                        <dgm:adjLst/>
                      </dgm:shape>
                      <dgm:presOf axis="self"/>
                      <dgm:constrLst>
                        <dgm:constr type="tMarg" refType="primFontSz" fact="0.3"/>
                        <dgm:constr type="bMarg" refType="primFontSz" fact="0.3"/>
                        <dgm:constr type="lMarg" refType="primFontSz" fact="0.3"/>
                        <dgm:constr type="rMarg" refType="primFontSz" fact="0.3"/>
                      </dgm:constrLst>
                      <dgm:ruleLst>
                        <dgm:rule type="primFontSz" val="5" fact="NaN" max="NaN"/>
                      </dgm:ruleLst>
                    </dgm:layoutNode>
                  </dgm:layoutNode>
                  <dgm:layoutNode name="hierChild3">
                    <dgm:choose name="Name12">
                      <dgm:if name="Name13" func="var" arg="dir" op="equ" val="norm">
                        <dgm:alg type="hierChild">
                          <dgm:param type="linDir" val="fromL"/>
                        </dgm:alg>
                      </dgm:if>
                      <dgm:else name="Name14">
                        <dgm:alg type="hierChild">
                          <dgm:param type="linDir" val="fromR"/>
                        </dgm:alg>
                      </dgm:else>
                    </dgm:choose>
                    <dgm:shape xmlns:r="http://schemas.openxmlformats.org/officeDocument/2006/relationships" r:blip="">
                      <dgm:adjLst/>
                    </dgm:shape>
                    <dgm:presOf/>
                    <dgm:constrLst/>
                    <dgm:ruleLst/>
                    <dgm:forEach name="Name15" axis="ch">
                      <dgm:forEach name="Name16" axis="self" ptType="parTrans" cnt="1">
                        <dgm:layoutNode name="Name17">
                          <dgm:alg type="conn">
                            <dgm:param type="dim" val="1D"/>
                            <dgm:param type="endSty" val="noArr"/>
                            <dgm:param type="connRout" val="bend"/>
                            <dgm:param type="bendPt" val="end"/>
                            <dgm:param type="begPts" val="bCtr"/>
                            <dgm:param type="endPts" val="tCtr"/>
                            <dgm:param type="srcNode" val="image2"/>
                            <dgm:param type="dstNode" val="image3"/>
                          </dgm:alg>
                          <dgm:shape xmlns:r="http://schemas.openxmlformats.org/officeDocument/2006/relationships" type="conn" r:blip="" zOrderOff="-999">
                            <dgm:adjLst/>
                          </dgm:shape>
                          <dgm:presOf axis="self"/>
                          <dgm:constrLst>
                            <dgm:constr type="begPad"/>
                            <dgm:constr type="endPad"/>
                          </dgm:constrLst>
                          <dgm:ruleLst/>
                        </dgm:layoutNode>
                      </dgm:forEach>
                      <dgm:forEach name="Name18" axis="self" ptType="node">
                        <dgm:layoutNode name="hierRoot3">
                          <dgm:alg type="hierRoot"/>
                          <dgm:shape xmlns:r="http://schemas.openxmlformats.org/officeDocument/2006/relationships" r:blip="">
                            <dgm:adjLst/>
                          </dgm:shape>
                          <dgm:presOf/>
                          <dgm:constrLst>
                            <dgm:constr type="bendDist" for="des" ptType="parTrans" refType="sp" fact="0.5"/>
                          </dgm:constrLst>
                          <dgm:ruleLst/>
                          <dgm:layoutNode name="composite3">
                            <dgm:alg type="composite"/>
                            <dgm:shape xmlns:r="http://schemas.openxmlformats.org/officeDocument/2006/relationships" r:blip="">
                              <dgm:adjLst/>
                            </dgm:shape>
                            <dgm:presOf/>
                            <dgm:constrLst>
                              <dgm:constr type="h" for="ch" forName="image3" refType="h" fact="0.8"/>
                              <dgm:constr type="w" for="ch" forName="image3" refType="h" refFor="ch" refForName="image3"/>
                              <dgm:constr type="t" for="ch" forName="image3" refType="h" fact="0.1"/>
                              <dgm:constr type="l" for="ch" forName="image3"/>
                              <dgm:constr type="w" for="ch" forName="text3" refType="w" fact="0.6"/>
                              <dgm:constr type="h" for="ch" forName="text3" refType="h" fact="0.8"/>
                              <dgm:constr type="t" for="ch" forName="text3" refType="w" fact="0.04"/>
                              <dgm:constr type="l" for="ch" forName="text3" refType="w" fact="0.4"/>
                            </dgm:constrLst>
                            <dgm:ruleLst/>
                            <dgm:layoutNode name="image3">
                              <dgm:alg type="sp"/>
                              <dgm:shape xmlns:r="http://schemas.openxmlformats.org/officeDocument/2006/relationships" type="ellipse" r:blip="" blipPhldr="1">
                                <dgm:adjLst/>
                              </dgm:shape>
                              <dgm:presOf/>
                              <dgm:constrLst/>
                              <dgm:ruleLst/>
                            </dgm:layoutNode>
                            <dgm:layoutNode name="text3" styleLbl="revTx">
                              <dgm:varLst>
                                <dgm:chPref val="3"/>
                              </dgm:varLst>
                              <dgm:alg type="tx">
                                <dgm:param type="parTxLTRAlign" val="l"/>
                                <dgm:param type="parTxRTLAlign" val="r"/>
                              </dgm:alg>
                              <dgm:shape xmlns:r="http://schemas.openxmlformats.org/officeDocument/2006/relationships" type="rect" r:blip="">
                                <dgm:adjLst/>
                              </dgm:shape>
                              <dgm:presOf axis="self"/>
                              <dgm:constrLst>
                                <dgm:constr type="tMarg" refType="primFontSz" fact="0.3"/>
                                <dgm:constr type="bMarg" refType="primFontSz" fact="0.3"/>
                                <dgm:constr type="lMarg" refType="primFontSz" fact="0.3"/>
                                <dgm:constr type="rMarg" refType="primFontSz" fact="0.3"/>
                              </dgm:constrLst>
                              <dgm:ruleLst>
                                <dgm:rule type="primFontSz" val="5" fact="NaN" max="NaN"/>
                              </dgm:ruleLst>
                            </dgm:layoutNode>
                          </dgm:layoutNode>
                          <dgm:layoutNode name="hierChild4">
                            <dgm:choose name="Name19">
                              <dgm:if name="Name20" func="var" arg="dir" op="equ" val="norm">
                                <dgm:alg type="hierChild">
                                  <dgm:param type="linDir" val="fromL"/>
                                </dgm:alg>
                              </dgm:if>
                              <dgm:else name="Name21">
                                <dgm:alg type="hierChild">
                                  <dgm:param type="linDir" val="fromR"/>
                                </dgm:alg>
                              </dgm:else>
                            </dgm:choose>
                            <dgm:shape xmlns:r="http://schemas.openxmlformats.org/officeDocument/2006/relationships" r:blip="">
                              <dgm:adjLst/>
                            </dgm:shape>
                            <dgm:presOf/>
                            <dgm:constrLst/>
                            <dgm:ruleLst/>
                            <dgm:forEach name="repeat" axis="ch">
                              <dgm:forEach name="Name22" axis="self" ptType="parTrans" cnt="1">
                                <dgm:layoutNode name="Name23">
                                  <dgm:choose name="Name24">
                                    <dgm:if name="Name25" axis="self" func="depth" op="lte" val="4">
                                      <dgm:alg type="conn">
                                        <dgm:param type="dim" val="1D"/>
                                        <dgm:param type="endSty" val="noArr"/>
                                        <dgm:param type="connRout" val="bend"/>
                                        <dgm:param type="bendPt" val="end"/>
                                        <dgm:param type="begPts" val="bCtr"/>
                                        <dgm:param type="endPts" val="tCtr"/>
                                        <dgm:param type="srcNode" val="image3"/>
                                        <dgm:param type="dstNode" val="image4"/>
                                      </dgm:alg>
                                    </dgm:if>
                                    <dgm:else name="Name26">
                                      <dgm:alg type="conn">
                                        <dgm:param type="dim" val="1D"/>
                                        <dgm:param type="endSty" val="noArr"/>
                                        <dgm:param type="connRout" val="bend"/>
                                        <dgm:param type="bendPt" val="end"/>
                                        <dgm:param type="begPts" val="bCtr"/>
                                        <dgm:param type="endPts" val="tCtr"/>
                                        <dgm:param type="srcNode" val="image4"/>
                                        <dgm:param type="dstNode" val="image4"/>
                                      </dgm:alg>
                                    </dgm:else>
                                  </dgm:choose>
                                  <dgm:shape xmlns:r="http://schemas.openxmlformats.org/officeDocument/2006/relationships" type="conn" r:blip="" zOrderOff="-999">
                                    <dgm:adjLst/>
                                  </dgm:shape>
                                  <dgm:presOf axis="self"/>
                                  <dgm:constrLst>
                                    <dgm:constr type="begPad"/>
                                    <dgm:constr type="endPad"/>
                                  </dgm:constrLst>
                                  <dgm:ruleLst/>
                                </dgm:layoutNode>
                              </dgm:forEach>
                              <dgm:forEach name="Name27" axis="self" ptType="node">
                                <dgm:layoutNode name="hierRoot4">
                                  <dgm:alg type="hierRoot"/>
                                  <dgm:shape xmlns:r="http://schemas.openxmlformats.org/officeDocument/2006/relationships" r:blip="">
                                    <dgm:adjLst/>
                                  </dgm:shape>
                                  <dgm:presOf/>
                                  <dgm:constrLst>
                                    <dgm:constr type="bendDist" for="des" ptType="parTrans" refType="sp" fact="0.5"/>
                                  </dgm:constrLst>
                                  <dgm:ruleLst/>
                                  <dgm:layoutNode name="composite4">
                                    <dgm:alg type="composite"/>
                                    <dgm:shape xmlns:r="http://schemas.openxmlformats.org/officeDocument/2006/relationships" r:blip="">
                                      <dgm:adjLst/>
                                    </dgm:shape>
                                    <dgm:presOf/>
                                    <dgm:constrLst>
                                      <dgm:constr type="h" for="ch" forName="image4" refType="h" fact="0.8"/>
                                      <dgm:constr type="w" for="ch" forName="image4" refType="h" refFor="ch" refForName="image4"/>
                                      <dgm:constr type="t" for="ch" forName="image4" refType="h" fact="0.1"/>
                                      <dgm:constr type="l" for="ch" forName="image4"/>
                                      <dgm:constr type="w" for="ch" forName="text4" refType="w" fact="0.6"/>
                                      <dgm:constr type="h" for="ch" forName="text4" refType="h" fact="0.8"/>
                                      <dgm:constr type="t" for="ch" forName="text4" refType="w" fact="0.04"/>
                                      <dgm:constr type="l" for="ch" forName="text4" refType="w" fact="0.4"/>
                                    </dgm:constrLst>
                                    <dgm:ruleLst/>
                                    <dgm:layoutNode name="image4">
                                      <dgm:alg type="sp"/>
                                      <dgm:shape xmlns:r="http://schemas.openxmlformats.org/officeDocument/2006/relationships" type="ellipse" r:blip="" blipPhldr="1">
                                        <dgm:adjLst/>
                                      </dgm:shape>
                                      <dgm:presOf/>
                                      <dgm:constrLst/>
                                      <dgm:ruleLst/>
                                    </dgm:layoutNode>
                                    <dgm:layoutNode name="text4" styleLbl="revTx">
                                      <dgm:varLst>
                                        <dgm:chPref val="3"/>
                                      </dgm:varLst>
                                      <dgm:alg type="tx">
                                        <dgm:param type="parTxLTRAlign" val="l"/>
                                        <dgm:param type="parTxRTLAlign" val="r"/>
                                      </dgm:alg>
                                      <dgm:shape xmlns:r="http://schemas.openxmlformats.org/officeDocument/2006/relationships" type="rect" r:blip="">
                                        <dgm:adjLst/>
                                      </dgm:shape>
                                      <dgm:presOf axis="self"/>
                                      <dgm:constrLst>
                                        <dgm:constr type="tMarg" refType="primFontSz" fact="0.3"/>
                                        <dgm:constr type="bMarg" refType="primFontSz" fact="0.3"/>
                                        <dgm:constr type="lMarg" refType="primFontSz" fact="0.3"/>
                                        <dgm:constr type="rMarg" refType="primFontSz" fact="0.3"/>
                                      </dgm:constrLst>
                                      <dgm:ruleLst>
                                        <dgm:rule type="primFontSz" val="5" fact="NaN" max="NaN"/>
                                      </dgm:ruleLst>
                                    </dgm:layoutNode>
                                  </dgm:layoutNode>
                                  <dgm:layoutNode name="hierChild5">
                                    <dgm:choose name="Name28">
                                      <dgm:if name="Name29" func="var" arg="dir" op="equ" val="norm">
                                        <dgm:alg type="hierChild">
                                          <dgm:param type="linDir" val="fromL"/>
                                        </dgm:alg>
                                      </dgm:if>
                                      <dgm:else name="Name30">
                                        <dgm:alg type="hierChild">
                                          <dgm:param type="linDir" val="fromR"/>
                                        </dgm:alg>
                                      </dgm:else>
                                    </dgm:choose>
                                    <dgm:shape xmlns:r="http://schemas.openxmlformats.org/officeDocument/2006/relationships" r:blip="">
                                      <dgm:adjLst/>
                                    </dgm:shape>
                                    <dgm:presOf/>
                                    <dgm:constrLst/>
                                    <dgm:ruleLst/>
                                    <dgm:forEach name="Name31" ref="repeat"/>
                                  </dgm:layoutNode>
                                </dgm:layoutNode>
                              </dgm:forEach>
                            </dgm:forEach>
                          </dgm:layoutNode>
                        </dgm:layoutNode>
                      </dgm:forEach>
                    </dgm:forEach>
                  </dgm:layoutNode>
                </dgm:layoutNode>
              </dgm:forEach>
            </dgm:forEach>
          </dgm:layoutNode>
        </dgm:layoutNode>
      </dgm:forEach>
    </dgm:forEach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Shape 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Google Shape;3;n"/>
          <p:cNvSpPr>
            <a:spLocks noGrp="1" noRot="1" noChangeAspect="1"/>
          </p:cNvSpPr>
          <p:nvPr>
            <p:ph type="sldImg" idx="2"/>
          </p:nvPr>
        </p:nvSpPr>
        <p:spPr>
          <a:xfrm>
            <a:off x="381300" y="685800"/>
            <a:ext cx="6096075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9525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  <p:sp>
        <p:nvSpPr>
          <p:cNvPr id="4" name="Google Shape;4;n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29845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1pPr>
            <a:lvl2pPr marL="914400" lvl="1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2pPr>
            <a:lvl3pPr marL="1371600" lvl="2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3pPr>
            <a:lvl4pPr marL="1828800" lvl="3" indent="-29845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4pPr>
            <a:lvl5pPr marL="2286000" lvl="4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5pPr>
            <a:lvl6pPr marL="2743200" lvl="5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6pPr>
            <a:lvl7pPr marL="3200400" lvl="6" indent="-29845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7pPr>
            <a:lvl8pPr marL="3657600" lvl="7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8pPr>
            <a:lvl9pPr marL="4114800" lvl="8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9pPr>
          </a:lstStyle>
          <a:p>
            <a:endParaRPr/>
          </a:p>
        </p:txBody>
      </p:sp>
    </p:spTree>
  </p:cSld>
  <p:clrMap bg1="lt1" tx1="dk1" bg2="dk2" tx2="lt2" accent1="accent1" accent2="accent2" accent3="accent3" accent4="accent4" accent5="accent5" accent6="accent6" hlink="hlink" folHlink="folHlink"/>
  <p:notes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3.xml"/><Relationship Id="rId1" Type="http://schemas.openxmlformats.org/officeDocument/2006/relationships/notesMaster" Target="../notesMasters/notesMaster1.xml"/></Relationships>
</file>

<file path=ppt/notesSlides/_rels/notesSlide2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6.xml"/><Relationship Id="rId1" Type="http://schemas.openxmlformats.org/officeDocument/2006/relationships/notesMaster" Target="../notesMasters/notesMaster1.xml"/></Relationships>
</file>

<file path=ppt/notesSlides/_rels/notesSlide2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2.xml"/><Relationship Id="rId1" Type="http://schemas.openxmlformats.org/officeDocument/2006/relationships/notesMaster" Target="../notesMasters/notesMaster1.xml"/></Relationships>
</file>

<file path=ppt/notesSlides/_rels/notesSlide2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3.xml"/><Relationship Id="rId1" Type="http://schemas.openxmlformats.org/officeDocument/2006/relationships/notesMaster" Target="../notesMasters/notesMaster1.xml"/></Relationships>
</file>

<file path=ppt/notesSlides/_rels/notesSlide2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4.xml"/><Relationship Id="rId1" Type="http://schemas.openxmlformats.org/officeDocument/2006/relationships/notesMaster" Target="../notesMasters/notesMaster1.xml"/></Relationships>
</file>

<file path=ppt/notesSlides/_rels/notesSlide2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5.xml"/><Relationship Id="rId1" Type="http://schemas.openxmlformats.org/officeDocument/2006/relationships/notesMaster" Target="../notesMasters/notesMaster1.xml"/></Relationships>
</file>

<file path=ppt/notesSlides/_rels/notesSlide2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6.xml"/><Relationship Id="rId1" Type="http://schemas.openxmlformats.org/officeDocument/2006/relationships/notesMaster" Target="../notesMasters/notesMaster1.xml"/></Relationships>
</file>

<file path=ppt/notesSlides/_rels/notesSlide2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7.xml"/><Relationship Id="rId1" Type="http://schemas.openxmlformats.org/officeDocument/2006/relationships/notesMaster" Target="../notesMasters/notesMaster1.xml"/></Relationships>
</file>

<file path=ppt/notesSlides/_rels/notesSlide2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8.xml"/><Relationship Id="rId1" Type="http://schemas.openxmlformats.org/officeDocument/2006/relationships/notesMaster" Target="../notesMasters/notesMaster1.xml"/></Relationships>
</file>

<file path=ppt/notesSlides/_rels/notesSlide2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9.xml"/><Relationship Id="rId1" Type="http://schemas.openxmlformats.org/officeDocument/2006/relationships/notesMaster" Target="../notesMasters/notesMaster1.xml"/></Relationships>
</file>

<file path=ppt/notesSlides/_rels/notesSlide2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0.xml"/><Relationship Id="rId1" Type="http://schemas.openxmlformats.org/officeDocument/2006/relationships/notesMaster" Target="../notesMasters/notesMaster1.xml"/></Relationships>
</file>

<file path=ppt/notesSlides/_rels/notesSlide3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1.xml"/><Relationship Id="rId1" Type="http://schemas.openxmlformats.org/officeDocument/2006/relationships/notesMaster" Target="../notesMasters/notesMaster1.xml"/></Relationships>
</file>

<file path=ppt/notesSlides/_rels/notesSlide3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2.xml"/><Relationship Id="rId1" Type="http://schemas.openxmlformats.org/officeDocument/2006/relationships/notesMaster" Target="../notesMasters/notesMaster1.xml"/></Relationships>
</file>

<file path=ppt/notesSlides/_rels/notesSlide3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3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42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24" name="Google Shape;424;ge2d5601ac4_0_68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425" name="Google Shape;425;ge2d5601ac4_0_68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6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64" name="Google Shape;564;gd362d286f3_1_188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565" name="Google Shape;565;gd362d286f3_1_188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1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5" name="Google Shape;115;g3606f1c2d_30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16" name="Google Shape;116;g3606f1c2d_30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1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5" name="Google Shape;115;g3606f1c2d_30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16" name="Google Shape;116;g3606f1c2d_30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2374342814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1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5" name="Google Shape;115;g3606f1c2d_30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16" name="Google Shape;116;g3606f1c2d_30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574543778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3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9" name="Google Shape;139;g35f391192_029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40" name="Google Shape;140;g35f391192_029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498543436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1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6" name="Google Shape;216;g35f391192_057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17" name="Google Shape;217;g35f391192_057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317053439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1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6" name="Google Shape;216;g35f391192_057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17" name="Google Shape;217;g35f391192_057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dirty="0"/>
          </a:p>
        </p:txBody>
      </p:sp>
    </p:spTree>
    <p:extLst>
      <p:ext uri="{BB962C8B-B14F-4D97-AF65-F5344CB8AC3E}">
        <p14:creationId xmlns:p14="http://schemas.microsoft.com/office/powerpoint/2010/main" val="787024442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3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9" name="Google Shape;139;g35f391192_029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40" name="Google Shape;140;g35f391192_029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99219236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6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5" name="Google Shape;165;p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66" name="Google Shape;166;p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7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1" name="Google Shape;171;g9fe33d8633_0_0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72" name="Google Shape;172;g9fe33d8633_0_0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pt-BR" dirty="0"/>
              <a:t>Historia do </a:t>
            </a:r>
            <a:r>
              <a:rPr lang="pt-BR" dirty="0" err="1"/>
              <a:t>NEPs</a:t>
            </a:r>
            <a:r>
              <a:rPr lang="pt-BR" dirty="0"/>
              <a:t> </a:t>
            </a: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pt-BR" dirty="0"/>
              <a:t>Fotos dos Colaboradores </a:t>
            </a: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pt-BR" dirty="0"/>
              <a:t>Contato </a:t>
            </a: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pt-BR" dirty="0"/>
              <a:t>Localização </a:t>
            </a: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pt-BR" dirty="0"/>
              <a:t>Atividades desenvolvidas</a:t>
            </a: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pt-BR" dirty="0"/>
              <a:t>Solicitações de treinamentos</a:t>
            </a: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pt-BR" dirty="0"/>
              <a:t>Objetivos do NEPS Curto e Longo Prazo </a:t>
            </a: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lang="pt-BR" dirty="0"/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dirty="0"/>
          </a:p>
        </p:txBody>
      </p:sp>
    </p:spTree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0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1" name="Google Shape;201;g9fe33d8633_0_20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02" name="Google Shape;202;g9fe33d8633_0_20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1719193431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0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1" name="Google Shape;201;g9fe33d8633_0_20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02" name="Google Shape;202;g9fe33d8633_0_20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2357569997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0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1" name="Google Shape;201;g9fe33d8633_0_20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02" name="Google Shape;202;g9fe33d8633_0_20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037053183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0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1" name="Google Shape;201;g9fe33d8633_0_20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02" name="Google Shape;202;g9fe33d8633_0_20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2978008459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0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1" name="Google Shape;201;g9fe33d8633_0_20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02" name="Google Shape;202;g9fe33d8633_0_20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1440304480"/>
      </p:ext>
    </p:extLst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0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1" name="Google Shape;201;g9fe33d8633_0_20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02" name="Google Shape;202;g9fe33d8633_0_20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522134943"/>
      </p:ext>
    </p:extLst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0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1" name="Google Shape;201;g9fe33d8633_0_20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02" name="Google Shape;202;g9fe33d8633_0_20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1741202941"/>
      </p:ext>
    </p:extLst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0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1" name="Google Shape;201;g9fe33d8633_0_20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02" name="Google Shape;202;g9fe33d8633_0_20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780637742"/>
      </p:ext>
    </p:extLst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0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1" name="Google Shape;201;g9fe33d8633_0_20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02" name="Google Shape;202;g9fe33d8633_0_20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476744808"/>
      </p:ext>
    </p:extLst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22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28" name="Google Shape;2228;g9f665d9e5b_0_21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229" name="Google Shape;2229;g9f665d9e5b_0_21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1839510044"/>
      </p:ext>
    </p:extLst>
  </p:cSld>
  <p:clrMapOvr>
    <a:masterClrMapping/>
  </p:clrMapOvr>
</p:notes>
</file>

<file path=ppt/notesSlides/notesSlide2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3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9" name="Google Shape;139;g35f391192_029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40" name="Google Shape;140;g35f391192_029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191597137"/>
      </p:ext>
    </p:extLst>
  </p:cSld>
  <p:clrMapOvr>
    <a:masterClrMapping/>
  </p:clrMapOvr>
</p:notes>
</file>

<file path=ppt/notesSlides/notesSlide2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1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6" name="Google Shape;216;g35f391192_057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17" name="Google Shape;217;g35f391192_057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1940487371"/>
      </p:ext>
    </p:extLst>
  </p:cSld>
  <p:clrMapOvr>
    <a:masterClrMapping/>
  </p:clrMapOvr>
</p:notes>
</file>

<file path=ppt/notesSlides/notesSlide24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1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6" name="Google Shape;216;g35f391192_057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17" name="Google Shape;217;g35f391192_057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dirty="0"/>
          </a:p>
        </p:txBody>
      </p:sp>
    </p:spTree>
    <p:extLst>
      <p:ext uri="{BB962C8B-B14F-4D97-AF65-F5344CB8AC3E}">
        <p14:creationId xmlns:p14="http://schemas.microsoft.com/office/powerpoint/2010/main" val="1097674646"/>
      </p:ext>
    </p:extLst>
  </p:cSld>
  <p:clrMapOvr>
    <a:masterClrMapping/>
  </p:clrMapOvr>
</p:notes>
</file>

<file path=ppt/notesSlides/notesSlide25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1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6" name="Google Shape;216;g35f391192_057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17" name="Google Shape;217;g35f391192_057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1811257426"/>
      </p:ext>
    </p:extLst>
  </p:cSld>
  <p:clrMapOvr>
    <a:masterClrMapping/>
  </p:clrMapOvr>
</p:notes>
</file>

<file path=ppt/notesSlides/notesSlide26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1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6" name="Google Shape;216;g35f391192_057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17" name="Google Shape;217;g35f391192_057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351246284"/>
      </p:ext>
    </p:extLst>
  </p:cSld>
  <p:clrMapOvr>
    <a:masterClrMapping/>
  </p:clrMapOvr>
</p:notes>
</file>

<file path=ppt/notesSlides/notesSlide27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1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6" name="Google Shape;216;g35f391192_057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17" name="Google Shape;217;g35f391192_057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07609084"/>
      </p:ext>
    </p:extLst>
  </p:cSld>
  <p:clrMapOvr>
    <a:masterClrMapping/>
  </p:clrMapOvr>
</p:notes>
</file>

<file path=ppt/notesSlides/notesSlide28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1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6" name="Google Shape;216;g35f391192_057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17" name="Google Shape;217;g35f391192_057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dirty="0"/>
          </a:p>
        </p:txBody>
      </p:sp>
    </p:spTree>
    <p:extLst>
      <p:ext uri="{BB962C8B-B14F-4D97-AF65-F5344CB8AC3E}">
        <p14:creationId xmlns:p14="http://schemas.microsoft.com/office/powerpoint/2010/main" val="7697938"/>
      </p:ext>
    </p:extLst>
  </p:cSld>
  <p:clrMapOvr>
    <a:masterClrMapping/>
  </p:clrMapOvr>
</p:notes>
</file>

<file path=ppt/notesSlides/notesSlide29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3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1" name="Google Shape;131;g35f391192_04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32" name="Google Shape;132;g35f391192_04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30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8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9" name="Google Shape;389;g35ed75ccf_0113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90" name="Google Shape;390;g35ed75ccf_0113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3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2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0" name="Google Shape;230;g35f391192_065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31" name="Google Shape;231;g35f391192_065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3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42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24" name="Google Shape;424;ge2d5601ac4_0_68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425" name="Google Shape;425;ge2d5601ac4_0_68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2638629964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3" Type="http://schemas.openxmlformats.org/officeDocument/2006/relationships/hyperlink" Target="http://bit.ly/2TyoMsr" TargetMode="External"/><Relationship Id="rId2" Type="http://schemas.openxmlformats.org/officeDocument/2006/relationships/hyperlink" Target="http://bit.ly/2Tynxth" TargetMode="External"/><Relationship Id="rId1" Type="http://schemas.openxmlformats.org/officeDocument/2006/relationships/slideMaster" Target="../slideMasters/slideMaster1.xml"/><Relationship Id="rId4" Type="http://schemas.openxmlformats.org/officeDocument/2006/relationships/hyperlink" Target="http://bit.ly/2TtBDfr" TargetMode="Externa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slide" type="title">
  <p:cSld name="TITLE">
    <p:spTree>
      <p:nvGrpSpPr>
        <p:cNvPr id="1" name="Shape 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Google Shape;9;p2"/>
          <p:cNvSpPr/>
          <p:nvPr/>
        </p:nvSpPr>
        <p:spPr>
          <a:xfrm>
            <a:off x="-95700" y="3158400"/>
            <a:ext cx="9239700" cy="2002800"/>
          </a:xfrm>
          <a:prstGeom prst="rect">
            <a:avLst/>
          </a:prstGeom>
          <a:solidFill>
            <a:schemeClr val="dk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0" name="Google Shape;10;p2"/>
          <p:cNvSpPr/>
          <p:nvPr/>
        </p:nvSpPr>
        <p:spPr>
          <a:xfrm>
            <a:off x="3702150" y="3083967"/>
            <a:ext cx="1739700" cy="148500"/>
          </a:xfrm>
          <a:prstGeom prst="roundRect">
            <a:avLst>
              <a:gd name="adj" fmla="val 50000"/>
            </a:avLst>
          </a:prstGeom>
          <a:solidFill>
            <a:schemeClr val="accent3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1" name="Google Shape;11;p2"/>
          <p:cNvSpPr txBox="1">
            <a:spLocks noGrp="1"/>
          </p:cNvSpPr>
          <p:nvPr>
            <p:ph type="ctrTitle"/>
          </p:nvPr>
        </p:nvSpPr>
        <p:spPr>
          <a:xfrm>
            <a:off x="829500" y="773250"/>
            <a:ext cx="7485000" cy="1629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5000"/>
              <a:buNone/>
              <a:defRPr sz="5000" b="1"/>
            </a:lvl1pPr>
            <a:lvl2pPr lvl="1" algn="ctr">
              <a:spcBef>
                <a:spcPts val="0"/>
              </a:spcBef>
              <a:spcAft>
                <a:spcPts val="0"/>
              </a:spcAft>
              <a:buSzPts val="5000"/>
              <a:buNone/>
              <a:defRPr sz="5000" b="1"/>
            </a:lvl2pPr>
            <a:lvl3pPr lvl="2" algn="ctr">
              <a:spcBef>
                <a:spcPts val="0"/>
              </a:spcBef>
              <a:spcAft>
                <a:spcPts val="0"/>
              </a:spcAft>
              <a:buSzPts val="5000"/>
              <a:buNone/>
              <a:defRPr sz="5000" b="1"/>
            </a:lvl3pPr>
            <a:lvl4pPr lvl="3" algn="ctr">
              <a:spcBef>
                <a:spcPts val="0"/>
              </a:spcBef>
              <a:spcAft>
                <a:spcPts val="0"/>
              </a:spcAft>
              <a:buSzPts val="5000"/>
              <a:buNone/>
              <a:defRPr sz="5000" b="1"/>
            </a:lvl4pPr>
            <a:lvl5pPr lvl="4" algn="ctr">
              <a:spcBef>
                <a:spcPts val="0"/>
              </a:spcBef>
              <a:spcAft>
                <a:spcPts val="0"/>
              </a:spcAft>
              <a:buSzPts val="5000"/>
              <a:buNone/>
              <a:defRPr sz="5000" b="1"/>
            </a:lvl5pPr>
            <a:lvl6pPr lvl="5" algn="ctr">
              <a:spcBef>
                <a:spcPts val="0"/>
              </a:spcBef>
              <a:spcAft>
                <a:spcPts val="0"/>
              </a:spcAft>
              <a:buSzPts val="5000"/>
              <a:buNone/>
              <a:defRPr sz="5000" b="1"/>
            </a:lvl6pPr>
            <a:lvl7pPr lvl="6" algn="ctr">
              <a:spcBef>
                <a:spcPts val="0"/>
              </a:spcBef>
              <a:spcAft>
                <a:spcPts val="0"/>
              </a:spcAft>
              <a:buSzPts val="5000"/>
              <a:buNone/>
              <a:defRPr sz="5000" b="1"/>
            </a:lvl7pPr>
            <a:lvl8pPr lvl="7" algn="ctr">
              <a:spcBef>
                <a:spcPts val="0"/>
              </a:spcBef>
              <a:spcAft>
                <a:spcPts val="0"/>
              </a:spcAft>
              <a:buSzPts val="5000"/>
              <a:buNone/>
              <a:defRPr sz="5000" b="1"/>
            </a:lvl8pPr>
            <a:lvl9pPr lvl="8" algn="ctr">
              <a:spcBef>
                <a:spcPts val="0"/>
              </a:spcBef>
              <a:spcAft>
                <a:spcPts val="0"/>
              </a:spcAft>
              <a:buSzPts val="5000"/>
              <a:buNone/>
              <a:defRPr sz="5000" b="1"/>
            </a:lvl9pPr>
          </a:lstStyle>
          <a:p>
            <a:endParaRPr/>
          </a:p>
        </p:txBody>
      </p:sp>
      <p:sp>
        <p:nvSpPr>
          <p:cNvPr id="12" name="Google Shape;12;p2"/>
          <p:cNvSpPr txBox="1">
            <a:spLocks noGrp="1"/>
          </p:cNvSpPr>
          <p:nvPr>
            <p:ph type="subTitle" idx="1"/>
          </p:nvPr>
        </p:nvSpPr>
        <p:spPr>
          <a:xfrm>
            <a:off x="3112625" y="3562850"/>
            <a:ext cx="2919000" cy="11940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5200"/>
              <a:buNone/>
              <a:defRPr sz="4000">
                <a:solidFill>
                  <a:schemeClr val="lt1"/>
                </a:solidFill>
              </a:defRPr>
            </a:lvl1pPr>
            <a:lvl2pPr lvl="1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2pPr>
            <a:lvl3pPr lvl="2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3pPr>
            <a:lvl4pPr lvl="3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4pPr>
            <a:lvl5pPr lvl="4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5pPr>
            <a:lvl6pPr lvl="5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6pPr>
            <a:lvl7pPr lvl="6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7pPr>
            <a:lvl8pPr lvl="7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8pPr>
            <a:lvl9pPr lvl="8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9pPr>
          </a:lstStyle>
          <a:p>
            <a:endParaRPr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body" type="tx">
  <p:cSld name="TITLE_AND_BODY">
    <p:spTree>
      <p:nvGrpSpPr>
        <p:cNvPr id="1" name="Shape 1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" name="Google Shape;20;p4"/>
          <p:cNvSpPr/>
          <p:nvPr/>
        </p:nvSpPr>
        <p:spPr>
          <a:xfrm flipH="1">
            <a:off x="-116825" y="-79800"/>
            <a:ext cx="3012300" cy="5303100"/>
          </a:xfrm>
          <a:prstGeom prst="rect">
            <a:avLst/>
          </a:prstGeom>
          <a:solidFill>
            <a:schemeClr val="dk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1" name="Google Shape;21;p4"/>
          <p:cNvSpPr txBox="1">
            <a:spLocks noGrp="1"/>
          </p:cNvSpPr>
          <p:nvPr>
            <p:ph type="body" idx="1"/>
          </p:nvPr>
        </p:nvSpPr>
        <p:spPr>
          <a:xfrm>
            <a:off x="3365500" y="336975"/>
            <a:ext cx="5298900" cy="44697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marL="457200" lvl="0" indent="-31750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Char char="●"/>
              <a:defRPr sz="1200"/>
            </a:lvl1pPr>
            <a:lvl2pPr marL="914400" lvl="1" indent="-31750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Char char="○"/>
              <a:defRPr sz="1200"/>
            </a:lvl2pPr>
            <a:lvl3pPr marL="1371600" lvl="2" indent="-317500">
              <a:spcBef>
                <a:spcPts val="1600"/>
              </a:spcBef>
              <a:spcAft>
                <a:spcPts val="0"/>
              </a:spcAft>
              <a:buSzPts val="1400"/>
              <a:buChar char="■"/>
              <a:defRPr/>
            </a:lvl3pPr>
            <a:lvl4pPr marL="1828800" lvl="3" indent="-317500">
              <a:spcBef>
                <a:spcPts val="1600"/>
              </a:spcBef>
              <a:spcAft>
                <a:spcPts val="0"/>
              </a:spcAft>
              <a:buSzPts val="1400"/>
              <a:buChar char="●"/>
              <a:defRPr/>
            </a:lvl4pPr>
            <a:lvl5pPr marL="2286000" lvl="4" indent="-317500">
              <a:spcBef>
                <a:spcPts val="1600"/>
              </a:spcBef>
              <a:spcAft>
                <a:spcPts val="0"/>
              </a:spcAft>
              <a:buSzPts val="1400"/>
              <a:buChar char="○"/>
              <a:defRPr/>
            </a:lvl5pPr>
            <a:lvl6pPr marL="2743200" lvl="5" indent="-317500">
              <a:spcBef>
                <a:spcPts val="1600"/>
              </a:spcBef>
              <a:spcAft>
                <a:spcPts val="0"/>
              </a:spcAft>
              <a:buSzPts val="1400"/>
              <a:buChar char="■"/>
              <a:defRPr/>
            </a:lvl6pPr>
            <a:lvl7pPr marL="3200400" lvl="6" indent="-317500">
              <a:spcBef>
                <a:spcPts val="1600"/>
              </a:spcBef>
              <a:spcAft>
                <a:spcPts val="0"/>
              </a:spcAft>
              <a:buSzPts val="1400"/>
              <a:buChar char="●"/>
              <a:defRPr/>
            </a:lvl7pPr>
            <a:lvl8pPr marL="3657600" lvl="7" indent="-317500">
              <a:spcBef>
                <a:spcPts val="1600"/>
              </a:spcBef>
              <a:spcAft>
                <a:spcPts val="0"/>
              </a:spcAft>
              <a:buSzPts val="1400"/>
              <a:buChar char="○"/>
              <a:defRPr/>
            </a:lvl8pPr>
            <a:lvl9pPr marL="4114800" lvl="8" indent="-317500">
              <a:spcBef>
                <a:spcPts val="1600"/>
              </a:spcBef>
              <a:spcAft>
                <a:spcPts val="1600"/>
              </a:spcAft>
              <a:buSzPts val="1400"/>
              <a:buChar char="■"/>
              <a:defRPr/>
            </a:lvl9pPr>
          </a:lstStyle>
          <a:p>
            <a:endParaRPr/>
          </a:p>
        </p:txBody>
      </p:sp>
      <p:sp>
        <p:nvSpPr>
          <p:cNvPr id="22" name="Google Shape;22;p4"/>
          <p:cNvSpPr txBox="1">
            <a:spLocks noGrp="1"/>
          </p:cNvSpPr>
          <p:nvPr>
            <p:ph type="title"/>
          </p:nvPr>
        </p:nvSpPr>
        <p:spPr>
          <a:xfrm>
            <a:off x="633875" y="1712250"/>
            <a:ext cx="1998300" cy="17190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3000"/>
              <a:buNone/>
              <a:defRPr b="1">
                <a:solidFill>
                  <a:schemeClr val="lt1"/>
                </a:solidFill>
              </a:defRPr>
            </a:lvl1pPr>
            <a:lvl2pPr lvl="1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2pPr>
            <a:lvl3pPr lvl="2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3pPr>
            <a:lvl4pPr lvl="3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4pPr>
            <a:lvl5pPr lvl="4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5pPr>
            <a:lvl6pPr lvl="5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6pPr>
            <a:lvl7pPr lvl="6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7pPr>
            <a:lvl8pPr lvl="7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8pPr>
            <a:lvl9pPr lvl="8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9pPr>
          </a:lstStyle>
          <a:p>
            <a:endParaRPr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Main point">
  <p:cSld name="MAIN_POINT">
    <p:spTree>
      <p:nvGrpSpPr>
        <p:cNvPr id="1" name="Shape 3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9" name="Google Shape;39;p8"/>
          <p:cNvSpPr/>
          <p:nvPr/>
        </p:nvSpPr>
        <p:spPr>
          <a:xfrm rot="10800000" flipH="1">
            <a:off x="-47850" y="4100525"/>
            <a:ext cx="9239700" cy="1206900"/>
          </a:xfrm>
          <a:prstGeom prst="rect">
            <a:avLst/>
          </a:prstGeom>
          <a:solidFill>
            <a:schemeClr val="dk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40" name="Google Shape;40;p8"/>
          <p:cNvSpPr/>
          <p:nvPr/>
        </p:nvSpPr>
        <p:spPr>
          <a:xfrm>
            <a:off x="3702075" y="4034500"/>
            <a:ext cx="1739700" cy="148500"/>
          </a:xfrm>
          <a:prstGeom prst="roundRect">
            <a:avLst>
              <a:gd name="adj" fmla="val 50000"/>
            </a:avLst>
          </a:prstGeom>
          <a:solidFill>
            <a:schemeClr val="accent3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41" name="Google Shape;41;p8"/>
          <p:cNvSpPr txBox="1">
            <a:spLocks noGrp="1"/>
          </p:cNvSpPr>
          <p:nvPr>
            <p:ph type="title"/>
          </p:nvPr>
        </p:nvSpPr>
        <p:spPr>
          <a:xfrm>
            <a:off x="1388100" y="0"/>
            <a:ext cx="6367800" cy="41007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4800"/>
              <a:buNone/>
              <a:defRPr sz="8000" b="1"/>
            </a:lvl1pPr>
            <a:lvl2pPr lvl="1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2pPr>
            <a:lvl3pPr lvl="2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3pPr>
            <a:lvl4pPr lvl="3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4pPr>
            <a:lvl5pPr lvl="4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5pPr>
            <a:lvl6pPr lvl="5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6pPr>
            <a:lvl7pPr lvl="6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7pPr>
            <a:lvl8pPr lvl="7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8pPr>
            <a:lvl9pPr lvl="8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9pPr>
          </a:lstStyle>
          <a:p>
            <a:endParaRPr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Section title and description">
  <p:cSld name="SECTION_TITLE_AND_DESCRIPTION">
    <p:spTree>
      <p:nvGrpSpPr>
        <p:cNvPr id="1" name="Shape 4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3" name="Google Shape;43;p9"/>
          <p:cNvSpPr/>
          <p:nvPr/>
        </p:nvSpPr>
        <p:spPr>
          <a:xfrm rot="10800000" flipH="1">
            <a:off x="-47850" y="-191400"/>
            <a:ext cx="9239700" cy="2369100"/>
          </a:xfrm>
          <a:prstGeom prst="rect">
            <a:avLst/>
          </a:prstGeom>
          <a:solidFill>
            <a:schemeClr val="dk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44" name="Google Shape;44;p9"/>
          <p:cNvSpPr txBox="1">
            <a:spLocks noGrp="1"/>
          </p:cNvSpPr>
          <p:nvPr>
            <p:ph type="title"/>
          </p:nvPr>
        </p:nvSpPr>
        <p:spPr>
          <a:xfrm>
            <a:off x="2150250" y="0"/>
            <a:ext cx="4843500" cy="21777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4200"/>
              <a:buNone/>
              <a:defRPr sz="5000" b="1">
                <a:solidFill>
                  <a:schemeClr val="lt1"/>
                </a:solidFill>
              </a:defRPr>
            </a:lvl1pPr>
            <a:lvl2pPr lvl="1" algn="ctr" rtl="0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2pPr>
            <a:lvl3pPr lvl="2" algn="ctr" rtl="0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3pPr>
            <a:lvl4pPr lvl="3" algn="ctr" rtl="0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4pPr>
            <a:lvl5pPr lvl="4" algn="ctr" rtl="0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5pPr>
            <a:lvl6pPr lvl="5" algn="ctr" rtl="0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6pPr>
            <a:lvl7pPr lvl="6" algn="ctr" rtl="0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7pPr>
            <a:lvl8pPr lvl="7" algn="ctr" rtl="0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8pPr>
            <a:lvl9pPr lvl="8" algn="ctr" rtl="0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9pPr>
          </a:lstStyle>
          <a:p>
            <a:endParaRPr/>
          </a:p>
        </p:txBody>
      </p:sp>
      <p:sp>
        <p:nvSpPr>
          <p:cNvPr id="45" name="Google Shape;45;p9"/>
          <p:cNvSpPr txBox="1">
            <a:spLocks noGrp="1"/>
          </p:cNvSpPr>
          <p:nvPr>
            <p:ph type="subTitle" idx="1"/>
          </p:nvPr>
        </p:nvSpPr>
        <p:spPr>
          <a:xfrm>
            <a:off x="2866650" y="2177700"/>
            <a:ext cx="3410700" cy="29658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>
                <a:solidFill>
                  <a:schemeClr val="dk1"/>
                </a:solidFill>
              </a:defRPr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9pPr>
          </a:lstStyle>
          <a:p>
            <a:endParaRPr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ig number">
  <p:cSld name="BIG_NUMBER">
    <p:spTree>
      <p:nvGrpSpPr>
        <p:cNvPr id="1" name="Shape 4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" name="Google Shape;50;p11"/>
          <p:cNvSpPr/>
          <p:nvPr/>
        </p:nvSpPr>
        <p:spPr>
          <a:xfrm flipH="1">
            <a:off x="-116825" y="-103725"/>
            <a:ext cx="3012300" cy="5351100"/>
          </a:xfrm>
          <a:prstGeom prst="rect">
            <a:avLst/>
          </a:prstGeom>
          <a:solidFill>
            <a:schemeClr val="dk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51" name="Google Shape;51;p11"/>
          <p:cNvSpPr txBox="1">
            <a:spLocks noGrp="1"/>
          </p:cNvSpPr>
          <p:nvPr>
            <p:ph type="title"/>
          </p:nvPr>
        </p:nvSpPr>
        <p:spPr>
          <a:xfrm>
            <a:off x="629875" y="1712250"/>
            <a:ext cx="2185500" cy="17190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3000"/>
              <a:buNone/>
              <a:defRPr b="1">
                <a:solidFill>
                  <a:schemeClr val="lt1"/>
                </a:solidFill>
              </a:defRPr>
            </a:lvl1pPr>
            <a:lvl2pPr lvl="1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2pPr>
            <a:lvl3pPr lvl="2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3pPr>
            <a:lvl4pPr lvl="3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4pPr>
            <a:lvl5pPr lvl="4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5pPr>
            <a:lvl6pPr lvl="5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6pPr>
            <a:lvl7pPr lvl="6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7pPr>
            <a:lvl8pPr lvl="7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8pPr>
            <a:lvl9pPr lvl="8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9pPr>
          </a:lstStyle>
          <a:p>
            <a:endParaRPr/>
          </a:p>
        </p:txBody>
      </p:sp>
      <p:sp>
        <p:nvSpPr>
          <p:cNvPr id="52" name="Google Shape;52;p11"/>
          <p:cNvSpPr txBox="1">
            <a:spLocks noGrp="1"/>
          </p:cNvSpPr>
          <p:nvPr>
            <p:ph type="title" idx="2" hasCustomPrompt="1"/>
          </p:nvPr>
        </p:nvSpPr>
        <p:spPr>
          <a:xfrm>
            <a:off x="3514725" y="1866675"/>
            <a:ext cx="4110000" cy="867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12000"/>
              <a:buNone/>
              <a:defRPr sz="5200" b="1"/>
            </a:lvl1pPr>
            <a:lvl2pPr lvl="1" algn="ctr" rtl="0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2pPr>
            <a:lvl3pPr lvl="2" algn="ctr" rtl="0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3pPr>
            <a:lvl4pPr lvl="3" algn="ctr" rtl="0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4pPr>
            <a:lvl5pPr lvl="4" algn="ctr" rtl="0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5pPr>
            <a:lvl6pPr lvl="5" algn="ctr" rtl="0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6pPr>
            <a:lvl7pPr lvl="6" algn="ctr" rtl="0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7pPr>
            <a:lvl8pPr lvl="7" algn="ctr" rtl="0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8pPr>
            <a:lvl9pPr lvl="8" algn="ctr" rtl="0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9pPr>
          </a:lstStyle>
          <a:p>
            <a:r>
              <a:t>xx%</a:t>
            </a:r>
          </a:p>
        </p:txBody>
      </p:sp>
      <p:sp>
        <p:nvSpPr>
          <p:cNvPr id="53" name="Google Shape;53;p11"/>
          <p:cNvSpPr txBox="1">
            <a:spLocks noGrp="1"/>
          </p:cNvSpPr>
          <p:nvPr>
            <p:ph type="body" idx="1"/>
          </p:nvPr>
        </p:nvSpPr>
        <p:spPr>
          <a:xfrm>
            <a:off x="3514725" y="2831350"/>
            <a:ext cx="4110000" cy="8484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317500" rtl="0"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1pPr>
            <a:lvl2pPr marL="914400" marR="0" lvl="1" indent="-317500" algn="l" rtl="0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SzPts val="1400"/>
              <a:buChar char="○"/>
              <a:defRPr/>
            </a:lvl2pPr>
            <a:lvl3pPr marL="1371600" marR="0" lvl="2" indent="-317500" algn="l" rtl="0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SzPts val="1400"/>
              <a:buChar char="■"/>
              <a:defRPr/>
            </a:lvl3pPr>
            <a:lvl4pPr marL="1828800" marR="0" lvl="3" indent="-317500" algn="l" rtl="0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SzPts val="1400"/>
              <a:buChar char="●"/>
              <a:defRPr/>
            </a:lvl4pPr>
            <a:lvl5pPr marL="2286000" marR="0" lvl="4" indent="-317500" algn="l" rtl="0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SzPts val="1400"/>
              <a:buChar char="○"/>
              <a:defRPr/>
            </a:lvl5pPr>
            <a:lvl6pPr marL="2743200" marR="0" lvl="5" indent="-317500" algn="l" rtl="0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SzPts val="1400"/>
              <a:buChar char="■"/>
              <a:defRPr/>
            </a:lvl6pPr>
            <a:lvl7pPr marL="3200400" lvl="6" indent="-317500" algn="ctr" rtl="0">
              <a:spcBef>
                <a:spcPts val="1600"/>
              </a:spcBef>
              <a:spcAft>
                <a:spcPts val="0"/>
              </a:spcAft>
              <a:buSzPts val="1400"/>
              <a:buChar char="●"/>
              <a:defRPr/>
            </a:lvl7pPr>
            <a:lvl8pPr marL="3657600" lvl="7" indent="-317500" algn="ctr" rtl="0">
              <a:spcBef>
                <a:spcPts val="1600"/>
              </a:spcBef>
              <a:spcAft>
                <a:spcPts val="0"/>
              </a:spcAft>
              <a:buSzPts val="1400"/>
              <a:buChar char="○"/>
              <a:defRPr/>
            </a:lvl8pPr>
            <a:lvl9pPr marL="4114800" lvl="8" indent="-317500" algn="ctr" rtl="0">
              <a:spcBef>
                <a:spcPts val="1600"/>
              </a:spcBef>
              <a:spcAft>
                <a:spcPts val="1600"/>
              </a:spcAft>
              <a:buSzPts val="1400"/>
              <a:buChar char="■"/>
              <a:defRPr/>
            </a:lvl9pPr>
          </a:lstStyle>
          <a:p>
            <a:endParaRPr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text 1">
  <p:cSld name="CUSTOM_4_1_1">
    <p:spTree>
      <p:nvGrpSpPr>
        <p:cNvPr id="1" name="Shape 14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5" name="Google Shape;145;p23"/>
          <p:cNvSpPr txBox="1">
            <a:spLocks noGrp="1"/>
          </p:cNvSpPr>
          <p:nvPr>
            <p:ph type="body" idx="1"/>
          </p:nvPr>
        </p:nvSpPr>
        <p:spPr>
          <a:xfrm>
            <a:off x="3513650" y="847959"/>
            <a:ext cx="4904400" cy="39972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292100" rtl="0">
              <a:spcBef>
                <a:spcPts val="0"/>
              </a:spcBef>
              <a:spcAft>
                <a:spcPts val="0"/>
              </a:spcAft>
              <a:buSzPts val="1000"/>
              <a:buFont typeface="Montserrat"/>
              <a:buChar char="●"/>
              <a:defRPr/>
            </a:lvl1pPr>
            <a:lvl2pPr marL="914400" lvl="1" indent="-330200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600"/>
              <a:buFont typeface="Montserrat"/>
              <a:buChar char="○"/>
              <a:defRPr sz="1200"/>
            </a:lvl2pPr>
            <a:lvl3pPr marL="1371600" lvl="2" indent="-330200" rtl="0">
              <a:spcBef>
                <a:spcPts val="1600"/>
              </a:spcBef>
              <a:spcAft>
                <a:spcPts val="0"/>
              </a:spcAft>
              <a:buSzPts val="1600"/>
              <a:buFont typeface="Montserrat"/>
              <a:buChar char="■"/>
              <a:defRPr/>
            </a:lvl3pPr>
            <a:lvl4pPr marL="1828800" lvl="3" indent="-330200" rtl="0">
              <a:spcBef>
                <a:spcPts val="1600"/>
              </a:spcBef>
              <a:spcAft>
                <a:spcPts val="0"/>
              </a:spcAft>
              <a:buSzPts val="1600"/>
              <a:buFont typeface="Montserrat"/>
              <a:buChar char="●"/>
              <a:defRPr/>
            </a:lvl4pPr>
            <a:lvl5pPr marL="2286000" lvl="4" indent="-330200" rtl="0">
              <a:spcBef>
                <a:spcPts val="1600"/>
              </a:spcBef>
              <a:spcAft>
                <a:spcPts val="0"/>
              </a:spcAft>
              <a:buSzPts val="1600"/>
              <a:buFont typeface="Montserrat"/>
              <a:buChar char="○"/>
              <a:defRPr/>
            </a:lvl5pPr>
            <a:lvl6pPr marL="2743200" lvl="5" indent="-330200" rtl="0">
              <a:spcBef>
                <a:spcPts val="1600"/>
              </a:spcBef>
              <a:spcAft>
                <a:spcPts val="0"/>
              </a:spcAft>
              <a:buSzPts val="1600"/>
              <a:buFont typeface="Montserrat"/>
              <a:buChar char="■"/>
              <a:defRPr/>
            </a:lvl6pPr>
            <a:lvl7pPr marL="3200400" lvl="6" indent="-330200" rtl="0">
              <a:spcBef>
                <a:spcPts val="1600"/>
              </a:spcBef>
              <a:spcAft>
                <a:spcPts val="0"/>
              </a:spcAft>
              <a:buSzPts val="1600"/>
              <a:buFont typeface="Montserrat"/>
              <a:buChar char="●"/>
              <a:defRPr/>
            </a:lvl7pPr>
            <a:lvl8pPr marL="3657600" lvl="7" indent="-330200" rtl="0">
              <a:spcBef>
                <a:spcPts val="1600"/>
              </a:spcBef>
              <a:spcAft>
                <a:spcPts val="0"/>
              </a:spcAft>
              <a:buSzPts val="1600"/>
              <a:buFont typeface="Montserrat"/>
              <a:buChar char="○"/>
              <a:defRPr/>
            </a:lvl8pPr>
            <a:lvl9pPr marL="4114800" lvl="8" indent="-330200" rtl="0">
              <a:spcBef>
                <a:spcPts val="1600"/>
              </a:spcBef>
              <a:spcAft>
                <a:spcPts val="1600"/>
              </a:spcAft>
              <a:buSzPts val="1600"/>
              <a:buFont typeface="Montserrat"/>
              <a:buChar char="■"/>
              <a:defRPr/>
            </a:lvl9pPr>
          </a:lstStyle>
          <a:p>
            <a:endParaRPr/>
          </a:p>
        </p:txBody>
      </p:sp>
      <p:sp>
        <p:nvSpPr>
          <p:cNvPr id="146" name="Google Shape;146;p23"/>
          <p:cNvSpPr txBox="1">
            <a:spLocks noGrp="1"/>
          </p:cNvSpPr>
          <p:nvPr>
            <p:ph type="subTitle" idx="2"/>
          </p:nvPr>
        </p:nvSpPr>
        <p:spPr>
          <a:xfrm>
            <a:off x="3513650" y="402150"/>
            <a:ext cx="4404600" cy="3732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1400"/>
              <a:buNone/>
              <a:defRPr sz="2000" b="1"/>
            </a:lvl1pPr>
            <a:lvl2pPr lvl="1" rtl="0"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2pPr>
            <a:lvl3pPr lvl="2" rtl="0"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3pPr>
            <a:lvl4pPr lvl="3" rtl="0"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4pPr>
            <a:lvl5pPr lvl="4" rtl="0"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5pPr>
            <a:lvl6pPr lvl="5" rtl="0"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6pPr>
            <a:lvl7pPr lvl="6" rtl="0"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7pPr>
            <a:lvl8pPr lvl="7" rtl="0"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8pPr>
            <a:lvl9pPr lvl="8" rtl="0">
              <a:spcBef>
                <a:spcPts val="1600"/>
              </a:spcBef>
              <a:spcAft>
                <a:spcPts val="160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47" name="Google Shape;147;p23"/>
          <p:cNvSpPr/>
          <p:nvPr/>
        </p:nvSpPr>
        <p:spPr>
          <a:xfrm flipH="1">
            <a:off x="-116825" y="-103725"/>
            <a:ext cx="3012300" cy="5351100"/>
          </a:xfrm>
          <a:prstGeom prst="rect">
            <a:avLst/>
          </a:prstGeom>
          <a:solidFill>
            <a:schemeClr val="dk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48" name="Google Shape;148;p23"/>
          <p:cNvSpPr txBox="1">
            <a:spLocks noGrp="1"/>
          </p:cNvSpPr>
          <p:nvPr>
            <p:ph type="title"/>
          </p:nvPr>
        </p:nvSpPr>
        <p:spPr>
          <a:xfrm>
            <a:off x="608700" y="1931600"/>
            <a:ext cx="2284200" cy="12804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3000"/>
              <a:buNone/>
              <a:defRPr b="1">
                <a:solidFill>
                  <a:schemeClr val="lt1"/>
                </a:solidFill>
              </a:defRPr>
            </a:lvl1pPr>
            <a:lvl2pPr lvl="1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2pPr>
            <a:lvl3pPr lvl="2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3pPr>
            <a:lvl4pPr lvl="3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4pPr>
            <a:lvl5pPr lvl="4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5pPr>
            <a:lvl6pPr lvl="5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6pPr>
            <a:lvl7pPr lvl="6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7pPr>
            <a:lvl8pPr lvl="7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8pPr>
            <a:lvl9pPr lvl="8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9pPr>
          </a:lstStyle>
          <a:p>
            <a:endParaRPr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hanks">
  <p:cSld name="CUSTOM_1">
    <p:spTree>
      <p:nvGrpSpPr>
        <p:cNvPr id="1" name="Shape 15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5" name="Google Shape;155;p25"/>
          <p:cNvSpPr/>
          <p:nvPr/>
        </p:nvSpPr>
        <p:spPr>
          <a:xfrm rot="10800000" flipH="1">
            <a:off x="-95750" y="2930700"/>
            <a:ext cx="9239700" cy="2323800"/>
          </a:xfrm>
          <a:prstGeom prst="rect">
            <a:avLst/>
          </a:prstGeom>
          <a:solidFill>
            <a:schemeClr val="dk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56" name="Google Shape;156;p25"/>
          <p:cNvSpPr txBox="1">
            <a:spLocks noGrp="1"/>
          </p:cNvSpPr>
          <p:nvPr>
            <p:ph type="subTitle" idx="1"/>
          </p:nvPr>
        </p:nvSpPr>
        <p:spPr>
          <a:xfrm>
            <a:off x="983700" y="3163800"/>
            <a:ext cx="3588300" cy="10434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>
                <a:solidFill>
                  <a:schemeClr val="lt1"/>
                </a:solidFill>
              </a:defRPr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9pPr>
          </a:lstStyle>
          <a:p>
            <a:endParaRPr/>
          </a:p>
        </p:txBody>
      </p:sp>
      <p:sp>
        <p:nvSpPr>
          <p:cNvPr id="157" name="Google Shape;157;p25"/>
          <p:cNvSpPr txBox="1"/>
          <p:nvPr/>
        </p:nvSpPr>
        <p:spPr>
          <a:xfrm>
            <a:off x="4572000" y="3163800"/>
            <a:ext cx="3324600" cy="1043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marR="0" lvl="0" indent="-889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Muli"/>
              <a:buNone/>
            </a:pPr>
            <a:r>
              <a:rPr lang="en">
                <a:solidFill>
                  <a:schemeClr val="lt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rPr>
              <a:t>CREDITS: This presentation template was created by </a:t>
            </a:r>
            <a:r>
              <a:rPr lang="en" b="1">
                <a:solidFill>
                  <a:schemeClr val="lt1"/>
                </a:solidFill>
                <a:uFill>
                  <a:noFill/>
                </a:uFill>
                <a:latin typeface="Encode Sans Semi Condensed"/>
                <a:ea typeface="Encode Sans Semi Condensed"/>
                <a:cs typeface="Encode Sans Semi Condensed"/>
                <a:sym typeface="Encode Sans Semi Condensed"/>
                <a:hlinkClick r:id="rId2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Slidesgo</a:t>
            </a:r>
            <a:r>
              <a:rPr lang="en">
                <a:solidFill>
                  <a:schemeClr val="lt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rPr>
              <a:t>, including icons by </a:t>
            </a:r>
            <a:r>
              <a:rPr lang="en" b="1">
                <a:solidFill>
                  <a:schemeClr val="lt1"/>
                </a:solidFill>
                <a:uFill>
                  <a:noFill/>
                </a:uFill>
                <a:latin typeface="Encode Sans Semi Condensed"/>
                <a:ea typeface="Encode Sans Semi Condensed"/>
                <a:cs typeface="Encode Sans Semi Condensed"/>
                <a:sym typeface="Encode Sans Semi Condensed"/>
                <a:hlinkClick r:id="rId3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Flaticon</a:t>
            </a:r>
            <a:r>
              <a:rPr lang="en">
                <a:solidFill>
                  <a:schemeClr val="lt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rPr>
              <a:t>, and infographics &amp; images by </a:t>
            </a:r>
            <a:r>
              <a:rPr lang="en" b="1">
                <a:solidFill>
                  <a:schemeClr val="lt1"/>
                </a:solidFill>
                <a:uFill>
                  <a:noFill/>
                </a:uFill>
                <a:latin typeface="Encode Sans Semi Condensed"/>
                <a:ea typeface="Encode Sans Semi Condensed"/>
                <a:cs typeface="Encode Sans Semi Condensed"/>
                <a:sym typeface="Encode Sans Semi Condensed"/>
                <a:hlinkClick r:id="rId4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Freepik</a:t>
            </a:r>
            <a:r>
              <a:rPr lang="en">
                <a:solidFill>
                  <a:schemeClr val="lt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rPr>
              <a:t> </a:t>
            </a:r>
            <a:endParaRPr>
              <a:solidFill>
                <a:schemeClr val="lt1"/>
              </a:solidFill>
              <a:latin typeface="Encode Sans Semi Condensed"/>
              <a:ea typeface="Encode Sans Semi Condensed"/>
              <a:cs typeface="Encode Sans Semi Condensed"/>
              <a:sym typeface="Encode Sans Semi Condensed"/>
            </a:endParaRPr>
          </a:p>
        </p:txBody>
      </p:sp>
      <p:sp>
        <p:nvSpPr>
          <p:cNvPr id="158" name="Google Shape;158;p25"/>
          <p:cNvSpPr/>
          <p:nvPr/>
        </p:nvSpPr>
        <p:spPr>
          <a:xfrm>
            <a:off x="3702075" y="2859750"/>
            <a:ext cx="1739700" cy="148500"/>
          </a:xfrm>
          <a:prstGeom prst="roundRect">
            <a:avLst>
              <a:gd name="adj" fmla="val 50000"/>
            </a:avLst>
          </a:prstGeom>
          <a:solidFill>
            <a:schemeClr val="accent3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59" name="Google Shape;159;p25"/>
          <p:cNvSpPr txBox="1">
            <a:spLocks noGrp="1"/>
          </p:cNvSpPr>
          <p:nvPr>
            <p:ph type="ctrTitle"/>
          </p:nvPr>
        </p:nvSpPr>
        <p:spPr>
          <a:xfrm>
            <a:off x="2298475" y="0"/>
            <a:ext cx="4547100" cy="29307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5200"/>
              <a:buNone/>
              <a:defRPr sz="8000" b="1">
                <a:solidFill>
                  <a:schemeClr val="dk2"/>
                </a:solidFill>
              </a:defRPr>
            </a:lvl1pPr>
            <a:lvl2pPr lvl="1" algn="ctr" rtl="0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2pPr>
            <a:lvl3pPr lvl="2" algn="ctr" rtl="0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3pPr>
            <a:lvl4pPr lvl="3" algn="ctr" rtl="0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4pPr>
            <a:lvl5pPr lvl="4" algn="ctr" rtl="0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5pPr>
            <a:lvl6pPr lvl="5" algn="ctr" rtl="0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6pPr>
            <a:lvl7pPr lvl="6" algn="ctr" rtl="0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7pPr>
            <a:lvl8pPr lvl="7" algn="ctr" rtl="0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8pPr>
            <a:lvl9pPr lvl="8" algn="ctr" rtl="0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9pPr>
          </a:lstStyle>
          <a:p>
            <a:endParaRPr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Subtitle">
  <p:cSld name="Subtitle">
    <p:spTree>
      <p:nvGrpSpPr>
        <p:cNvPr id="1" name="Shape 1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Google Shape;16;p3"/>
          <p:cNvSpPr txBox="1">
            <a:spLocks noGrp="1"/>
          </p:cNvSpPr>
          <p:nvPr>
            <p:ph type="ctrTitle"/>
          </p:nvPr>
        </p:nvSpPr>
        <p:spPr>
          <a:xfrm>
            <a:off x="4113600" y="2878750"/>
            <a:ext cx="4505700" cy="11598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4800"/>
              <a:buNone/>
              <a:defRPr sz="4800">
                <a:solidFill>
                  <a:schemeClr val="accent1"/>
                </a:solidFill>
              </a:defRPr>
            </a:lvl1pPr>
            <a:lvl2pPr lvl="1" rtl="0"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4800"/>
              <a:buNone/>
              <a:defRPr sz="4800">
                <a:solidFill>
                  <a:schemeClr val="accent1"/>
                </a:solidFill>
              </a:defRPr>
            </a:lvl2pPr>
            <a:lvl3pPr lvl="2" rtl="0"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4800"/>
              <a:buNone/>
              <a:defRPr sz="4800">
                <a:solidFill>
                  <a:schemeClr val="accent1"/>
                </a:solidFill>
              </a:defRPr>
            </a:lvl3pPr>
            <a:lvl4pPr lvl="3" rtl="0"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4800"/>
              <a:buNone/>
              <a:defRPr sz="4800">
                <a:solidFill>
                  <a:schemeClr val="accent1"/>
                </a:solidFill>
              </a:defRPr>
            </a:lvl4pPr>
            <a:lvl5pPr lvl="4" rtl="0"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4800"/>
              <a:buNone/>
              <a:defRPr sz="4800">
                <a:solidFill>
                  <a:schemeClr val="accent1"/>
                </a:solidFill>
              </a:defRPr>
            </a:lvl5pPr>
            <a:lvl6pPr lvl="5" rtl="0"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4800"/>
              <a:buNone/>
              <a:defRPr sz="4800">
                <a:solidFill>
                  <a:schemeClr val="accent1"/>
                </a:solidFill>
              </a:defRPr>
            </a:lvl6pPr>
            <a:lvl7pPr lvl="6" rtl="0"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4800"/>
              <a:buNone/>
              <a:defRPr sz="4800">
                <a:solidFill>
                  <a:schemeClr val="accent1"/>
                </a:solidFill>
              </a:defRPr>
            </a:lvl7pPr>
            <a:lvl8pPr lvl="7" rtl="0"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4800"/>
              <a:buNone/>
              <a:defRPr sz="4800">
                <a:solidFill>
                  <a:schemeClr val="accent1"/>
                </a:solidFill>
              </a:defRPr>
            </a:lvl8pPr>
            <a:lvl9pPr lvl="8" rtl="0"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4800"/>
              <a:buNone/>
              <a:defRPr sz="4800">
                <a:solidFill>
                  <a:schemeClr val="accent1"/>
                </a:solidFill>
              </a:defRPr>
            </a:lvl9pPr>
          </a:lstStyle>
          <a:p>
            <a:endParaRPr/>
          </a:p>
        </p:txBody>
      </p:sp>
      <p:sp>
        <p:nvSpPr>
          <p:cNvPr id="17" name="Google Shape;17;p3"/>
          <p:cNvSpPr txBox="1">
            <a:spLocks noGrp="1"/>
          </p:cNvSpPr>
          <p:nvPr>
            <p:ph type="subTitle" idx="1"/>
          </p:nvPr>
        </p:nvSpPr>
        <p:spPr>
          <a:xfrm>
            <a:off x="4113600" y="3983050"/>
            <a:ext cx="4505700" cy="78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Clr>
                <a:schemeClr val="accent6"/>
              </a:buClr>
              <a:buSzPts val="1800"/>
              <a:buNone/>
              <a:defRPr sz="1800" b="1">
                <a:solidFill>
                  <a:schemeClr val="accent6"/>
                </a:solidFill>
              </a:defRPr>
            </a:lvl1pPr>
            <a:lvl2pPr lvl="1" rtl="0">
              <a:spcBef>
                <a:spcPts val="0"/>
              </a:spcBef>
              <a:spcAft>
                <a:spcPts val="0"/>
              </a:spcAft>
              <a:buClr>
                <a:schemeClr val="accent6"/>
              </a:buClr>
              <a:buSzPts val="1800"/>
              <a:buNone/>
              <a:defRPr sz="1800" b="1">
                <a:solidFill>
                  <a:schemeClr val="accent6"/>
                </a:solidFill>
              </a:defRPr>
            </a:lvl2pPr>
            <a:lvl3pPr lvl="2" rtl="0">
              <a:spcBef>
                <a:spcPts val="0"/>
              </a:spcBef>
              <a:spcAft>
                <a:spcPts val="0"/>
              </a:spcAft>
              <a:buClr>
                <a:schemeClr val="accent6"/>
              </a:buClr>
              <a:buSzPts val="1800"/>
              <a:buNone/>
              <a:defRPr sz="1800" b="1">
                <a:solidFill>
                  <a:schemeClr val="accent6"/>
                </a:solidFill>
              </a:defRPr>
            </a:lvl3pPr>
            <a:lvl4pPr lvl="3" rtl="0">
              <a:spcBef>
                <a:spcPts val="0"/>
              </a:spcBef>
              <a:spcAft>
                <a:spcPts val="0"/>
              </a:spcAft>
              <a:buClr>
                <a:schemeClr val="accent6"/>
              </a:buClr>
              <a:buSzPts val="1800"/>
              <a:buNone/>
              <a:defRPr b="1">
                <a:solidFill>
                  <a:schemeClr val="accent6"/>
                </a:solidFill>
              </a:defRPr>
            </a:lvl4pPr>
            <a:lvl5pPr lvl="4" rtl="0">
              <a:spcBef>
                <a:spcPts val="0"/>
              </a:spcBef>
              <a:spcAft>
                <a:spcPts val="0"/>
              </a:spcAft>
              <a:buClr>
                <a:schemeClr val="accent6"/>
              </a:buClr>
              <a:buSzPts val="1800"/>
              <a:buNone/>
              <a:defRPr b="1">
                <a:solidFill>
                  <a:schemeClr val="accent6"/>
                </a:solidFill>
              </a:defRPr>
            </a:lvl5pPr>
            <a:lvl6pPr lvl="5" rtl="0">
              <a:spcBef>
                <a:spcPts val="0"/>
              </a:spcBef>
              <a:spcAft>
                <a:spcPts val="0"/>
              </a:spcAft>
              <a:buClr>
                <a:schemeClr val="accent6"/>
              </a:buClr>
              <a:buSzPts val="1800"/>
              <a:buNone/>
              <a:defRPr b="1">
                <a:solidFill>
                  <a:schemeClr val="accent6"/>
                </a:solidFill>
              </a:defRPr>
            </a:lvl6pPr>
            <a:lvl7pPr lvl="6" rtl="0">
              <a:spcBef>
                <a:spcPts val="0"/>
              </a:spcBef>
              <a:spcAft>
                <a:spcPts val="0"/>
              </a:spcAft>
              <a:buClr>
                <a:schemeClr val="accent6"/>
              </a:buClr>
              <a:buSzPts val="1800"/>
              <a:buNone/>
              <a:defRPr b="1">
                <a:solidFill>
                  <a:schemeClr val="accent6"/>
                </a:solidFill>
              </a:defRPr>
            </a:lvl7pPr>
            <a:lvl8pPr lvl="7" rtl="0">
              <a:spcBef>
                <a:spcPts val="0"/>
              </a:spcBef>
              <a:spcAft>
                <a:spcPts val="0"/>
              </a:spcAft>
              <a:buClr>
                <a:schemeClr val="accent6"/>
              </a:buClr>
              <a:buSzPts val="1800"/>
              <a:buNone/>
              <a:defRPr b="1">
                <a:solidFill>
                  <a:schemeClr val="accent6"/>
                </a:solidFill>
              </a:defRPr>
            </a:lvl8pPr>
            <a:lvl9pPr lvl="8" rtl="0">
              <a:spcBef>
                <a:spcPts val="0"/>
              </a:spcBef>
              <a:spcAft>
                <a:spcPts val="0"/>
              </a:spcAft>
              <a:buClr>
                <a:schemeClr val="accent6"/>
              </a:buClr>
              <a:buSzPts val="1800"/>
              <a:buNone/>
              <a:defRPr b="1">
                <a:solidFill>
                  <a:schemeClr val="accent6"/>
                </a:solidFill>
              </a:defRPr>
            </a:lvl9pPr>
          </a:lstStyle>
          <a:p>
            <a:endParaRPr/>
          </a:p>
        </p:txBody>
      </p:sp>
      <p:sp>
        <p:nvSpPr>
          <p:cNvPr id="18" name="Google Shape;18;p3"/>
          <p:cNvSpPr/>
          <p:nvPr/>
        </p:nvSpPr>
        <p:spPr>
          <a:xfrm>
            <a:off x="0" y="4288499"/>
            <a:ext cx="3474300" cy="247500"/>
          </a:xfrm>
          <a:prstGeom prst="rect">
            <a:avLst/>
          </a:prstGeom>
          <a:solidFill>
            <a:schemeClr val="accent4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9" name="Google Shape;19;p3"/>
          <p:cNvSpPr/>
          <p:nvPr/>
        </p:nvSpPr>
        <p:spPr>
          <a:xfrm>
            <a:off x="0" y="0"/>
            <a:ext cx="3474300" cy="5307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>
              <a:solidFill>
                <a:srgbClr val="114454"/>
              </a:solidFill>
            </a:endParaRPr>
          </a:p>
        </p:txBody>
      </p:sp>
      <p:sp>
        <p:nvSpPr>
          <p:cNvPr id="20" name="Google Shape;20;p3"/>
          <p:cNvSpPr/>
          <p:nvPr/>
        </p:nvSpPr>
        <p:spPr>
          <a:xfrm>
            <a:off x="0" y="500626"/>
            <a:ext cx="3474300" cy="38241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1" name="Google Shape;21;p3"/>
          <p:cNvSpPr/>
          <p:nvPr/>
        </p:nvSpPr>
        <p:spPr>
          <a:xfrm>
            <a:off x="0" y="4493604"/>
            <a:ext cx="3474300" cy="118200"/>
          </a:xfrm>
          <a:prstGeom prst="rect">
            <a:avLst/>
          </a:prstGeom>
          <a:solidFill>
            <a:schemeClr val="accent5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2" name="Google Shape;22;p3"/>
          <p:cNvSpPr/>
          <p:nvPr/>
        </p:nvSpPr>
        <p:spPr>
          <a:xfrm>
            <a:off x="0" y="4584075"/>
            <a:ext cx="3474300" cy="559500"/>
          </a:xfrm>
          <a:prstGeom prst="rect">
            <a:avLst/>
          </a:prstGeom>
          <a:solidFill>
            <a:schemeClr val="accent6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3" name="Google Shape;23;p3"/>
          <p:cNvSpPr txBox="1">
            <a:spLocks noGrp="1"/>
          </p:cNvSpPr>
          <p:nvPr>
            <p:ph type="sldNum" idx="12"/>
          </p:nvPr>
        </p:nvSpPr>
        <p:spPr>
          <a:xfrm>
            <a:off x="-51050" y="4819400"/>
            <a:ext cx="349200" cy="3240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buNone/>
              <a:defRPr sz="800">
                <a:solidFill>
                  <a:srgbClr val="FFFFFF"/>
                </a:solidFill>
                <a:latin typeface="Roboto Slab"/>
                <a:ea typeface="Roboto Slab"/>
                <a:cs typeface="Roboto Slab"/>
                <a:sym typeface="Roboto Slab"/>
              </a:defRPr>
            </a:lvl1pPr>
            <a:lvl2pPr lvl="1" algn="ctr" rtl="0">
              <a:buNone/>
              <a:defRPr sz="800">
                <a:solidFill>
                  <a:srgbClr val="FFFFFF"/>
                </a:solidFill>
                <a:latin typeface="Roboto Slab"/>
                <a:ea typeface="Roboto Slab"/>
                <a:cs typeface="Roboto Slab"/>
                <a:sym typeface="Roboto Slab"/>
              </a:defRPr>
            </a:lvl2pPr>
            <a:lvl3pPr lvl="2" algn="ctr" rtl="0">
              <a:buNone/>
              <a:defRPr sz="800">
                <a:solidFill>
                  <a:srgbClr val="FFFFFF"/>
                </a:solidFill>
                <a:latin typeface="Roboto Slab"/>
                <a:ea typeface="Roboto Slab"/>
                <a:cs typeface="Roboto Slab"/>
                <a:sym typeface="Roboto Slab"/>
              </a:defRPr>
            </a:lvl3pPr>
            <a:lvl4pPr lvl="3" algn="ctr" rtl="0">
              <a:buNone/>
              <a:defRPr sz="800">
                <a:solidFill>
                  <a:srgbClr val="FFFFFF"/>
                </a:solidFill>
                <a:latin typeface="Roboto Slab"/>
                <a:ea typeface="Roboto Slab"/>
                <a:cs typeface="Roboto Slab"/>
                <a:sym typeface="Roboto Slab"/>
              </a:defRPr>
            </a:lvl4pPr>
            <a:lvl5pPr lvl="4" algn="ctr" rtl="0">
              <a:buNone/>
              <a:defRPr sz="800">
                <a:solidFill>
                  <a:srgbClr val="FFFFFF"/>
                </a:solidFill>
                <a:latin typeface="Roboto Slab"/>
                <a:ea typeface="Roboto Slab"/>
                <a:cs typeface="Roboto Slab"/>
                <a:sym typeface="Roboto Slab"/>
              </a:defRPr>
            </a:lvl5pPr>
            <a:lvl6pPr lvl="5" algn="ctr" rtl="0">
              <a:buNone/>
              <a:defRPr sz="800">
                <a:solidFill>
                  <a:srgbClr val="FFFFFF"/>
                </a:solidFill>
                <a:latin typeface="Roboto Slab"/>
                <a:ea typeface="Roboto Slab"/>
                <a:cs typeface="Roboto Slab"/>
                <a:sym typeface="Roboto Slab"/>
              </a:defRPr>
            </a:lvl6pPr>
            <a:lvl7pPr lvl="6" algn="ctr" rtl="0">
              <a:buNone/>
              <a:defRPr sz="800">
                <a:solidFill>
                  <a:srgbClr val="FFFFFF"/>
                </a:solidFill>
                <a:latin typeface="Roboto Slab"/>
                <a:ea typeface="Roboto Slab"/>
                <a:cs typeface="Roboto Slab"/>
                <a:sym typeface="Roboto Slab"/>
              </a:defRPr>
            </a:lvl7pPr>
            <a:lvl8pPr lvl="7" algn="ctr" rtl="0">
              <a:buNone/>
              <a:defRPr sz="800">
                <a:solidFill>
                  <a:srgbClr val="FFFFFF"/>
                </a:solidFill>
                <a:latin typeface="Roboto Slab"/>
                <a:ea typeface="Roboto Slab"/>
                <a:cs typeface="Roboto Slab"/>
                <a:sym typeface="Roboto Slab"/>
              </a:defRPr>
            </a:lvl8pPr>
            <a:lvl9pPr lvl="8" algn="ctr" rtl="0">
              <a:buNone/>
              <a:defRPr sz="800">
                <a:solidFill>
                  <a:srgbClr val="FFFFFF"/>
                </a:solidFill>
                <a:latin typeface="Roboto Slab"/>
                <a:ea typeface="Roboto Slab"/>
                <a:cs typeface="Roboto Slab"/>
                <a:sym typeface="Roboto Slab"/>
              </a:defRPr>
            </a:lvl9pPr>
          </a:lstStyle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‹nº›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2150329846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+ 2 columns" type="twoColTx">
  <p:cSld name="Title + 2 columns">
    <p:spTree>
      <p:nvGrpSpPr>
        <p:cNvPr id="1" name="Shape 4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3" name="Google Shape;43;p6"/>
          <p:cNvSpPr/>
          <p:nvPr/>
        </p:nvSpPr>
        <p:spPr>
          <a:xfrm>
            <a:off x="0" y="0"/>
            <a:ext cx="247200" cy="5307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>
              <a:solidFill>
                <a:srgbClr val="114454"/>
              </a:solidFill>
            </a:endParaRPr>
          </a:p>
        </p:txBody>
      </p:sp>
      <p:sp>
        <p:nvSpPr>
          <p:cNvPr id="44" name="Google Shape;44;p6"/>
          <p:cNvSpPr/>
          <p:nvPr/>
        </p:nvSpPr>
        <p:spPr>
          <a:xfrm>
            <a:off x="0" y="500625"/>
            <a:ext cx="4572000" cy="10587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45" name="Google Shape;45;p6"/>
          <p:cNvSpPr/>
          <p:nvPr/>
        </p:nvSpPr>
        <p:spPr>
          <a:xfrm>
            <a:off x="0" y="1553406"/>
            <a:ext cx="247200" cy="1532700"/>
          </a:xfrm>
          <a:prstGeom prst="rect">
            <a:avLst/>
          </a:prstGeom>
          <a:solidFill>
            <a:schemeClr val="accent4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46" name="Google Shape;46;p6"/>
          <p:cNvSpPr/>
          <p:nvPr/>
        </p:nvSpPr>
        <p:spPr>
          <a:xfrm>
            <a:off x="0" y="3086100"/>
            <a:ext cx="247200" cy="605400"/>
          </a:xfrm>
          <a:prstGeom prst="rect">
            <a:avLst/>
          </a:prstGeom>
          <a:solidFill>
            <a:schemeClr val="accent5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47" name="Google Shape;47;p6"/>
          <p:cNvSpPr/>
          <p:nvPr/>
        </p:nvSpPr>
        <p:spPr>
          <a:xfrm>
            <a:off x="0" y="3691500"/>
            <a:ext cx="247200" cy="1452000"/>
          </a:xfrm>
          <a:prstGeom prst="rect">
            <a:avLst/>
          </a:prstGeom>
          <a:solidFill>
            <a:schemeClr val="accent6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cxnSp>
        <p:nvCxnSpPr>
          <p:cNvPr id="48" name="Google Shape;48;p6"/>
          <p:cNvCxnSpPr/>
          <p:nvPr/>
        </p:nvCxnSpPr>
        <p:spPr>
          <a:xfrm>
            <a:off x="1037450" y="809725"/>
            <a:ext cx="0" cy="470700"/>
          </a:xfrm>
          <a:prstGeom prst="straightConnector1">
            <a:avLst/>
          </a:prstGeom>
          <a:noFill/>
          <a:ln w="9525" cap="flat" cmpd="sng">
            <a:solidFill>
              <a:schemeClr val="accent2"/>
            </a:solidFill>
            <a:prstDash val="solid"/>
            <a:round/>
            <a:headEnd type="none" w="med" len="med"/>
            <a:tailEnd type="none" w="med" len="med"/>
          </a:ln>
        </p:spPr>
      </p:cxnSp>
      <p:sp>
        <p:nvSpPr>
          <p:cNvPr id="49" name="Google Shape;49;p6"/>
          <p:cNvSpPr txBox="1">
            <a:spLocks noGrp="1"/>
          </p:cNvSpPr>
          <p:nvPr>
            <p:ph type="title"/>
          </p:nvPr>
        </p:nvSpPr>
        <p:spPr>
          <a:xfrm>
            <a:off x="1146025" y="530725"/>
            <a:ext cx="3208800" cy="10287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1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8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8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8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8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8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8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8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800"/>
              <a:buNone/>
              <a:defRPr/>
            </a:lvl9pPr>
          </a:lstStyle>
          <a:p>
            <a:endParaRPr/>
          </a:p>
        </p:txBody>
      </p:sp>
      <p:sp>
        <p:nvSpPr>
          <p:cNvPr id="50" name="Google Shape;50;p6"/>
          <p:cNvSpPr txBox="1">
            <a:spLocks noGrp="1"/>
          </p:cNvSpPr>
          <p:nvPr>
            <p:ph type="body" idx="1"/>
          </p:nvPr>
        </p:nvSpPr>
        <p:spPr>
          <a:xfrm>
            <a:off x="1146025" y="1767275"/>
            <a:ext cx="3660300" cy="3158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355600">
              <a:spcBef>
                <a:spcPts val="600"/>
              </a:spcBef>
              <a:spcAft>
                <a:spcPts val="0"/>
              </a:spcAft>
              <a:buSzPts val="2000"/>
              <a:buChar char="▪"/>
              <a:defRPr sz="2000"/>
            </a:lvl1pPr>
            <a:lvl2pPr marL="914400" lvl="1" indent="-355600">
              <a:spcBef>
                <a:spcPts val="0"/>
              </a:spcBef>
              <a:spcAft>
                <a:spcPts val="0"/>
              </a:spcAft>
              <a:buSzPts val="2000"/>
              <a:buChar char="▫"/>
              <a:defRPr sz="2000"/>
            </a:lvl2pPr>
            <a:lvl3pPr marL="1371600" lvl="2" indent="-355600">
              <a:spcBef>
                <a:spcPts val="0"/>
              </a:spcBef>
              <a:spcAft>
                <a:spcPts val="0"/>
              </a:spcAft>
              <a:buSzPts val="2000"/>
              <a:buChar char="■"/>
              <a:defRPr sz="2000"/>
            </a:lvl3pPr>
            <a:lvl4pPr marL="1828800" lvl="3" indent="-355600">
              <a:spcBef>
                <a:spcPts val="0"/>
              </a:spcBef>
              <a:spcAft>
                <a:spcPts val="0"/>
              </a:spcAft>
              <a:buSzPts val="2000"/>
              <a:buChar char="●"/>
              <a:defRPr sz="2000"/>
            </a:lvl4pPr>
            <a:lvl5pPr marL="2286000" lvl="4" indent="-355600">
              <a:spcBef>
                <a:spcPts val="0"/>
              </a:spcBef>
              <a:spcAft>
                <a:spcPts val="0"/>
              </a:spcAft>
              <a:buSzPts val="2000"/>
              <a:buChar char="○"/>
              <a:defRPr sz="2000"/>
            </a:lvl5pPr>
            <a:lvl6pPr marL="2743200" lvl="5" indent="-355600">
              <a:spcBef>
                <a:spcPts val="0"/>
              </a:spcBef>
              <a:spcAft>
                <a:spcPts val="0"/>
              </a:spcAft>
              <a:buSzPts val="2000"/>
              <a:buChar char="■"/>
              <a:defRPr sz="2000"/>
            </a:lvl6pPr>
            <a:lvl7pPr marL="3200400" lvl="6" indent="-355600">
              <a:spcBef>
                <a:spcPts val="0"/>
              </a:spcBef>
              <a:spcAft>
                <a:spcPts val="0"/>
              </a:spcAft>
              <a:buSzPts val="2000"/>
              <a:buChar char="●"/>
              <a:defRPr sz="2000"/>
            </a:lvl7pPr>
            <a:lvl8pPr marL="3657600" lvl="7" indent="-355600">
              <a:spcBef>
                <a:spcPts val="0"/>
              </a:spcBef>
              <a:spcAft>
                <a:spcPts val="0"/>
              </a:spcAft>
              <a:buSzPts val="2000"/>
              <a:buChar char="○"/>
              <a:defRPr sz="2000"/>
            </a:lvl8pPr>
            <a:lvl9pPr marL="4114800" lvl="8" indent="-355600">
              <a:spcBef>
                <a:spcPts val="0"/>
              </a:spcBef>
              <a:spcAft>
                <a:spcPts val="0"/>
              </a:spcAft>
              <a:buSzPts val="2000"/>
              <a:buChar char="■"/>
              <a:defRPr sz="2000"/>
            </a:lvl9pPr>
          </a:lstStyle>
          <a:p>
            <a:endParaRPr/>
          </a:p>
        </p:txBody>
      </p:sp>
      <p:sp>
        <p:nvSpPr>
          <p:cNvPr id="51" name="Google Shape;51;p6"/>
          <p:cNvSpPr txBox="1">
            <a:spLocks noGrp="1"/>
          </p:cNvSpPr>
          <p:nvPr>
            <p:ph type="body" idx="2"/>
          </p:nvPr>
        </p:nvSpPr>
        <p:spPr>
          <a:xfrm>
            <a:off x="5026623" y="1767275"/>
            <a:ext cx="3660300" cy="3158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355600">
              <a:spcBef>
                <a:spcPts val="600"/>
              </a:spcBef>
              <a:spcAft>
                <a:spcPts val="0"/>
              </a:spcAft>
              <a:buSzPts val="2000"/>
              <a:buChar char="▪"/>
              <a:defRPr sz="2000"/>
            </a:lvl1pPr>
            <a:lvl2pPr marL="914400" lvl="1" indent="-355600">
              <a:spcBef>
                <a:spcPts val="0"/>
              </a:spcBef>
              <a:spcAft>
                <a:spcPts val="0"/>
              </a:spcAft>
              <a:buSzPts val="2000"/>
              <a:buChar char="▫"/>
              <a:defRPr sz="2000"/>
            </a:lvl2pPr>
            <a:lvl3pPr marL="1371600" lvl="2" indent="-355600">
              <a:spcBef>
                <a:spcPts val="0"/>
              </a:spcBef>
              <a:spcAft>
                <a:spcPts val="0"/>
              </a:spcAft>
              <a:buSzPts val="2000"/>
              <a:buChar char="■"/>
              <a:defRPr sz="2000"/>
            </a:lvl3pPr>
            <a:lvl4pPr marL="1828800" lvl="3" indent="-355600">
              <a:spcBef>
                <a:spcPts val="0"/>
              </a:spcBef>
              <a:spcAft>
                <a:spcPts val="0"/>
              </a:spcAft>
              <a:buSzPts val="2000"/>
              <a:buChar char="●"/>
              <a:defRPr sz="2000"/>
            </a:lvl4pPr>
            <a:lvl5pPr marL="2286000" lvl="4" indent="-355600">
              <a:spcBef>
                <a:spcPts val="0"/>
              </a:spcBef>
              <a:spcAft>
                <a:spcPts val="0"/>
              </a:spcAft>
              <a:buSzPts val="2000"/>
              <a:buChar char="○"/>
              <a:defRPr sz="2000"/>
            </a:lvl5pPr>
            <a:lvl6pPr marL="2743200" lvl="5" indent="-355600">
              <a:spcBef>
                <a:spcPts val="0"/>
              </a:spcBef>
              <a:spcAft>
                <a:spcPts val="0"/>
              </a:spcAft>
              <a:buSzPts val="2000"/>
              <a:buChar char="■"/>
              <a:defRPr sz="2000"/>
            </a:lvl6pPr>
            <a:lvl7pPr marL="3200400" lvl="6" indent="-355600">
              <a:spcBef>
                <a:spcPts val="0"/>
              </a:spcBef>
              <a:spcAft>
                <a:spcPts val="0"/>
              </a:spcAft>
              <a:buSzPts val="2000"/>
              <a:buChar char="●"/>
              <a:defRPr sz="2000"/>
            </a:lvl7pPr>
            <a:lvl8pPr marL="3657600" lvl="7" indent="-355600">
              <a:spcBef>
                <a:spcPts val="0"/>
              </a:spcBef>
              <a:spcAft>
                <a:spcPts val="0"/>
              </a:spcAft>
              <a:buSzPts val="2000"/>
              <a:buChar char="○"/>
              <a:defRPr sz="2000"/>
            </a:lvl8pPr>
            <a:lvl9pPr marL="4114800" lvl="8" indent="-355600">
              <a:spcBef>
                <a:spcPts val="0"/>
              </a:spcBef>
              <a:spcAft>
                <a:spcPts val="0"/>
              </a:spcAft>
              <a:buSzPts val="2000"/>
              <a:buChar char="■"/>
              <a:defRPr sz="2000"/>
            </a:lvl9pPr>
          </a:lstStyle>
          <a:p>
            <a:endParaRPr/>
          </a:p>
        </p:txBody>
      </p:sp>
      <p:sp>
        <p:nvSpPr>
          <p:cNvPr id="52" name="Google Shape;52;p6"/>
          <p:cNvSpPr txBox="1">
            <a:spLocks noGrp="1"/>
          </p:cNvSpPr>
          <p:nvPr>
            <p:ph type="sldNum" idx="12"/>
          </p:nvPr>
        </p:nvSpPr>
        <p:spPr>
          <a:xfrm>
            <a:off x="-51050" y="4819400"/>
            <a:ext cx="349200" cy="3240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buNone/>
              <a:defRPr sz="800">
                <a:solidFill>
                  <a:srgbClr val="FFFFFF"/>
                </a:solidFill>
                <a:latin typeface="Roboto Slab"/>
                <a:ea typeface="Roboto Slab"/>
                <a:cs typeface="Roboto Slab"/>
                <a:sym typeface="Roboto Slab"/>
              </a:defRPr>
            </a:lvl1pPr>
            <a:lvl2pPr lvl="1" algn="ctr" rtl="0">
              <a:buNone/>
              <a:defRPr sz="800">
                <a:solidFill>
                  <a:srgbClr val="FFFFFF"/>
                </a:solidFill>
                <a:latin typeface="Roboto Slab"/>
                <a:ea typeface="Roboto Slab"/>
                <a:cs typeface="Roboto Slab"/>
                <a:sym typeface="Roboto Slab"/>
              </a:defRPr>
            </a:lvl2pPr>
            <a:lvl3pPr lvl="2" algn="ctr" rtl="0">
              <a:buNone/>
              <a:defRPr sz="800">
                <a:solidFill>
                  <a:srgbClr val="FFFFFF"/>
                </a:solidFill>
                <a:latin typeface="Roboto Slab"/>
                <a:ea typeface="Roboto Slab"/>
                <a:cs typeface="Roboto Slab"/>
                <a:sym typeface="Roboto Slab"/>
              </a:defRPr>
            </a:lvl3pPr>
            <a:lvl4pPr lvl="3" algn="ctr" rtl="0">
              <a:buNone/>
              <a:defRPr sz="800">
                <a:solidFill>
                  <a:srgbClr val="FFFFFF"/>
                </a:solidFill>
                <a:latin typeface="Roboto Slab"/>
                <a:ea typeface="Roboto Slab"/>
                <a:cs typeface="Roboto Slab"/>
                <a:sym typeface="Roboto Slab"/>
              </a:defRPr>
            </a:lvl4pPr>
            <a:lvl5pPr lvl="4" algn="ctr" rtl="0">
              <a:buNone/>
              <a:defRPr sz="800">
                <a:solidFill>
                  <a:srgbClr val="FFFFFF"/>
                </a:solidFill>
                <a:latin typeface="Roboto Slab"/>
                <a:ea typeface="Roboto Slab"/>
                <a:cs typeface="Roboto Slab"/>
                <a:sym typeface="Roboto Slab"/>
              </a:defRPr>
            </a:lvl5pPr>
            <a:lvl6pPr lvl="5" algn="ctr" rtl="0">
              <a:buNone/>
              <a:defRPr sz="800">
                <a:solidFill>
                  <a:srgbClr val="FFFFFF"/>
                </a:solidFill>
                <a:latin typeface="Roboto Slab"/>
                <a:ea typeface="Roboto Slab"/>
                <a:cs typeface="Roboto Slab"/>
                <a:sym typeface="Roboto Slab"/>
              </a:defRPr>
            </a:lvl6pPr>
            <a:lvl7pPr lvl="6" algn="ctr" rtl="0">
              <a:buNone/>
              <a:defRPr sz="800">
                <a:solidFill>
                  <a:srgbClr val="FFFFFF"/>
                </a:solidFill>
                <a:latin typeface="Roboto Slab"/>
                <a:ea typeface="Roboto Slab"/>
                <a:cs typeface="Roboto Slab"/>
                <a:sym typeface="Roboto Slab"/>
              </a:defRPr>
            </a:lvl7pPr>
            <a:lvl8pPr lvl="7" algn="ctr" rtl="0">
              <a:buNone/>
              <a:defRPr sz="800">
                <a:solidFill>
                  <a:srgbClr val="FFFFFF"/>
                </a:solidFill>
                <a:latin typeface="Roboto Slab"/>
                <a:ea typeface="Roboto Slab"/>
                <a:cs typeface="Roboto Slab"/>
                <a:sym typeface="Roboto Slab"/>
              </a:defRPr>
            </a:lvl8pPr>
            <a:lvl9pPr lvl="8" algn="ctr" rtl="0">
              <a:buNone/>
              <a:defRPr sz="800">
                <a:solidFill>
                  <a:srgbClr val="FFFFFF"/>
                </a:solidFill>
                <a:latin typeface="Roboto Slab"/>
                <a:ea typeface="Roboto Slab"/>
                <a:cs typeface="Roboto Slab"/>
                <a:sym typeface="Roboto Slab"/>
              </a:defRPr>
            </a:lvl9pPr>
          </a:lstStyle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‹nº›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844338124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only 2">
  <p:cSld name="Title only 2">
    <p:spTree>
      <p:nvGrpSpPr>
        <p:cNvPr id="1" name="Shape 15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9" name="Google Shape;159;p14"/>
          <p:cNvSpPr/>
          <p:nvPr/>
        </p:nvSpPr>
        <p:spPr>
          <a:xfrm>
            <a:off x="314100" y="314100"/>
            <a:ext cx="8515800" cy="4515300"/>
          </a:xfrm>
          <a:prstGeom prst="rect">
            <a:avLst/>
          </a:prstGeom>
          <a:noFill/>
          <a:ln w="19050" cap="flat" cmpd="sng">
            <a:solidFill>
              <a:schemeClr val="dk1"/>
            </a:solidFill>
            <a:prstDash val="solid"/>
            <a:round/>
            <a:headEnd type="none" w="sm" len="sm"/>
            <a:tailEnd type="none" w="sm" len="sm"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60" name="Google Shape;160;p14"/>
          <p:cNvSpPr txBox="1">
            <a:spLocks noGrp="1"/>
          </p:cNvSpPr>
          <p:nvPr>
            <p:ph type="title"/>
          </p:nvPr>
        </p:nvSpPr>
        <p:spPr>
          <a:xfrm>
            <a:off x="720000" y="540000"/>
            <a:ext cx="7704000" cy="4320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1pPr>
            <a:lvl2pPr lvl="1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9pPr>
          </a:lstStyle>
          <a:p>
            <a:endParaRPr/>
          </a:p>
        </p:txBody>
      </p:sp>
      <p:cxnSp>
        <p:nvCxnSpPr>
          <p:cNvPr id="161" name="Google Shape;161;p14"/>
          <p:cNvCxnSpPr/>
          <p:nvPr/>
        </p:nvCxnSpPr>
        <p:spPr>
          <a:xfrm>
            <a:off x="321175" y="1237475"/>
            <a:ext cx="8512500" cy="0"/>
          </a:xfrm>
          <a:prstGeom prst="straightConnector1">
            <a:avLst/>
          </a:prstGeom>
          <a:noFill/>
          <a:ln w="19050" cap="flat" cmpd="sng">
            <a:solidFill>
              <a:schemeClr val="dk1"/>
            </a:solidFill>
            <a:prstDash val="solid"/>
            <a:round/>
            <a:headEnd type="none" w="med" len="med"/>
            <a:tailEnd type="none" w="med" len="med"/>
          </a:ln>
        </p:spPr>
      </p:cxnSp>
      <p:cxnSp>
        <p:nvCxnSpPr>
          <p:cNvPr id="162" name="Google Shape;162;p14"/>
          <p:cNvCxnSpPr/>
          <p:nvPr/>
        </p:nvCxnSpPr>
        <p:spPr>
          <a:xfrm>
            <a:off x="314538" y="4467473"/>
            <a:ext cx="8520600" cy="0"/>
          </a:xfrm>
          <a:prstGeom prst="straightConnector1">
            <a:avLst/>
          </a:prstGeom>
          <a:noFill/>
          <a:ln w="19050" cap="flat" cmpd="sng">
            <a:solidFill>
              <a:schemeClr val="dk1"/>
            </a:solidFill>
            <a:prstDash val="solid"/>
            <a:round/>
            <a:headEnd type="none" w="med" len="med"/>
            <a:tailEnd type="none" w="med" len="med"/>
          </a:ln>
        </p:spPr>
      </p:cxnSp>
      <p:cxnSp>
        <p:nvCxnSpPr>
          <p:cNvPr id="163" name="Google Shape;163;p14"/>
          <p:cNvCxnSpPr/>
          <p:nvPr/>
        </p:nvCxnSpPr>
        <p:spPr>
          <a:xfrm>
            <a:off x="719050" y="1237475"/>
            <a:ext cx="0" cy="3230100"/>
          </a:xfrm>
          <a:prstGeom prst="straightConnector1">
            <a:avLst/>
          </a:prstGeom>
          <a:noFill/>
          <a:ln w="19050" cap="flat" cmpd="sng">
            <a:solidFill>
              <a:schemeClr val="dk1"/>
            </a:solidFill>
            <a:prstDash val="solid"/>
            <a:round/>
            <a:headEnd type="none" w="med" len="med"/>
            <a:tailEnd type="none" w="med" len="med"/>
          </a:ln>
        </p:spPr>
      </p:cxnSp>
      <p:sp>
        <p:nvSpPr>
          <p:cNvPr id="164" name="Google Shape;164;p14"/>
          <p:cNvSpPr/>
          <p:nvPr/>
        </p:nvSpPr>
        <p:spPr>
          <a:xfrm>
            <a:off x="402175" y="4531075"/>
            <a:ext cx="236700" cy="236700"/>
          </a:xfrm>
          <a:prstGeom prst="plaque">
            <a:avLst>
              <a:gd name="adj" fmla="val 50000"/>
            </a:avLst>
          </a:prstGeom>
          <a:solidFill>
            <a:schemeClr val="dk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65" name="Google Shape;165;p14"/>
          <p:cNvSpPr/>
          <p:nvPr/>
        </p:nvSpPr>
        <p:spPr>
          <a:xfrm>
            <a:off x="8505000" y="4531075"/>
            <a:ext cx="236700" cy="236700"/>
          </a:xfrm>
          <a:prstGeom prst="plaque">
            <a:avLst>
              <a:gd name="adj" fmla="val 50000"/>
            </a:avLst>
          </a:prstGeom>
          <a:solidFill>
            <a:schemeClr val="dk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cxnSp>
        <p:nvCxnSpPr>
          <p:cNvPr id="166" name="Google Shape;166;p14"/>
          <p:cNvCxnSpPr/>
          <p:nvPr/>
        </p:nvCxnSpPr>
        <p:spPr>
          <a:xfrm>
            <a:off x="8422973" y="1237475"/>
            <a:ext cx="0" cy="3230100"/>
          </a:xfrm>
          <a:prstGeom prst="straightConnector1">
            <a:avLst/>
          </a:prstGeom>
          <a:noFill/>
          <a:ln w="19050" cap="flat" cmpd="sng">
            <a:solidFill>
              <a:schemeClr val="dk1"/>
            </a:solidFill>
            <a:prstDash val="solid"/>
            <a:round/>
            <a:headEnd type="none" w="med" len="med"/>
            <a:tailEnd type="none" w="med" len="med"/>
          </a:ln>
        </p:spPr>
      </p:cxnSp>
      <p:cxnSp>
        <p:nvCxnSpPr>
          <p:cNvPr id="167" name="Google Shape;167;p14"/>
          <p:cNvCxnSpPr/>
          <p:nvPr/>
        </p:nvCxnSpPr>
        <p:spPr>
          <a:xfrm>
            <a:off x="8424000" y="4467575"/>
            <a:ext cx="0" cy="363900"/>
          </a:xfrm>
          <a:prstGeom prst="straightConnector1">
            <a:avLst/>
          </a:prstGeom>
          <a:noFill/>
          <a:ln w="19050" cap="flat" cmpd="sng">
            <a:solidFill>
              <a:schemeClr val="dk1"/>
            </a:solidFill>
            <a:prstDash val="solid"/>
            <a:round/>
            <a:headEnd type="none" w="med" len="med"/>
            <a:tailEnd type="none" w="med" len="med"/>
          </a:ln>
        </p:spPr>
      </p:cxnSp>
      <p:cxnSp>
        <p:nvCxnSpPr>
          <p:cNvPr id="168" name="Google Shape;168;p14"/>
          <p:cNvCxnSpPr/>
          <p:nvPr/>
        </p:nvCxnSpPr>
        <p:spPr>
          <a:xfrm>
            <a:off x="722275" y="4467575"/>
            <a:ext cx="0" cy="363900"/>
          </a:xfrm>
          <a:prstGeom prst="straightConnector1">
            <a:avLst/>
          </a:prstGeom>
          <a:noFill/>
          <a:ln w="19050" cap="flat" cmpd="sng">
            <a:solidFill>
              <a:schemeClr val="dk1"/>
            </a:solidFill>
            <a:prstDash val="solid"/>
            <a:round/>
            <a:headEnd type="none" w="med" len="med"/>
            <a:tailEnd type="none" w="med" len="med"/>
          </a:ln>
        </p:spPr>
      </p:cxnSp>
    </p:spTree>
    <p:extLst>
      <p:ext uri="{BB962C8B-B14F-4D97-AF65-F5344CB8AC3E}">
        <p14:creationId xmlns:p14="http://schemas.microsoft.com/office/powerpoint/2010/main" val="4038048681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lank" type="blank">
  <p:cSld name="Blank">
    <p:spTree>
      <p:nvGrpSpPr>
        <p:cNvPr id="1" name="Shape 8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3" name="Google Shape;83;p10"/>
          <p:cNvSpPr/>
          <p:nvPr/>
        </p:nvSpPr>
        <p:spPr>
          <a:xfrm>
            <a:off x="0" y="0"/>
            <a:ext cx="247200" cy="5307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>
              <a:solidFill>
                <a:srgbClr val="114454"/>
              </a:solidFill>
            </a:endParaRPr>
          </a:p>
        </p:txBody>
      </p:sp>
      <p:sp>
        <p:nvSpPr>
          <p:cNvPr id="84" name="Google Shape;84;p10"/>
          <p:cNvSpPr/>
          <p:nvPr/>
        </p:nvSpPr>
        <p:spPr>
          <a:xfrm>
            <a:off x="0" y="500625"/>
            <a:ext cx="247200" cy="10587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85" name="Google Shape;85;p10"/>
          <p:cNvSpPr/>
          <p:nvPr/>
        </p:nvSpPr>
        <p:spPr>
          <a:xfrm>
            <a:off x="0" y="1553406"/>
            <a:ext cx="247200" cy="1532700"/>
          </a:xfrm>
          <a:prstGeom prst="rect">
            <a:avLst/>
          </a:prstGeom>
          <a:solidFill>
            <a:schemeClr val="accent4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86" name="Google Shape;86;p10"/>
          <p:cNvSpPr/>
          <p:nvPr/>
        </p:nvSpPr>
        <p:spPr>
          <a:xfrm>
            <a:off x="0" y="3086100"/>
            <a:ext cx="247200" cy="605400"/>
          </a:xfrm>
          <a:prstGeom prst="rect">
            <a:avLst/>
          </a:prstGeom>
          <a:solidFill>
            <a:schemeClr val="accent5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87" name="Google Shape;87;p10"/>
          <p:cNvSpPr/>
          <p:nvPr/>
        </p:nvSpPr>
        <p:spPr>
          <a:xfrm>
            <a:off x="0" y="3691500"/>
            <a:ext cx="247200" cy="1452000"/>
          </a:xfrm>
          <a:prstGeom prst="rect">
            <a:avLst/>
          </a:prstGeom>
          <a:solidFill>
            <a:schemeClr val="accent6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88" name="Google Shape;88;p10"/>
          <p:cNvSpPr txBox="1">
            <a:spLocks noGrp="1"/>
          </p:cNvSpPr>
          <p:nvPr>
            <p:ph type="sldNum" idx="12"/>
          </p:nvPr>
        </p:nvSpPr>
        <p:spPr>
          <a:xfrm>
            <a:off x="-51050" y="4819400"/>
            <a:ext cx="349200" cy="3240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buNone/>
              <a:defRPr sz="800">
                <a:solidFill>
                  <a:srgbClr val="FFFFFF"/>
                </a:solidFill>
                <a:latin typeface="Roboto Slab"/>
                <a:ea typeface="Roboto Slab"/>
                <a:cs typeface="Roboto Slab"/>
                <a:sym typeface="Roboto Slab"/>
              </a:defRPr>
            </a:lvl1pPr>
            <a:lvl2pPr lvl="1" algn="ctr" rtl="0">
              <a:buNone/>
              <a:defRPr sz="800">
                <a:solidFill>
                  <a:srgbClr val="FFFFFF"/>
                </a:solidFill>
                <a:latin typeface="Roboto Slab"/>
                <a:ea typeface="Roboto Slab"/>
                <a:cs typeface="Roboto Slab"/>
                <a:sym typeface="Roboto Slab"/>
              </a:defRPr>
            </a:lvl2pPr>
            <a:lvl3pPr lvl="2" algn="ctr" rtl="0">
              <a:buNone/>
              <a:defRPr sz="800">
                <a:solidFill>
                  <a:srgbClr val="FFFFFF"/>
                </a:solidFill>
                <a:latin typeface="Roboto Slab"/>
                <a:ea typeface="Roboto Slab"/>
                <a:cs typeface="Roboto Slab"/>
                <a:sym typeface="Roboto Slab"/>
              </a:defRPr>
            </a:lvl3pPr>
            <a:lvl4pPr lvl="3" algn="ctr" rtl="0">
              <a:buNone/>
              <a:defRPr sz="800">
                <a:solidFill>
                  <a:srgbClr val="FFFFFF"/>
                </a:solidFill>
                <a:latin typeface="Roboto Slab"/>
                <a:ea typeface="Roboto Slab"/>
                <a:cs typeface="Roboto Slab"/>
                <a:sym typeface="Roboto Slab"/>
              </a:defRPr>
            </a:lvl4pPr>
            <a:lvl5pPr lvl="4" algn="ctr" rtl="0">
              <a:buNone/>
              <a:defRPr sz="800">
                <a:solidFill>
                  <a:srgbClr val="FFFFFF"/>
                </a:solidFill>
                <a:latin typeface="Roboto Slab"/>
                <a:ea typeface="Roboto Slab"/>
                <a:cs typeface="Roboto Slab"/>
                <a:sym typeface="Roboto Slab"/>
              </a:defRPr>
            </a:lvl5pPr>
            <a:lvl6pPr lvl="5" algn="ctr" rtl="0">
              <a:buNone/>
              <a:defRPr sz="800">
                <a:solidFill>
                  <a:srgbClr val="FFFFFF"/>
                </a:solidFill>
                <a:latin typeface="Roboto Slab"/>
                <a:ea typeface="Roboto Slab"/>
                <a:cs typeface="Roboto Slab"/>
                <a:sym typeface="Roboto Slab"/>
              </a:defRPr>
            </a:lvl6pPr>
            <a:lvl7pPr lvl="6" algn="ctr" rtl="0">
              <a:buNone/>
              <a:defRPr sz="800">
                <a:solidFill>
                  <a:srgbClr val="FFFFFF"/>
                </a:solidFill>
                <a:latin typeface="Roboto Slab"/>
                <a:ea typeface="Roboto Slab"/>
                <a:cs typeface="Roboto Slab"/>
                <a:sym typeface="Roboto Slab"/>
              </a:defRPr>
            </a:lvl7pPr>
            <a:lvl8pPr lvl="7" algn="ctr" rtl="0">
              <a:buNone/>
              <a:defRPr sz="800">
                <a:solidFill>
                  <a:srgbClr val="FFFFFF"/>
                </a:solidFill>
                <a:latin typeface="Roboto Slab"/>
                <a:ea typeface="Roboto Slab"/>
                <a:cs typeface="Roboto Slab"/>
                <a:sym typeface="Roboto Slab"/>
              </a:defRPr>
            </a:lvl8pPr>
            <a:lvl9pPr lvl="8" algn="ctr" rtl="0">
              <a:buNone/>
              <a:defRPr sz="800">
                <a:solidFill>
                  <a:srgbClr val="FFFFFF"/>
                </a:solidFill>
                <a:latin typeface="Roboto Slab"/>
                <a:ea typeface="Roboto Slab"/>
                <a:cs typeface="Roboto Slab"/>
                <a:sym typeface="Roboto Slab"/>
              </a:defRPr>
            </a:lvl9pPr>
          </a:lstStyle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‹nº›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2370451587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only 3">
  <p:cSld name="Title only 3">
    <p:spTree>
      <p:nvGrpSpPr>
        <p:cNvPr id="1" name="Shape 16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0" name="Google Shape;170;p15"/>
          <p:cNvSpPr/>
          <p:nvPr/>
        </p:nvSpPr>
        <p:spPr>
          <a:xfrm>
            <a:off x="314100" y="314100"/>
            <a:ext cx="8515800" cy="4515300"/>
          </a:xfrm>
          <a:prstGeom prst="rect">
            <a:avLst/>
          </a:prstGeom>
          <a:noFill/>
          <a:ln w="19050" cap="flat" cmpd="sng">
            <a:solidFill>
              <a:schemeClr val="dk1"/>
            </a:solidFill>
            <a:prstDash val="solid"/>
            <a:round/>
            <a:headEnd type="none" w="sm" len="sm"/>
            <a:tailEnd type="none" w="sm" len="sm"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71" name="Google Shape;171;p15"/>
          <p:cNvSpPr txBox="1">
            <a:spLocks noGrp="1"/>
          </p:cNvSpPr>
          <p:nvPr>
            <p:ph type="title"/>
          </p:nvPr>
        </p:nvSpPr>
        <p:spPr>
          <a:xfrm>
            <a:off x="720000" y="540000"/>
            <a:ext cx="5376000" cy="4320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1pPr>
            <a:lvl2pPr lvl="1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9pPr>
          </a:lstStyle>
          <a:p>
            <a:endParaRPr/>
          </a:p>
        </p:txBody>
      </p:sp>
      <p:cxnSp>
        <p:nvCxnSpPr>
          <p:cNvPr id="172" name="Google Shape;172;p15"/>
          <p:cNvCxnSpPr/>
          <p:nvPr/>
        </p:nvCxnSpPr>
        <p:spPr>
          <a:xfrm>
            <a:off x="3619500" y="4026750"/>
            <a:ext cx="0" cy="793500"/>
          </a:xfrm>
          <a:prstGeom prst="straightConnector1">
            <a:avLst/>
          </a:prstGeom>
          <a:noFill/>
          <a:ln w="19050" cap="flat" cmpd="sng">
            <a:solidFill>
              <a:schemeClr val="dk1"/>
            </a:solidFill>
            <a:prstDash val="solid"/>
            <a:round/>
            <a:headEnd type="none" w="med" len="med"/>
            <a:tailEnd type="none" w="med" len="med"/>
          </a:ln>
        </p:spPr>
      </p:cxnSp>
      <p:cxnSp>
        <p:nvCxnSpPr>
          <p:cNvPr id="173" name="Google Shape;173;p15"/>
          <p:cNvCxnSpPr/>
          <p:nvPr/>
        </p:nvCxnSpPr>
        <p:spPr>
          <a:xfrm>
            <a:off x="5524500" y="4026750"/>
            <a:ext cx="0" cy="793500"/>
          </a:xfrm>
          <a:prstGeom prst="straightConnector1">
            <a:avLst/>
          </a:prstGeom>
          <a:noFill/>
          <a:ln w="19050" cap="flat" cmpd="sng">
            <a:solidFill>
              <a:schemeClr val="dk1"/>
            </a:solidFill>
            <a:prstDash val="solid"/>
            <a:round/>
            <a:headEnd type="none" w="med" len="med"/>
            <a:tailEnd type="none" w="med" len="med"/>
          </a:ln>
        </p:spPr>
      </p:cxnSp>
      <p:cxnSp>
        <p:nvCxnSpPr>
          <p:cNvPr id="174" name="Google Shape;174;p15"/>
          <p:cNvCxnSpPr/>
          <p:nvPr/>
        </p:nvCxnSpPr>
        <p:spPr>
          <a:xfrm>
            <a:off x="321175" y="1237475"/>
            <a:ext cx="8520600" cy="0"/>
          </a:xfrm>
          <a:prstGeom prst="straightConnector1">
            <a:avLst/>
          </a:prstGeom>
          <a:noFill/>
          <a:ln w="19050" cap="flat" cmpd="sng">
            <a:solidFill>
              <a:schemeClr val="dk1"/>
            </a:solidFill>
            <a:prstDash val="solid"/>
            <a:round/>
            <a:headEnd type="none" w="med" len="med"/>
            <a:tailEnd type="none" w="med" len="med"/>
          </a:ln>
        </p:spPr>
      </p:cxnSp>
      <p:cxnSp>
        <p:nvCxnSpPr>
          <p:cNvPr id="175" name="Google Shape;175;p15"/>
          <p:cNvCxnSpPr/>
          <p:nvPr/>
        </p:nvCxnSpPr>
        <p:spPr>
          <a:xfrm>
            <a:off x="719988" y="1237475"/>
            <a:ext cx="0" cy="2789400"/>
          </a:xfrm>
          <a:prstGeom prst="straightConnector1">
            <a:avLst/>
          </a:prstGeom>
          <a:noFill/>
          <a:ln w="19050" cap="flat" cmpd="sng">
            <a:solidFill>
              <a:schemeClr val="dk1"/>
            </a:solidFill>
            <a:prstDash val="solid"/>
            <a:round/>
            <a:headEnd type="none" w="med" len="med"/>
            <a:tailEnd type="none" w="med" len="med"/>
          </a:ln>
        </p:spPr>
      </p:cxnSp>
      <p:cxnSp>
        <p:nvCxnSpPr>
          <p:cNvPr id="176" name="Google Shape;176;p15"/>
          <p:cNvCxnSpPr/>
          <p:nvPr/>
        </p:nvCxnSpPr>
        <p:spPr>
          <a:xfrm>
            <a:off x="8435175" y="1237475"/>
            <a:ext cx="0" cy="2789400"/>
          </a:xfrm>
          <a:prstGeom prst="straightConnector1">
            <a:avLst/>
          </a:prstGeom>
          <a:noFill/>
          <a:ln w="19050" cap="flat" cmpd="sng">
            <a:solidFill>
              <a:schemeClr val="dk1"/>
            </a:solidFill>
            <a:prstDash val="solid"/>
            <a:round/>
            <a:headEnd type="none" w="med" len="med"/>
            <a:tailEnd type="none" w="med" len="med"/>
          </a:ln>
        </p:spPr>
      </p:cxnSp>
      <p:cxnSp>
        <p:nvCxnSpPr>
          <p:cNvPr id="177" name="Google Shape;177;p15"/>
          <p:cNvCxnSpPr/>
          <p:nvPr/>
        </p:nvCxnSpPr>
        <p:spPr>
          <a:xfrm>
            <a:off x="321175" y="4026742"/>
            <a:ext cx="8520600" cy="0"/>
          </a:xfrm>
          <a:prstGeom prst="straightConnector1">
            <a:avLst/>
          </a:prstGeom>
          <a:noFill/>
          <a:ln w="19050" cap="flat" cmpd="sng">
            <a:solidFill>
              <a:schemeClr val="dk1"/>
            </a:solidFill>
            <a:prstDash val="solid"/>
            <a:round/>
            <a:headEnd type="none" w="med" len="med"/>
            <a:tailEnd type="none" w="med" len="med"/>
          </a:ln>
        </p:spPr>
      </p:cxnSp>
    </p:spTree>
    <p:extLst>
      <p:ext uri="{BB962C8B-B14F-4D97-AF65-F5344CB8AC3E}">
        <p14:creationId xmlns:p14="http://schemas.microsoft.com/office/powerpoint/2010/main" val="69411350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lank style A">
  <p:cSld name="Blank style A">
    <p:bg>
      <p:bgPr>
        <a:solidFill>
          <a:schemeClr val="accent4"/>
        </a:solidFill>
        <a:effectLst/>
      </p:bgPr>
    </p:bg>
    <p:spTree>
      <p:nvGrpSpPr>
        <p:cNvPr id="1" name="Shape 8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0" name="Google Shape;90;p11"/>
          <p:cNvSpPr/>
          <p:nvPr/>
        </p:nvSpPr>
        <p:spPr>
          <a:xfrm>
            <a:off x="0" y="0"/>
            <a:ext cx="9144000" cy="5307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>
              <a:solidFill>
                <a:srgbClr val="114454"/>
              </a:solidFill>
            </a:endParaRPr>
          </a:p>
        </p:txBody>
      </p:sp>
      <p:sp>
        <p:nvSpPr>
          <p:cNvPr id="91" name="Google Shape;91;p11"/>
          <p:cNvSpPr/>
          <p:nvPr/>
        </p:nvSpPr>
        <p:spPr>
          <a:xfrm>
            <a:off x="0" y="500625"/>
            <a:ext cx="9144000" cy="732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92" name="Google Shape;92;p11"/>
          <p:cNvSpPr/>
          <p:nvPr/>
        </p:nvSpPr>
        <p:spPr>
          <a:xfrm>
            <a:off x="0" y="3962800"/>
            <a:ext cx="9144000" cy="370200"/>
          </a:xfrm>
          <a:prstGeom prst="rect">
            <a:avLst/>
          </a:prstGeom>
          <a:solidFill>
            <a:schemeClr val="accent5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93" name="Google Shape;93;p11"/>
          <p:cNvSpPr/>
          <p:nvPr/>
        </p:nvSpPr>
        <p:spPr>
          <a:xfrm>
            <a:off x="0" y="4333125"/>
            <a:ext cx="9144000" cy="810300"/>
          </a:xfrm>
          <a:prstGeom prst="rect">
            <a:avLst/>
          </a:prstGeom>
          <a:solidFill>
            <a:schemeClr val="accent6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94" name="Google Shape;94;p11"/>
          <p:cNvSpPr txBox="1">
            <a:spLocks noGrp="1"/>
          </p:cNvSpPr>
          <p:nvPr>
            <p:ph type="sldNum" idx="12"/>
          </p:nvPr>
        </p:nvSpPr>
        <p:spPr>
          <a:xfrm>
            <a:off x="-51050" y="4819400"/>
            <a:ext cx="349200" cy="3240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buNone/>
              <a:defRPr sz="800">
                <a:solidFill>
                  <a:srgbClr val="FFFFFF"/>
                </a:solidFill>
                <a:latin typeface="Roboto Slab"/>
                <a:ea typeface="Roboto Slab"/>
                <a:cs typeface="Roboto Slab"/>
                <a:sym typeface="Roboto Slab"/>
              </a:defRPr>
            </a:lvl1pPr>
            <a:lvl2pPr lvl="1" algn="ctr" rtl="0">
              <a:buNone/>
              <a:defRPr sz="800">
                <a:solidFill>
                  <a:srgbClr val="FFFFFF"/>
                </a:solidFill>
                <a:latin typeface="Roboto Slab"/>
                <a:ea typeface="Roboto Slab"/>
                <a:cs typeface="Roboto Slab"/>
                <a:sym typeface="Roboto Slab"/>
              </a:defRPr>
            </a:lvl2pPr>
            <a:lvl3pPr lvl="2" algn="ctr" rtl="0">
              <a:buNone/>
              <a:defRPr sz="800">
                <a:solidFill>
                  <a:srgbClr val="FFFFFF"/>
                </a:solidFill>
                <a:latin typeface="Roboto Slab"/>
                <a:ea typeface="Roboto Slab"/>
                <a:cs typeface="Roboto Slab"/>
                <a:sym typeface="Roboto Slab"/>
              </a:defRPr>
            </a:lvl3pPr>
            <a:lvl4pPr lvl="3" algn="ctr" rtl="0">
              <a:buNone/>
              <a:defRPr sz="800">
                <a:solidFill>
                  <a:srgbClr val="FFFFFF"/>
                </a:solidFill>
                <a:latin typeface="Roboto Slab"/>
                <a:ea typeface="Roboto Slab"/>
                <a:cs typeface="Roboto Slab"/>
                <a:sym typeface="Roboto Slab"/>
              </a:defRPr>
            </a:lvl4pPr>
            <a:lvl5pPr lvl="4" algn="ctr" rtl="0">
              <a:buNone/>
              <a:defRPr sz="800">
                <a:solidFill>
                  <a:srgbClr val="FFFFFF"/>
                </a:solidFill>
                <a:latin typeface="Roboto Slab"/>
                <a:ea typeface="Roboto Slab"/>
                <a:cs typeface="Roboto Slab"/>
                <a:sym typeface="Roboto Slab"/>
              </a:defRPr>
            </a:lvl5pPr>
            <a:lvl6pPr lvl="5" algn="ctr" rtl="0">
              <a:buNone/>
              <a:defRPr sz="800">
                <a:solidFill>
                  <a:srgbClr val="FFFFFF"/>
                </a:solidFill>
                <a:latin typeface="Roboto Slab"/>
                <a:ea typeface="Roboto Slab"/>
                <a:cs typeface="Roboto Slab"/>
                <a:sym typeface="Roboto Slab"/>
              </a:defRPr>
            </a:lvl6pPr>
            <a:lvl7pPr lvl="6" algn="ctr" rtl="0">
              <a:buNone/>
              <a:defRPr sz="800">
                <a:solidFill>
                  <a:srgbClr val="FFFFFF"/>
                </a:solidFill>
                <a:latin typeface="Roboto Slab"/>
                <a:ea typeface="Roboto Slab"/>
                <a:cs typeface="Roboto Slab"/>
                <a:sym typeface="Roboto Slab"/>
              </a:defRPr>
            </a:lvl7pPr>
            <a:lvl8pPr lvl="7" algn="ctr" rtl="0">
              <a:buNone/>
              <a:defRPr sz="800">
                <a:solidFill>
                  <a:srgbClr val="FFFFFF"/>
                </a:solidFill>
                <a:latin typeface="Roboto Slab"/>
                <a:ea typeface="Roboto Slab"/>
                <a:cs typeface="Roboto Slab"/>
                <a:sym typeface="Roboto Slab"/>
              </a:defRPr>
            </a:lvl8pPr>
            <a:lvl9pPr lvl="8" algn="ctr" rtl="0">
              <a:buNone/>
              <a:defRPr sz="800">
                <a:solidFill>
                  <a:srgbClr val="FFFFFF"/>
                </a:solidFill>
                <a:latin typeface="Roboto Slab"/>
                <a:ea typeface="Roboto Slab"/>
                <a:cs typeface="Roboto Slab"/>
                <a:sym typeface="Roboto Slab"/>
              </a:defRPr>
            </a:lvl9pPr>
          </a:lstStyle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‹nº›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1402197145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theme" Target="../theme/theme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 name="simple-light-2">
    <p:bg>
      <p:bgPr>
        <a:solidFill>
          <a:schemeClr val="lt1"/>
        </a:solidFill>
        <a:effectLst/>
      </p:bgPr>
    </p:bg>
    <p:spTree>
      <p:nvGrpSpPr>
        <p:cNvPr id="1" name="Shape 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Google Shape;6;p1"/>
          <p:cNvSpPr txBox="1">
            <a:spLocks noGrp="1"/>
          </p:cNvSpPr>
          <p:nvPr>
            <p:ph type="title"/>
          </p:nvPr>
        </p:nvSpPr>
        <p:spPr>
          <a:xfrm>
            <a:off x="726100" y="445025"/>
            <a:ext cx="7691700" cy="5727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1pPr>
            <a:lvl2pPr lvl="1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2pPr>
            <a:lvl3pPr lvl="2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3pPr>
            <a:lvl4pPr lvl="3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4pPr>
            <a:lvl5pPr lvl="4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5pPr>
            <a:lvl6pPr lvl="5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6pPr>
            <a:lvl7pPr lvl="6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7pPr>
            <a:lvl8pPr lvl="7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8pPr>
            <a:lvl9pPr lvl="8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9pPr>
          </a:lstStyle>
          <a:p>
            <a:endParaRPr/>
          </a:p>
        </p:txBody>
      </p:sp>
      <p:sp>
        <p:nvSpPr>
          <p:cNvPr id="7" name="Google Shape;7;p1"/>
          <p:cNvSpPr txBox="1">
            <a:spLocks noGrp="1"/>
          </p:cNvSpPr>
          <p:nvPr>
            <p:ph type="body" idx="1"/>
          </p:nvPr>
        </p:nvSpPr>
        <p:spPr>
          <a:xfrm>
            <a:off x="726100" y="1152475"/>
            <a:ext cx="7691700" cy="3416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3175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Font typeface="Encode Sans Semi Condensed"/>
              <a:buChar char="●"/>
              <a:defRPr>
                <a:solidFill>
                  <a:schemeClr val="dk2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1pPr>
            <a:lvl2pPr marL="914400" lvl="1" indent="-317500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dk2"/>
              </a:buClr>
              <a:buSzPts val="1400"/>
              <a:buFont typeface="Encode Sans Semi Condensed"/>
              <a:buChar char="○"/>
              <a:defRPr>
                <a:solidFill>
                  <a:schemeClr val="dk2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2pPr>
            <a:lvl3pPr marL="1371600" lvl="2" indent="-317500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dk2"/>
              </a:buClr>
              <a:buSzPts val="1400"/>
              <a:buFont typeface="Encode Sans Semi Condensed"/>
              <a:buChar char="■"/>
              <a:defRPr>
                <a:solidFill>
                  <a:schemeClr val="dk2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3pPr>
            <a:lvl4pPr marL="1828800" lvl="3" indent="-317500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dk2"/>
              </a:buClr>
              <a:buSzPts val="1400"/>
              <a:buFont typeface="Encode Sans Semi Condensed"/>
              <a:buChar char="●"/>
              <a:defRPr>
                <a:solidFill>
                  <a:schemeClr val="dk2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4pPr>
            <a:lvl5pPr marL="2286000" lvl="4" indent="-317500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dk2"/>
              </a:buClr>
              <a:buSzPts val="1400"/>
              <a:buFont typeface="Encode Sans Semi Condensed"/>
              <a:buChar char="○"/>
              <a:defRPr>
                <a:solidFill>
                  <a:schemeClr val="dk2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5pPr>
            <a:lvl6pPr marL="2743200" lvl="5" indent="-317500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dk2"/>
              </a:buClr>
              <a:buSzPts val="1400"/>
              <a:buFont typeface="Encode Sans Semi Condensed"/>
              <a:buChar char="■"/>
              <a:defRPr>
                <a:solidFill>
                  <a:schemeClr val="dk2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6pPr>
            <a:lvl7pPr marL="3200400" lvl="6" indent="-317500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dk2"/>
              </a:buClr>
              <a:buSzPts val="1400"/>
              <a:buFont typeface="Encode Sans Semi Condensed"/>
              <a:buChar char="●"/>
              <a:defRPr>
                <a:solidFill>
                  <a:schemeClr val="dk2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7pPr>
            <a:lvl8pPr marL="3657600" lvl="7" indent="-317500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dk2"/>
              </a:buClr>
              <a:buSzPts val="1400"/>
              <a:buFont typeface="Encode Sans Semi Condensed"/>
              <a:buChar char="○"/>
              <a:defRPr>
                <a:solidFill>
                  <a:schemeClr val="dk2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8pPr>
            <a:lvl9pPr marL="4114800" lvl="8" indent="-317500">
              <a:lnSpc>
                <a:spcPct val="115000"/>
              </a:lnSpc>
              <a:spcBef>
                <a:spcPts val="1600"/>
              </a:spcBef>
              <a:spcAft>
                <a:spcPts val="1600"/>
              </a:spcAft>
              <a:buClr>
                <a:schemeClr val="dk2"/>
              </a:buClr>
              <a:buSzPts val="1400"/>
              <a:buFont typeface="Encode Sans Semi Condensed"/>
              <a:buChar char="■"/>
              <a:defRPr>
                <a:solidFill>
                  <a:schemeClr val="dk2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9pPr>
          </a:lstStyle>
          <a:p>
            <a:endParaRPr/>
          </a:p>
        </p:txBody>
      </p:sp>
    </p:spTree>
  </p:cSld>
  <p:clrMap bg1="lt1" tx1="dk1" bg2="dk2" tx2="lt2" accent1="accent1" accent2="accent2" accent3="accent3" accent4="accent4" accent5="accent5" accent6="accent6" hlink="hlink" folHlink="folHlink"/>
  <p:sldLayoutIdLst>
    <p:sldLayoutId id="2147483648" r:id="rId1"/>
    <p:sldLayoutId id="2147483650" r:id="rId2"/>
    <p:sldLayoutId id="2147483654" r:id="rId3"/>
    <p:sldLayoutId id="2147483655" r:id="rId4"/>
    <p:sldLayoutId id="2147483657" r:id="rId5"/>
    <p:sldLayoutId id="2147483669" r:id="rId6"/>
    <p:sldLayoutId id="2147483671" r:id="rId7"/>
    <p:sldLayoutId id="2147483674" r:id="rId8"/>
    <p:sldLayoutId id="2147483677" r:id="rId9"/>
    <p:sldLayoutId id="2147483678" r:id="rId10"/>
    <p:sldLayoutId id="2147483681" r:id="rId11"/>
    <p:sldLayoutId id="2147483682" r:id="rId12"/>
    <p:sldLayoutId id="2147483683" r:id="rId13"/>
  </p:sldLayoutIdLst>
  <p:hf sldNum="0" hdr="0" ftr="0" dt="0"/>
  <p:txStyles>
    <p:title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titleStyle>
    <p:body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bodyStyle>
    <p:other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jpe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8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1.xml"/><Relationship Id="rId7" Type="http://schemas.openxmlformats.org/officeDocument/2006/relationships/image" Target="../media/image11.png"/><Relationship Id="rId2" Type="http://schemas.openxmlformats.org/officeDocument/2006/relationships/diagramData" Target="../diagrams/data1.xml"/><Relationship Id="rId1" Type="http://schemas.openxmlformats.org/officeDocument/2006/relationships/slideLayout" Target="../slideLayouts/slideLayout11.xml"/><Relationship Id="rId6" Type="http://schemas.microsoft.com/office/2007/relationships/diagramDrawing" Target="../diagrams/drawing1.xml"/><Relationship Id="rId5" Type="http://schemas.openxmlformats.org/officeDocument/2006/relationships/diagramColors" Target="../diagrams/colors1.xml"/><Relationship Id="rId4" Type="http://schemas.openxmlformats.org/officeDocument/2006/relationships/diagramQuickStyle" Target="../diagrams/quickStyle1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jpe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2.xml"/><Relationship Id="rId5" Type="http://schemas.openxmlformats.org/officeDocument/2006/relationships/image" Target="../media/image14.png"/><Relationship Id="rId4" Type="http://schemas.openxmlformats.org/officeDocument/2006/relationships/image" Target="../media/image13.pn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jpe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9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jpe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9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jpe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9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0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jpe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8.xml"/><Relationship Id="rId4" Type="http://schemas.openxmlformats.org/officeDocument/2006/relationships/image" Target="../media/image17.pn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jp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5.jpe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jp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5.jpe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jpe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8.xml"/><Relationship Id="rId4" Type="http://schemas.openxmlformats.org/officeDocument/2006/relationships/image" Target="../media/image20.pn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jpe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6.xml"/><Relationship Id="rId4" Type="http://schemas.openxmlformats.org/officeDocument/2006/relationships/image" Target="../media/image22.png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2.png"/><Relationship Id="rId1" Type="http://schemas.openxmlformats.org/officeDocument/2006/relationships/slideLayout" Target="../slideLayouts/slideLayout3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pn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5.xml"/><Relationship Id="rId6" Type="http://schemas.openxmlformats.org/officeDocument/2006/relationships/image" Target="../media/image26.png"/><Relationship Id="rId5" Type="http://schemas.openxmlformats.org/officeDocument/2006/relationships/image" Target="../media/image25.png"/><Relationship Id="rId4" Type="http://schemas.openxmlformats.org/officeDocument/2006/relationships/image" Target="../media/image24.png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7.jpeg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5.xml"/><Relationship Id="rId6" Type="http://schemas.openxmlformats.org/officeDocument/2006/relationships/image" Target="../media/image30.jpeg"/><Relationship Id="rId5" Type="http://schemas.openxmlformats.org/officeDocument/2006/relationships/image" Target="../media/image29.jpeg"/><Relationship Id="rId4" Type="http://schemas.openxmlformats.org/officeDocument/2006/relationships/image" Target="../media/image28.jpeg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jpeg"/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5.xml"/><Relationship Id="rId6" Type="http://schemas.openxmlformats.org/officeDocument/2006/relationships/image" Target="../media/image34.jpeg"/><Relationship Id="rId5" Type="http://schemas.openxmlformats.org/officeDocument/2006/relationships/image" Target="../media/image33.jpeg"/><Relationship Id="rId4" Type="http://schemas.openxmlformats.org/officeDocument/2006/relationships/image" Target="../media/image32.jpeg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5.jpeg"/><Relationship Id="rId7" Type="http://schemas.openxmlformats.org/officeDocument/2006/relationships/image" Target="../media/image39.jpeg"/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5.xml"/><Relationship Id="rId6" Type="http://schemas.openxmlformats.org/officeDocument/2006/relationships/image" Target="../media/image38.jpeg"/><Relationship Id="rId5" Type="http://schemas.openxmlformats.org/officeDocument/2006/relationships/image" Target="../media/image37.jpeg"/><Relationship Id="rId4" Type="http://schemas.openxmlformats.org/officeDocument/2006/relationships/image" Target="../media/image36.jpeg"/></Relationships>
</file>

<file path=ppt/slides/_rels/slide19.xml.rels><?xml version="1.0" encoding="UTF-8" standalone="yes"?>
<Relationships xmlns="http://schemas.openxmlformats.org/package/2006/relationships"><Relationship Id="rId8" Type="http://schemas.openxmlformats.org/officeDocument/2006/relationships/image" Target="../media/image45.jpeg"/><Relationship Id="rId3" Type="http://schemas.openxmlformats.org/officeDocument/2006/relationships/image" Target="../media/image40.jpeg"/><Relationship Id="rId7" Type="http://schemas.openxmlformats.org/officeDocument/2006/relationships/image" Target="../media/image44.jpeg"/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5.xml"/><Relationship Id="rId6" Type="http://schemas.openxmlformats.org/officeDocument/2006/relationships/image" Target="../media/image43.jpeg"/><Relationship Id="rId5" Type="http://schemas.openxmlformats.org/officeDocument/2006/relationships/image" Target="../media/image42.jpeg"/><Relationship Id="rId4" Type="http://schemas.openxmlformats.org/officeDocument/2006/relationships/image" Target="../media/image41.jpeg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46.jpeg"/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5.xml"/><Relationship Id="rId6" Type="http://schemas.openxmlformats.org/officeDocument/2006/relationships/image" Target="../media/image49.jpeg"/><Relationship Id="rId5" Type="http://schemas.openxmlformats.org/officeDocument/2006/relationships/image" Target="../media/image48.jpeg"/><Relationship Id="rId4" Type="http://schemas.openxmlformats.org/officeDocument/2006/relationships/image" Target="../media/image47.jpeg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50.jpeg"/><Relationship Id="rId2" Type="http://schemas.openxmlformats.org/officeDocument/2006/relationships/notesSlide" Target="../notesSlides/notesSlide18.xml"/><Relationship Id="rId1" Type="http://schemas.openxmlformats.org/officeDocument/2006/relationships/slideLayout" Target="../slideLayouts/slideLayout5.xml"/><Relationship Id="rId4" Type="http://schemas.openxmlformats.org/officeDocument/2006/relationships/image" Target="../media/image51.jpeg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53.jpeg"/><Relationship Id="rId2" Type="http://schemas.openxmlformats.org/officeDocument/2006/relationships/image" Target="../media/image52.jpeg"/><Relationship Id="rId1" Type="http://schemas.openxmlformats.org/officeDocument/2006/relationships/slideLayout" Target="../slideLayouts/slideLayout3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54.jpeg"/><Relationship Id="rId2" Type="http://schemas.openxmlformats.org/officeDocument/2006/relationships/notesSlide" Target="../notesSlides/notesSlide19.xml"/><Relationship Id="rId1" Type="http://schemas.openxmlformats.org/officeDocument/2006/relationships/slideLayout" Target="../slideLayouts/slideLayout5.xml"/><Relationship Id="rId5" Type="http://schemas.openxmlformats.org/officeDocument/2006/relationships/image" Target="../media/image56.jpeg"/><Relationship Id="rId4" Type="http://schemas.openxmlformats.org/officeDocument/2006/relationships/image" Target="../media/image55.jpeg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58.jpeg"/><Relationship Id="rId2" Type="http://schemas.openxmlformats.org/officeDocument/2006/relationships/image" Target="../media/image57.jpeg"/><Relationship Id="rId1" Type="http://schemas.openxmlformats.org/officeDocument/2006/relationships/slideLayout" Target="../slideLayouts/slideLayout3.xml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video" Target="../media/media1.mp4"/><Relationship Id="rId1" Type="http://schemas.microsoft.com/office/2007/relationships/media" Target="../media/media1.mp4"/><Relationship Id="rId4" Type="http://schemas.openxmlformats.org/officeDocument/2006/relationships/image" Target="../media/image59.png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60.jpeg"/><Relationship Id="rId2" Type="http://schemas.openxmlformats.org/officeDocument/2006/relationships/notesSlide" Target="../notesSlides/notesSlide20.xml"/><Relationship Id="rId1" Type="http://schemas.openxmlformats.org/officeDocument/2006/relationships/slideLayout" Target="../slideLayouts/slideLayout5.xml"/><Relationship Id="rId4" Type="http://schemas.openxmlformats.org/officeDocument/2006/relationships/image" Target="../media/image61.jpeg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63.jpeg"/><Relationship Id="rId2" Type="http://schemas.openxmlformats.org/officeDocument/2006/relationships/image" Target="../media/image62.jpeg"/><Relationship Id="rId1" Type="http://schemas.openxmlformats.org/officeDocument/2006/relationships/slideLayout" Target="../slideLayouts/slideLayout3.xml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2" Type="http://schemas.openxmlformats.org/officeDocument/2006/relationships/video" Target="../media/media2.mp4"/><Relationship Id="rId1" Type="http://schemas.microsoft.com/office/2007/relationships/media" Target="../media/media2.mp4"/><Relationship Id="rId4" Type="http://schemas.openxmlformats.org/officeDocument/2006/relationships/image" Target="../media/image64.png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65.png"/><Relationship Id="rId2" Type="http://schemas.openxmlformats.org/officeDocument/2006/relationships/image" Target="../media/image22.png"/><Relationship Id="rId1" Type="http://schemas.openxmlformats.org/officeDocument/2006/relationships/slideLayout" Target="../slideLayouts/slideLayout3.xml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image" Target="../media/image67.jpeg"/><Relationship Id="rId2" Type="http://schemas.openxmlformats.org/officeDocument/2006/relationships/image" Target="../media/image66.jpeg"/><Relationship Id="rId1" Type="http://schemas.openxmlformats.org/officeDocument/2006/relationships/slideLayout" Target="../slideLayouts/slideLayout3.xml"/><Relationship Id="rId4" Type="http://schemas.openxmlformats.org/officeDocument/2006/relationships/image" Target="../media/image68.jpeg"/></Relationships>
</file>

<file path=ppt/slides/_rels/slide31.xml.rels><?xml version="1.0" encoding="UTF-8" standalone="yes"?>
<Relationships xmlns="http://schemas.openxmlformats.org/package/2006/relationships"><Relationship Id="rId2" Type="http://schemas.openxmlformats.org/officeDocument/2006/relationships/image" Target="../media/image69.jpeg"/><Relationship Id="rId1" Type="http://schemas.openxmlformats.org/officeDocument/2006/relationships/slideLayout" Target="../slideLayouts/slideLayout1.xml"/></Relationships>
</file>

<file path=ppt/slides/_rels/slide3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notesSlide" Target="../notesSlides/notesSlide21.xml"/><Relationship Id="rId1" Type="http://schemas.openxmlformats.org/officeDocument/2006/relationships/slideLayout" Target="../slideLayouts/slideLayout7.xml"/></Relationships>
</file>

<file path=ppt/slides/_rels/slide3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jpeg"/><Relationship Id="rId2" Type="http://schemas.openxmlformats.org/officeDocument/2006/relationships/notesSlide" Target="../notesSlides/notesSlide22.xml"/><Relationship Id="rId1" Type="http://schemas.openxmlformats.org/officeDocument/2006/relationships/slideLayout" Target="../slideLayouts/slideLayout8.xml"/><Relationship Id="rId4" Type="http://schemas.openxmlformats.org/officeDocument/2006/relationships/image" Target="../media/image70.png"/></Relationships>
</file>

<file path=ppt/slides/_rels/slide3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jpeg"/><Relationship Id="rId2" Type="http://schemas.openxmlformats.org/officeDocument/2006/relationships/notesSlide" Target="../notesSlides/notesSlide23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71.jpeg"/></Relationships>
</file>

<file path=ppt/slides/_rels/slide35.xml.rels><?xml version="1.0" encoding="UTF-8" standalone="yes"?>
<Relationships xmlns="http://schemas.openxmlformats.org/package/2006/relationships"><Relationship Id="rId3" Type="http://schemas.openxmlformats.org/officeDocument/2006/relationships/image" Target="../media/image72.png"/><Relationship Id="rId2" Type="http://schemas.openxmlformats.org/officeDocument/2006/relationships/notesSlide" Target="../notesSlides/notesSlide24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5.jpeg"/></Relationships>
</file>

<file path=ppt/slides/_rels/slide36.xml.rels><?xml version="1.0" encoding="UTF-8" standalone="yes"?>
<Relationships xmlns="http://schemas.openxmlformats.org/package/2006/relationships"><Relationship Id="rId3" Type="http://schemas.openxmlformats.org/officeDocument/2006/relationships/image" Target="../media/image73.png"/><Relationship Id="rId2" Type="http://schemas.openxmlformats.org/officeDocument/2006/relationships/notesSlide" Target="../notesSlides/notesSlide25.xm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74.jpeg"/><Relationship Id="rId4" Type="http://schemas.openxmlformats.org/officeDocument/2006/relationships/image" Target="../media/image15.jpeg"/></Relationships>
</file>

<file path=ppt/slides/_rels/slide37.xml.rels><?xml version="1.0" encoding="UTF-8" standalone="yes"?>
<Relationships xmlns="http://schemas.openxmlformats.org/package/2006/relationships"><Relationship Id="rId3" Type="http://schemas.openxmlformats.org/officeDocument/2006/relationships/image" Target="../media/image75.jpeg"/><Relationship Id="rId2" Type="http://schemas.openxmlformats.org/officeDocument/2006/relationships/notesSlide" Target="../notesSlides/notesSlide26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5.jpeg"/></Relationships>
</file>

<file path=ppt/slides/_rels/slide38.xml.rels><?xml version="1.0" encoding="UTF-8" standalone="yes"?>
<Relationships xmlns="http://schemas.openxmlformats.org/package/2006/relationships"><Relationship Id="rId3" Type="http://schemas.openxmlformats.org/officeDocument/2006/relationships/image" Target="../media/image75.jpeg"/><Relationship Id="rId2" Type="http://schemas.openxmlformats.org/officeDocument/2006/relationships/notesSlide" Target="../notesSlides/notesSlide27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5.jpeg"/></Relationships>
</file>

<file path=ppt/slides/_rels/slide3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jpeg"/><Relationship Id="rId7" Type="http://schemas.openxmlformats.org/officeDocument/2006/relationships/image" Target="../media/image79.png"/><Relationship Id="rId2" Type="http://schemas.openxmlformats.org/officeDocument/2006/relationships/notesSlide" Target="../notesSlides/notesSlide28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78.png"/><Relationship Id="rId5" Type="http://schemas.openxmlformats.org/officeDocument/2006/relationships/image" Target="../media/image77.png"/><Relationship Id="rId4" Type="http://schemas.openxmlformats.org/officeDocument/2006/relationships/image" Target="../media/image76.png"/></Relationships>
</file>

<file path=ppt/slides/_rels/slide4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9.xml"/><Relationship Id="rId1" Type="http://schemas.openxmlformats.org/officeDocument/2006/relationships/slideLayout" Target="../slideLayouts/slideLayout13.xml"/></Relationships>
</file>

<file path=ppt/slides/_rels/slide41.xml.rels><?xml version="1.0" encoding="UTF-8" standalone="yes"?>
<Relationships xmlns="http://schemas.openxmlformats.org/package/2006/relationships"><Relationship Id="rId3" Type="http://schemas.openxmlformats.org/officeDocument/2006/relationships/image" Target="../media/image80.png"/><Relationship Id="rId2" Type="http://schemas.openxmlformats.org/officeDocument/2006/relationships/notesSlide" Target="../notesSlides/notesSlide30.xml"/><Relationship Id="rId1" Type="http://schemas.openxmlformats.org/officeDocument/2006/relationships/slideLayout" Target="../slideLayouts/slideLayout11.xml"/></Relationships>
</file>

<file path=ppt/slides/_rels/slide42.xml.rels><?xml version="1.0" encoding="UTF-8" standalone="yes"?>
<Relationships xmlns="http://schemas.openxmlformats.org/package/2006/relationships"><Relationship Id="rId3" Type="http://schemas.openxmlformats.org/officeDocument/2006/relationships/image" Target="../media/image81.png"/><Relationship Id="rId2" Type="http://schemas.openxmlformats.org/officeDocument/2006/relationships/notesSlide" Target="../notesSlides/notesSlide31.xml"/><Relationship Id="rId1" Type="http://schemas.openxmlformats.org/officeDocument/2006/relationships/slideLayout" Target="../slideLayouts/slideLayout2.xml"/></Relationships>
</file>

<file path=ppt/slides/_rels/slide4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jpeg"/><Relationship Id="rId2" Type="http://schemas.openxmlformats.org/officeDocument/2006/relationships/notesSlide" Target="../notesSlides/notesSlide32.xml"/><Relationship Id="rId1" Type="http://schemas.openxmlformats.org/officeDocument/2006/relationships/slideLayout" Target="../slideLayouts/slideLayout8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42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27" name="Google Shape;427;p38"/>
          <p:cNvSpPr txBox="1">
            <a:spLocks noGrp="1"/>
          </p:cNvSpPr>
          <p:nvPr>
            <p:ph type="ctrTitle"/>
          </p:nvPr>
        </p:nvSpPr>
        <p:spPr>
          <a:xfrm>
            <a:off x="4113600" y="2571750"/>
            <a:ext cx="4505700" cy="11598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pt-BR" sz="4800" b="1" dirty="0"/>
              <a:t>Comitê de Mobilização e Combate ao Aedes aegypti</a:t>
            </a:r>
            <a:endParaRPr dirty="0"/>
          </a:p>
        </p:txBody>
      </p:sp>
      <p:sp>
        <p:nvSpPr>
          <p:cNvPr id="428" name="Google Shape;428;p38"/>
          <p:cNvSpPr txBox="1">
            <a:spLocks noGrp="1"/>
          </p:cNvSpPr>
          <p:nvPr>
            <p:ph type="subTitle" idx="1"/>
          </p:nvPr>
        </p:nvSpPr>
        <p:spPr>
          <a:xfrm>
            <a:off x="4113600" y="3983050"/>
            <a:ext cx="4505700" cy="78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pt-BR" sz="1800" b="1" dirty="0"/>
              <a:t>Três Lagoas. MS </a:t>
            </a:r>
          </a:p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pt-BR" dirty="0"/>
              <a:t>Outubro - 2022.</a:t>
            </a:r>
            <a:endParaRPr dirty="0"/>
          </a:p>
        </p:txBody>
      </p:sp>
      <p:sp>
        <p:nvSpPr>
          <p:cNvPr id="429" name="Google Shape;429;p38"/>
          <p:cNvSpPr txBox="1"/>
          <p:nvPr/>
        </p:nvSpPr>
        <p:spPr>
          <a:xfrm>
            <a:off x="-200233" y="375650"/>
            <a:ext cx="3471300" cy="38187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20000" dirty="0">
              <a:solidFill>
                <a:schemeClr val="accent2"/>
              </a:solidFill>
              <a:latin typeface="Roboto Slab"/>
              <a:ea typeface="Roboto Slab"/>
              <a:cs typeface="Roboto Slab"/>
              <a:sym typeface="Roboto Slab"/>
            </a:endParaRPr>
          </a:p>
        </p:txBody>
      </p:sp>
      <p:pic>
        <p:nvPicPr>
          <p:cNvPr id="1026" name="Picture 2" descr="Choveu: cuidado com a... - PREFEITURA MUNICIPAL DE...">
            <a:extLst>
              <a:ext uri="{FF2B5EF4-FFF2-40B4-BE49-F238E27FC236}">
                <a16:creationId xmlns:a16="http://schemas.microsoft.com/office/drawing/2014/main" id="{233B5106-DC89-4E6C-B3F8-D9F067D349C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22574" y="1581845"/>
            <a:ext cx="3222024" cy="1827255"/>
          </a:xfrm>
          <a:prstGeom prst="ellipse">
            <a:avLst/>
          </a:prstGeom>
          <a:ln>
            <a:noFill/>
          </a:ln>
          <a:effectLst>
            <a:softEdge rad="112500"/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Número de Slide 1">
            <a:extLst>
              <a:ext uri="{FF2B5EF4-FFF2-40B4-BE49-F238E27FC236}">
                <a16:creationId xmlns:a16="http://schemas.microsoft.com/office/drawing/2014/main" id="{FAD19093-50CD-4FF1-89D3-BB6729EB38AB}"/>
              </a:ext>
            </a:extLst>
          </p:cNvPr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pt-BR" smtClean="0"/>
              <a:t>2</a:t>
            </a:fld>
            <a:endParaRPr lang="pt-BR"/>
          </a:p>
        </p:txBody>
      </p:sp>
      <p:graphicFrame>
        <p:nvGraphicFramePr>
          <p:cNvPr id="3" name="Diagrama 2">
            <a:extLst>
              <a:ext uri="{FF2B5EF4-FFF2-40B4-BE49-F238E27FC236}">
                <a16:creationId xmlns:a16="http://schemas.microsoft.com/office/drawing/2014/main" id="{7F75B92C-65C2-4ABD-B233-FD187D6F6C12}"/>
              </a:ext>
            </a:extLst>
          </p:cNvPr>
          <p:cNvGraphicFramePr/>
          <p:nvPr>
            <p:extLst>
              <p:ext uri="{D42A27DB-BD31-4B8C-83A1-F6EECF244321}">
                <p14:modId xmlns:p14="http://schemas.microsoft.com/office/powerpoint/2010/main" val="3226055149"/>
              </p:ext>
            </p:extLst>
          </p:nvPr>
        </p:nvGraphicFramePr>
        <p:xfrm>
          <a:off x="298150" y="281940"/>
          <a:ext cx="8845850" cy="4758786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  <p:sp>
        <p:nvSpPr>
          <p:cNvPr id="5" name="CaixaDeTexto 4">
            <a:extLst>
              <a:ext uri="{FF2B5EF4-FFF2-40B4-BE49-F238E27FC236}">
                <a16:creationId xmlns:a16="http://schemas.microsoft.com/office/drawing/2014/main" id="{F0959052-28F9-4AE8-8A80-A5A156B66E44}"/>
              </a:ext>
            </a:extLst>
          </p:cNvPr>
          <p:cNvSpPr txBox="1"/>
          <p:nvPr/>
        </p:nvSpPr>
        <p:spPr>
          <a:xfrm>
            <a:off x="5070878" y="1053799"/>
            <a:ext cx="2258661" cy="75918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pt-BR" b="1" dirty="0">
                <a:solidFill>
                  <a:schemeClr val="accent5">
                    <a:lumMod val="75000"/>
                  </a:schemeClr>
                </a:solidFill>
                <a:latin typeface="Nixie One"/>
                <a:ea typeface="Nixie One"/>
                <a:cs typeface="Nixie One"/>
                <a:sym typeface="Nixie One"/>
              </a:rPr>
              <a:t>Larissa</a:t>
            </a:r>
            <a:br>
              <a:rPr lang="pt-BR" sz="1200" dirty="0">
                <a:latin typeface="Nixie One"/>
                <a:ea typeface="Nixie One"/>
                <a:cs typeface="Nixie One"/>
                <a:sym typeface="Nixie One"/>
              </a:rPr>
            </a:br>
            <a:r>
              <a:rPr lang="pt-BR" sz="1200" dirty="0">
                <a:solidFill>
                  <a:schemeClr val="dk2"/>
                </a:solidFill>
                <a:latin typeface="Nixie One"/>
                <a:ea typeface="Nixie One"/>
                <a:cs typeface="Nixie One"/>
                <a:sym typeface="Nixie One"/>
              </a:rPr>
              <a:t>Diretora</a:t>
            </a:r>
          </a:p>
          <a:p>
            <a:pPr marL="0" lvl="0" indent="0" algn="ctr" rtl="0">
              <a:spcBef>
                <a:spcPts val="400"/>
              </a:spcBef>
              <a:spcAft>
                <a:spcPts val="0"/>
              </a:spcAft>
              <a:buNone/>
            </a:pPr>
            <a:r>
              <a:rPr lang="pt-BR" sz="1400" dirty="0">
                <a:solidFill>
                  <a:schemeClr val="accent2">
                    <a:lumMod val="50000"/>
                  </a:schemeClr>
                </a:solidFill>
                <a:latin typeface="Nixie One"/>
                <a:ea typeface="Nixie One"/>
                <a:cs typeface="Nixie One"/>
                <a:sym typeface="Nixie One"/>
              </a:rPr>
              <a:t>Vigilância e Saneamento</a:t>
            </a:r>
            <a:endParaRPr lang="pt-BR" dirty="0">
              <a:latin typeface="Nixie One"/>
              <a:ea typeface="Nixie One"/>
              <a:cs typeface="Nixie One"/>
              <a:sym typeface="Nixie One"/>
            </a:endParaRPr>
          </a:p>
        </p:txBody>
      </p:sp>
      <p:sp>
        <p:nvSpPr>
          <p:cNvPr id="7" name="CaixaDeTexto 6">
            <a:extLst>
              <a:ext uri="{FF2B5EF4-FFF2-40B4-BE49-F238E27FC236}">
                <a16:creationId xmlns:a16="http://schemas.microsoft.com/office/drawing/2014/main" id="{30AD235E-704C-4F59-8B83-84F49ABF2047}"/>
              </a:ext>
            </a:extLst>
          </p:cNvPr>
          <p:cNvSpPr txBox="1"/>
          <p:nvPr/>
        </p:nvSpPr>
        <p:spPr>
          <a:xfrm>
            <a:off x="5166693" y="1978768"/>
            <a:ext cx="2067033" cy="75918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pt-BR" b="1" dirty="0">
                <a:solidFill>
                  <a:schemeClr val="accent5">
                    <a:lumMod val="75000"/>
                  </a:schemeClr>
                </a:solidFill>
                <a:latin typeface="Nixie One"/>
                <a:ea typeface="Nixie One"/>
                <a:cs typeface="Nixie One"/>
                <a:sym typeface="Nixie One"/>
              </a:rPr>
              <a:t>Mayara</a:t>
            </a:r>
            <a:br>
              <a:rPr lang="pt-BR" sz="1200" dirty="0">
                <a:latin typeface="Nixie One"/>
                <a:ea typeface="Nixie One"/>
                <a:cs typeface="Nixie One"/>
                <a:sym typeface="Nixie One"/>
              </a:rPr>
            </a:br>
            <a:r>
              <a:rPr lang="pt-BR" sz="1200" dirty="0">
                <a:solidFill>
                  <a:schemeClr val="dk2"/>
                </a:solidFill>
                <a:latin typeface="Nixie One"/>
                <a:ea typeface="Nixie One"/>
                <a:cs typeface="Nixie One"/>
                <a:sym typeface="Nixie One"/>
              </a:rPr>
              <a:t>Enfermeira</a:t>
            </a:r>
          </a:p>
          <a:p>
            <a:pPr marL="0" lvl="0" indent="0" algn="ctr" rtl="0">
              <a:spcBef>
                <a:spcPts val="400"/>
              </a:spcBef>
              <a:spcAft>
                <a:spcPts val="0"/>
              </a:spcAft>
              <a:buNone/>
            </a:pPr>
            <a:r>
              <a:rPr lang="pt-BR" sz="1400" dirty="0">
                <a:solidFill>
                  <a:schemeClr val="accent2">
                    <a:lumMod val="50000"/>
                  </a:schemeClr>
                </a:solidFill>
                <a:latin typeface="Nixie One"/>
                <a:ea typeface="Nixie One"/>
                <a:cs typeface="Nixie One"/>
                <a:sym typeface="Nixie One"/>
              </a:rPr>
              <a:t>Vigilância e Saneamento</a:t>
            </a:r>
            <a:endParaRPr lang="pt-BR" dirty="0">
              <a:latin typeface="Nixie One"/>
              <a:ea typeface="Nixie One"/>
              <a:cs typeface="Nixie One"/>
              <a:sym typeface="Nixie One"/>
            </a:endParaRPr>
          </a:p>
        </p:txBody>
      </p:sp>
      <p:sp>
        <p:nvSpPr>
          <p:cNvPr id="9" name="CaixaDeTexto 8">
            <a:extLst>
              <a:ext uri="{FF2B5EF4-FFF2-40B4-BE49-F238E27FC236}">
                <a16:creationId xmlns:a16="http://schemas.microsoft.com/office/drawing/2014/main" id="{16E78C46-9C63-4FF9-861D-A3EA175206DC}"/>
              </a:ext>
            </a:extLst>
          </p:cNvPr>
          <p:cNvSpPr txBox="1"/>
          <p:nvPr/>
        </p:nvSpPr>
        <p:spPr>
          <a:xfrm>
            <a:off x="1678128" y="4214106"/>
            <a:ext cx="1264287" cy="605294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pt-BR" sz="1000" b="1" dirty="0">
                <a:solidFill>
                  <a:schemeClr val="dk1"/>
                </a:solidFill>
                <a:latin typeface="Nixie One"/>
                <a:ea typeface="Nixie One"/>
                <a:cs typeface="Nixie One"/>
                <a:sym typeface="Nixie One"/>
              </a:rPr>
              <a:t>Alcides</a:t>
            </a:r>
            <a:br>
              <a:rPr lang="pt-BR" sz="1000" dirty="0">
                <a:latin typeface="Nixie One"/>
                <a:ea typeface="Nixie One"/>
                <a:cs typeface="Nixie One"/>
                <a:sym typeface="Nixie One"/>
              </a:rPr>
            </a:br>
            <a:r>
              <a:rPr lang="pt-BR" sz="1000" dirty="0">
                <a:solidFill>
                  <a:schemeClr val="dk2"/>
                </a:solidFill>
                <a:latin typeface="Nixie One"/>
                <a:ea typeface="Nixie One"/>
                <a:cs typeface="Nixie One"/>
                <a:sym typeface="Nixie One"/>
              </a:rPr>
              <a:t>Coordenador</a:t>
            </a:r>
          </a:p>
          <a:p>
            <a:pPr marL="0" lvl="0" indent="0" algn="ctr" rtl="0">
              <a:spcBef>
                <a:spcPts val="400"/>
              </a:spcBef>
              <a:spcAft>
                <a:spcPts val="0"/>
              </a:spcAft>
              <a:buNone/>
            </a:pPr>
            <a:r>
              <a:rPr lang="pt-BR" sz="1000" dirty="0">
                <a:solidFill>
                  <a:schemeClr val="accent2">
                    <a:lumMod val="50000"/>
                  </a:schemeClr>
                </a:solidFill>
                <a:latin typeface="Nixie One"/>
                <a:ea typeface="Nixie One"/>
                <a:cs typeface="Nixie One"/>
                <a:sym typeface="Nixie One"/>
              </a:rPr>
              <a:t>Endemias</a:t>
            </a:r>
          </a:p>
        </p:txBody>
      </p:sp>
      <p:sp>
        <p:nvSpPr>
          <p:cNvPr id="11" name="CaixaDeTexto 10">
            <a:extLst>
              <a:ext uri="{FF2B5EF4-FFF2-40B4-BE49-F238E27FC236}">
                <a16:creationId xmlns:a16="http://schemas.microsoft.com/office/drawing/2014/main" id="{B45F929D-7618-4556-B218-8C39907C3CF4}"/>
              </a:ext>
            </a:extLst>
          </p:cNvPr>
          <p:cNvSpPr txBox="1"/>
          <p:nvPr/>
        </p:nvSpPr>
        <p:spPr>
          <a:xfrm>
            <a:off x="2911795" y="4214106"/>
            <a:ext cx="1168368" cy="605294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pt-BR" sz="1000" b="1" dirty="0">
                <a:solidFill>
                  <a:schemeClr val="dk1"/>
                </a:solidFill>
                <a:latin typeface="Nixie One"/>
                <a:ea typeface="Nixie One"/>
                <a:cs typeface="Nixie One"/>
                <a:sym typeface="Nixie One"/>
              </a:rPr>
              <a:t>Georgia</a:t>
            </a:r>
            <a:br>
              <a:rPr lang="pt-BR" sz="1000" dirty="0">
                <a:latin typeface="Nixie One"/>
                <a:ea typeface="Nixie One"/>
                <a:cs typeface="Nixie One"/>
                <a:sym typeface="Nixie One"/>
              </a:rPr>
            </a:br>
            <a:r>
              <a:rPr lang="pt-BR" sz="1000" dirty="0">
                <a:solidFill>
                  <a:schemeClr val="dk2"/>
                </a:solidFill>
                <a:latin typeface="Nixie One"/>
                <a:ea typeface="Nixie One"/>
                <a:cs typeface="Nixie One"/>
                <a:sym typeface="Nixie One"/>
              </a:rPr>
              <a:t>Coordenadora</a:t>
            </a:r>
          </a:p>
          <a:p>
            <a:pPr marL="0" lvl="0" indent="0" algn="ctr" rtl="0">
              <a:spcBef>
                <a:spcPts val="400"/>
              </a:spcBef>
              <a:spcAft>
                <a:spcPts val="0"/>
              </a:spcAft>
              <a:buNone/>
            </a:pPr>
            <a:r>
              <a:rPr lang="pt-BR" sz="1000" dirty="0">
                <a:solidFill>
                  <a:schemeClr val="accent2">
                    <a:lumMod val="50000"/>
                  </a:schemeClr>
                </a:solidFill>
                <a:latin typeface="Nixie One"/>
                <a:ea typeface="Nixie One"/>
                <a:cs typeface="Nixie One"/>
                <a:sym typeface="Nixie One"/>
              </a:rPr>
              <a:t>Entomologia</a:t>
            </a:r>
          </a:p>
        </p:txBody>
      </p:sp>
      <p:sp>
        <p:nvSpPr>
          <p:cNvPr id="13" name="CaixaDeTexto 12">
            <a:extLst>
              <a:ext uri="{FF2B5EF4-FFF2-40B4-BE49-F238E27FC236}">
                <a16:creationId xmlns:a16="http://schemas.microsoft.com/office/drawing/2014/main" id="{08EBE492-C5B6-4337-B54E-332D6CF8A334}"/>
              </a:ext>
            </a:extLst>
          </p:cNvPr>
          <p:cNvSpPr txBox="1"/>
          <p:nvPr/>
        </p:nvSpPr>
        <p:spPr>
          <a:xfrm>
            <a:off x="4022637" y="4163053"/>
            <a:ext cx="1396875" cy="605294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pt-BR" sz="1000" b="1" dirty="0">
                <a:solidFill>
                  <a:schemeClr val="dk1"/>
                </a:solidFill>
                <a:latin typeface="Nixie One"/>
                <a:ea typeface="Nixie One"/>
                <a:cs typeface="Nixie One"/>
                <a:sym typeface="Nixie One"/>
              </a:rPr>
              <a:t>Adriana</a:t>
            </a:r>
            <a:br>
              <a:rPr lang="pt-BR" sz="1000" dirty="0">
                <a:latin typeface="Nixie One"/>
                <a:ea typeface="Nixie One"/>
                <a:cs typeface="Nixie One"/>
                <a:sym typeface="Nixie One"/>
              </a:rPr>
            </a:br>
            <a:r>
              <a:rPr lang="pt-BR" sz="1000" dirty="0">
                <a:solidFill>
                  <a:schemeClr val="dk2"/>
                </a:solidFill>
                <a:latin typeface="Nixie One"/>
                <a:ea typeface="Nixie One"/>
                <a:cs typeface="Nixie One"/>
                <a:sym typeface="Nixie One"/>
              </a:rPr>
              <a:t>Coordenadora</a:t>
            </a:r>
          </a:p>
          <a:p>
            <a:pPr marL="0" lvl="0" indent="0" algn="ctr" rtl="0">
              <a:spcBef>
                <a:spcPts val="400"/>
              </a:spcBef>
              <a:spcAft>
                <a:spcPts val="400"/>
              </a:spcAft>
              <a:buNone/>
            </a:pPr>
            <a:r>
              <a:rPr lang="pt-BR" sz="1000" dirty="0">
                <a:solidFill>
                  <a:schemeClr val="accent2">
                    <a:lumMod val="50000"/>
                  </a:schemeClr>
                </a:solidFill>
                <a:latin typeface="Nixie One"/>
                <a:ea typeface="Nixie One"/>
                <a:cs typeface="Nixie One"/>
                <a:sym typeface="Nixie One"/>
              </a:rPr>
              <a:t>Vig. Epidemiológica</a:t>
            </a:r>
          </a:p>
        </p:txBody>
      </p:sp>
      <p:sp>
        <p:nvSpPr>
          <p:cNvPr id="15" name="CaixaDeTexto 14">
            <a:extLst>
              <a:ext uri="{FF2B5EF4-FFF2-40B4-BE49-F238E27FC236}">
                <a16:creationId xmlns:a16="http://schemas.microsoft.com/office/drawing/2014/main" id="{0C94B9F6-4E94-4F00-B25B-1E9E010A0E68}"/>
              </a:ext>
            </a:extLst>
          </p:cNvPr>
          <p:cNvSpPr txBox="1"/>
          <p:nvPr/>
        </p:nvSpPr>
        <p:spPr>
          <a:xfrm>
            <a:off x="5361374" y="4158515"/>
            <a:ext cx="1259387" cy="75918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sz="1000" b="1" dirty="0">
                <a:solidFill>
                  <a:schemeClr val="dk1"/>
                </a:solidFill>
                <a:latin typeface="Nixie One"/>
                <a:ea typeface="Nixie One"/>
                <a:cs typeface="Nixie One"/>
                <a:sym typeface="Nixie One"/>
              </a:rPr>
              <a:t>Jamila Gomes</a:t>
            </a:r>
            <a:br>
              <a:rPr lang="en" sz="1000" dirty="0">
                <a:latin typeface="Nixie One"/>
                <a:ea typeface="Nixie One"/>
                <a:cs typeface="Nixie One"/>
                <a:sym typeface="Nixie One"/>
              </a:rPr>
            </a:br>
            <a:r>
              <a:rPr lang="en" sz="1000" dirty="0">
                <a:solidFill>
                  <a:schemeClr val="dk2"/>
                </a:solidFill>
                <a:latin typeface="Nixie One"/>
                <a:ea typeface="Nixie One"/>
                <a:cs typeface="Nixie One"/>
                <a:sym typeface="Nixie One"/>
              </a:rPr>
              <a:t>Coordenadora</a:t>
            </a:r>
          </a:p>
          <a:p>
            <a:pPr marL="0" lvl="0" indent="0" algn="ctr" rtl="0">
              <a:spcBef>
                <a:spcPts val="400"/>
              </a:spcBef>
              <a:spcAft>
                <a:spcPts val="400"/>
              </a:spcAft>
              <a:buNone/>
            </a:pPr>
            <a:r>
              <a:rPr lang="pt-BR" sz="1000" dirty="0">
                <a:solidFill>
                  <a:schemeClr val="accent2">
                    <a:lumMod val="50000"/>
                  </a:schemeClr>
                </a:solidFill>
                <a:latin typeface="Nixie One"/>
                <a:ea typeface="Nixie One"/>
                <a:cs typeface="Nixie One"/>
                <a:sym typeface="Nixie One"/>
              </a:rPr>
              <a:t>Núcleo de Educação Permanente</a:t>
            </a:r>
            <a:endParaRPr lang="pt-BR" sz="1000" dirty="0">
              <a:latin typeface="Nixie One"/>
              <a:ea typeface="Nixie One"/>
              <a:cs typeface="Nixie One"/>
              <a:sym typeface="Nixie One"/>
            </a:endParaRPr>
          </a:p>
        </p:txBody>
      </p:sp>
      <p:sp>
        <p:nvSpPr>
          <p:cNvPr id="17" name="CaixaDeTexto 16">
            <a:extLst>
              <a:ext uri="{FF2B5EF4-FFF2-40B4-BE49-F238E27FC236}">
                <a16:creationId xmlns:a16="http://schemas.microsoft.com/office/drawing/2014/main" id="{670F2CAC-3864-440F-B6F7-7ED7432CF0B3}"/>
              </a:ext>
            </a:extLst>
          </p:cNvPr>
          <p:cNvSpPr txBox="1"/>
          <p:nvPr/>
        </p:nvSpPr>
        <p:spPr>
          <a:xfrm>
            <a:off x="6622205" y="4167481"/>
            <a:ext cx="1322459" cy="605294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pt-BR" sz="1000" b="1" dirty="0" err="1">
                <a:solidFill>
                  <a:schemeClr val="dk1"/>
                </a:solidFill>
                <a:latin typeface="Nixie One"/>
                <a:ea typeface="Nixie One"/>
                <a:cs typeface="Nixie One"/>
                <a:sym typeface="Nixie One"/>
              </a:rPr>
              <a:t>Gisleine</a:t>
            </a:r>
            <a:br>
              <a:rPr lang="pt-BR" sz="1000" dirty="0">
                <a:latin typeface="Nixie One"/>
                <a:ea typeface="Nixie One"/>
                <a:cs typeface="Nixie One"/>
                <a:sym typeface="Nixie One"/>
              </a:rPr>
            </a:br>
            <a:r>
              <a:rPr lang="pt-BR" sz="1000" dirty="0">
                <a:solidFill>
                  <a:schemeClr val="dk2"/>
                </a:solidFill>
                <a:latin typeface="Nixie One"/>
                <a:ea typeface="Nixie One"/>
                <a:cs typeface="Nixie One"/>
                <a:sym typeface="Nixie One"/>
              </a:rPr>
              <a:t>Coordenadora</a:t>
            </a:r>
          </a:p>
          <a:p>
            <a:pPr marL="0" lvl="0" indent="0" algn="ctr" rtl="0">
              <a:spcBef>
                <a:spcPts val="400"/>
              </a:spcBef>
              <a:spcAft>
                <a:spcPts val="0"/>
              </a:spcAft>
              <a:buNone/>
            </a:pPr>
            <a:r>
              <a:rPr lang="pt-BR" sz="1000" dirty="0">
                <a:solidFill>
                  <a:schemeClr val="accent2">
                    <a:lumMod val="50000"/>
                  </a:schemeClr>
                </a:solidFill>
                <a:latin typeface="Nixie One"/>
                <a:ea typeface="Nixie One"/>
                <a:cs typeface="Nixie One"/>
                <a:sym typeface="Nixie One"/>
              </a:rPr>
              <a:t>Vigilância Ambiental</a:t>
            </a:r>
          </a:p>
        </p:txBody>
      </p:sp>
      <p:pic>
        <p:nvPicPr>
          <p:cNvPr id="19" name="Imagem 18">
            <a:extLst>
              <a:ext uri="{FF2B5EF4-FFF2-40B4-BE49-F238E27FC236}">
                <a16:creationId xmlns:a16="http://schemas.microsoft.com/office/drawing/2014/main" id="{0463F3EB-DD47-4415-B4A6-9D65AAD2A9BD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0" y="464657"/>
            <a:ext cx="4009813" cy="1126172"/>
          </a:xfrm>
          <a:prstGeom prst="rect">
            <a:avLst/>
          </a:prstGeom>
        </p:spPr>
      </p:pic>
      <p:sp>
        <p:nvSpPr>
          <p:cNvPr id="14" name="CaixaDeTexto 13">
            <a:extLst>
              <a:ext uri="{FF2B5EF4-FFF2-40B4-BE49-F238E27FC236}">
                <a16:creationId xmlns:a16="http://schemas.microsoft.com/office/drawing/2014/main" id="{218F0519-DD03-4B5A-8E11-2EC1AF3DBD4E}"/>
              </a:ext>
            </a:extLst>
          </p:cNvPr>
          <p:cNvSpPr txBox="1"/>
          <p:nvPr/>
        </p:nvSpPr>
        <p:spPr>
          <a:xfrm>
            <a:off x="7944742" y="4182849"/>
            <a:ext cx="1322459" cy="605294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pt-BR" sz="1000" b="1" dirty="0" err="1">
                <a:solidFill>
                  <a:schemeClr val="dk1"/>
                </a:solidFill>
                <a:latin typeface="Nixie One"/>
                <a:ea typeface="Nixie One"/>
                <a:cs typeface="Nixie One"/>
                <a:sym typeface="Nixie One"/>
              </a:rPr>
              <a:t>Christovam</a:t>
            </a:r>
            <a:br>
              <a:rPr lang="pt-BR" sz="1000" dirty="0">
                <a:latin typeface="Nixie One"/>
                <a:ea typeface="Nixie One"/>
                <a:cs typeface="Nixie One"/>
                <a:sym typeface="Nixie One"/>
              </a:rPr>
            </a:br>
            <a:r>
              <a:rPr lang="pt-BR" sz="1000" dirty="0">
                <a:solidFill>
                  <a:schemeClr val="dk2"/>
                </a:solidFill>
                <a:latin typeface="Nixie One"/>
                <a:ea typeface="Nixie One"/>
                <a:cs typeface="Nixie One"/>
                <a:sym typeface="Nixie One"/>
              </a:rPr>
              <a:t>Coordenador</a:t>
            </a:r>
          </a:p>
          <a:p>
            <a:pPr marL="0" lvl="0" indent="0" algn="ctr" rtl="0">
              <a:spcBef>
                <a:spcPts val="400"/>
              </a:spcBef>
              <a:spcAft>
                <a:spcPts val="400"/>
              </a:spcAft>
              <a:buNone/>
            </a:pPr>
            <a:r>
              <a:rPr lang="pt-BR" sz="1000" dirty="0">
                <a:solidFill>
                  <a:schemeClr val="accent2">
                    <a:lumMod val="50000"/>
                  </a:schemeClr>
                </a:solidFill>
                <a:latin typeface="Nixie One"/>
                <a:ea typeface="Nixie One"/>
                <a:cs typeface="Nixie One"/>
                <a:sym typeface="Nixie One"/>
              </a:rPr>
              <a:t>Vig. Sanitária</a:t>
            </a:r>
          </a:p>
        </p:txBody>
      </p:sp>
      <p:sp>
        <p:nvSpPr>
          <p:cNvPr id="16" name="CaixaDeTexto 15">
            <a:extLst>
              <a:ext uri="{FF2B5EF4-FFF2-40B4-BE49-F238E27FC236}">
                <a16:creationId xmlns:a16="http://schemas.microsoft.com/office/drawing/2014/main" id="{28AB98E2-6EBE-49A1-84B9-19F8AB400AF9}"/>
              </a:ext>
            </a:extLst>
          </p:cNvPr>
          <p:cNvSpPr txBox="1"/>
          <p:nvPr/>
        </p:nvSpPr>
        <p:spPr>
          <a:xfrm>
            <a:off x="436719" y="4235459"/>
            <a:ext cx="1264287" cy="605294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pt-BR" sz="1000" b="1" dirty="0">
                <a:solidFill>
                  <a:schemeClr val="dk1"/>
                </a:solidFill>
                <a:latin typeface="Nixie One"/>
                <a:ea typeface="Nixie One"/>
                <a:cs typeface="Nixie One"/>
                <a:sym typeface="Nixie One"/>
              </a:rPr>
              <a:t>Jean Carlos</a:t>
            </a:r>
            <a:br>
              <a:rPr lang="pt-BR" sz="1000" dirty="0">
                <a:latin typeface="Nixie One"/>
                <a:ea typeface="Nixie One"/>
                <a:cs typeface="Nixie One"/>
                <a:sym typeface="Nixie One"/>
              </a:rPr>
            </a:br>
            <a:r>
              <a:rPr lang="pt-BR" sz="1000" dirty="0">
                <a:solidFill>
                  <a:schemeClr val="dk2"/>
                </a:solidFill>
                <a:latin typeface="Nixie One"/>
                <a:ea typeface="Nixie One"/>
                <a:cs typeface="Nixie One"/>
                <a:sym typeface="Nixie One"/>
              </a:rPr>
              <a:t>Coordenador</a:t>
            </a:r>
          </a:p>
          <a:p>
            <a:pPr marL="0" lvl="0" indent="0" algn="ctr" rtl="0">
              <a:spcBef>
                <a:spcPts val="400"/>
              </a:spcBef>
              <a:spcAft>
                <a:spcPts val="0"/>
              </a:spcAft>
              <a:buNone/>
            </a:pPr>
            <a:r>
              <a:rPr lang="pt-BR" sz="1000" dirty="0">
                <a:solidFill>
                  <a:schemeClr val="accent2">
                    <a:lumMod val="50000"/>
                  </a:schemeClr>
                </a:solidFill>
                <a:latin typeface="Nixie One"/>
                <a:ea typeface="Nixie One"/>
                <a:cs typeface="Nixie One"/>
                <a:sym typeface="Nixie One"/>
              </a:rPr>
              <a:t>Promoção à Saúde</a:t>
            </a:r>
          </a:p>
        </p:txBody>
      </p:sp>
    </p:spTree>
    <p:extLst>
      <p:ext uri="{BB962C8B-B14F-4D97-AF65-F5344CB8AC3E}">
        <p14:creationId xmlns:p14="http://schemas.microsoft.com/office/powerpoint/2010/main" val="3440312449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56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67" name="Google Shape;567;p41"/>
          <p:cNvSpPr txBox="1">
            <a:spLocks noGrp="1"/>
          </p:cNvSpPr>
          <p:nvPr>
            <p:ph type="title"/>
          </p:nvPr>
        </p:nvSpPr>
        <p:spPr>
          <a:xfrm>
            <a:off x="720000" y="540000"/>
            <a:ext cx="5376000" cy="4320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pt-BR" sz="2400" dirty="0">
                <a:solidFill>
                  <a:schemeClr val="tx2">
                    <a:lumMod val="10000"/>
                  </a:schemeClr>
                </a:solidFill>
              </a:rPr>
              <a:t>Conteúdo Programático</a:t>
            </a:r>
            <a:endParaRPr sz="2400" dirty="0"/>
          </a:p>
        </p:txBody>
      </p:sp>
      <p:graphicFrame>
        <p:nvGraphicFramePr>
          <p:cNvPr id="568" name="Google Shape;568;p41"/>
          <p:cNvGraphicFramePr/>
          <p:nvPr>
            <p:extLst>
              <p:ext uri="{D42A27DB-BD31-4B8C-83A1-F6EECF244321}">
                <p14:modId xmlns:p14="http://schemas.microsoft.com/office/powerpoint/2010/main" val="176116527"/>
              </p:ext>
            </p:extLst>
          </p:nvPr>
        </p:nvGraphicFramePr>
        <p:xfrm>
          <a:off x="720000" y="1721121"/>
          <a:ext cx="7715175" cy="2651094"/>
        </p:xfrm>
        <a:graphic>
          <a:graphicData uri="http://schemas.openxmlformats.org/drawingml/2006/table">
            <a:tbl>
              <a:tblPr>
                <a:noFill/>
              </a:tblPr>
              <a:tblGrid>
                <a:gridCol w="2591818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5123357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</a:tblGrid>
              <a:tr h="222940">
                <a:tc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000000"/>
                        </a:buClr>
                        <a:buSzTx/>
                        <a:buFont typeface="Arial"/>
                        <a:buNone/>
                        <a:tabLst/>
                        <a:defRPr/>
                      </a:pPr>
                      <a:r>
                        <a:rPr lang="en" sz="1000" b="1" dirty="0">
                          <a:solidFill>
                            <a:srgbClr val="114454"/>
                          </a:solidFill>
                          <a:highlight>
                            <a:schemeClr val="accent6"/>
                          </a:highlight>
                          <a:latin typeface="Nixie One"/>
                          <a:ea typeface="Nixie One"/>
                          <a:cs typeface="Nixie One"/>
                          <a:sym typeface="Nixie One"/>
                        </a:rPr>
                        <a:t>Abertura: </a:t>
                      </a:r>
                      <a:endParaRPr lang="en-US" sz="1000" b="1" dirty="0">
                        <a:solidFill>
                          <a:srgbClr val="114454"/>
                        </a:solidFill>
                        <a:highlight>
                          <a:schemeClr val="accent6"/>
                        </a:highlight>
                        <a:latin typeface="Nixie One"/>
                        <a:ea typeface="Nixie One"/>
                        <a:cs typeface="Nixie One"/>
                        <a:sym typeface="Nixie One"/>
                      </a:endParaRPr>
                    </a:p>
                  </a:txBody>
                  <a:tcPr marL="91425" marR="91425" marT="91425" marB="91425">
                    <a:lnL w="9525" cap="flat" cmpd="sng">
                      <a:solidFill>
                        <a:schemeClr val="dk1">
                          <a:alpha val="0"/>
                        </a:schemeClr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chemeClr val="dk1">
                          <a:alpha val="0"/>
                        </a:schemeClr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lvl="0" indent="0" algn="l" rtl="0">
                        <a:spcBef>
                          <a:spcPts val="0"/>
                        </a:spcBef>
                        <a:spcAft>
                          <a:spcPts val="1600"/>
                        </a:spcAft>
                        <a:buNone/>
                      </a:pPr>
                      <a:r>
                        <a:rPr lang="pt-BR" sz="1000" b="1" dirty="0">
                          <a:solidFill>
                            <a:schemeClr val="dk1"/>
                          </a:solidFill>
                          <a:latin typeface="Urbanist"/>
                          <a:ea typeface="Urbanist"/>
                          <a:cs typeface="Urbanist"/>
                          <a:sym typeface="Urbanist"/>
                        </a:rPr>
                        <a:t>Apresentação do Novo Coordenador de Promoção á Saúde</a:t>
                      </a:r>
                      <a:endParaRPr sz="1000" b="1" dirty="0">
                        <a:solidFill>
                          <a:schemeClr val="dk1"/>
                        </a:solidFill>
                        <a:latin typeface="Urbanist"/>
                        <a:ea typeface="Urbanist"/>
                        <a:cs typeface="Urbanist"/>
                        <a:sym typeface="Urbanist"/>
                      </a:endParaRPr>
                    </a:p>
                  </a:txBody>
                  <a:tcPr marL="91425" marR="91425" marT="91425" marB="91425">
                    <a:lnL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chemeClr val="dk1">
                          <a:alpha val="0"/>
                        </a:schemeClr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chemeClr val="dk1">
                          <a:alpha val="0"/>
                        </a:schemeClr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000000"/>
                        </a:buClr>
                        <a:buSzTx/>
                        <a:buFont typeface="Arial"/>
                        <a:buNone/>
                        <a:tabLst/>
                        <a:defRPr/>
                      </a:pPr>
                      <a:r>
                        <a:rPr lang="pt-BR" sz="1000" b="1" dirty="0">
                          <a:solidFill>
                            <a:schemeClr val="dk1"/>
                          </a:solidFill>
                          <a:highlight>
                            <a:schemeClr val="accent6"/>
                          </a:highlight>
                          <a:latin typeface="Abril Fatface"/>
                          <a:ea typeface="Abril Fatface"/>
                          <a:cs typeface="Abril Fatface"/>
                          <a:sym typeface="Abril Fatface"/>
                        </a:rPr>
                        <a:t>Importância da Vigilância em Saúde:</a:t>
                      </a:r>
                      <a:endParaRPr lang="en-US" sz="1000" b="1" dirty="0">
                        <a:solidFill>
                          <a:srgbClr val="114454"/>
                        </a:solidFill>
                        <a:highlight>
                          <a:schemeClr val="accent6"/>
                        </a:highlight>
                        <a:latin typeface="Nixie One"/>
                        <a:ea typeface="Nixie One"/>
                        <a:cs typeface="Nixie One"/>
                        <a:sym typeface="Nixie One"/>
                      </a:endParaRPr>
                    </a:p>
                  </a:txBody>
                  <a:tcPr marL="91425" marR="91425" marT="91425" marB="91425">
                    <a:lnL w="9525" cap="flat" cmpd="sng">
                      <a:solidFill>
                        <a:schemeClr val="dk1">
                          <a:alpha val="0"/>
                        </a:schemeClr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19050" cap="flat" cmpd="sng" algn="ctr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1600"/>
                        </a:spcAft>
                        <a:buNone/>
                      </a:pPr>
                      <a:r>
                        <a:rPr lang="pt-BR" sz="1000" b="1" dirty="0">
                          <a:solidFill>
                            <a:schemeClr val="dk1"/>
                          </a:solidFill>
                          <a:latin typeface="Urbanist"/>
                          <a:ea typeface="Urbanist"/>
                          <a:cs typeface="Urbanist"/>
                          <a:sym typeface="Urbanist"/>
                        </a:rPr>
                        <a:t>Larissa</a:t>
                      </a:r>
                      <a:endParaRPr sz="1000" b="1" dirty="0">
                        <a:solidFill>
                          <a:schemeClr val="dk1"/>
                        </a:solidFill>
                        <a:latin typeface="Urbanist"/>
                        <a:ea typeface="Urbanist"/>
                        <a:cs typeface="Urbanist"/>
                        <a:sym typeface="Urbanist"/>
                      </a:endParaRPr>
                    </a:p>
                  </a:txBody>
                  <a:tcPr marL="91425" marR="91425" marT="91425" marB="91425">
                    <a:lnL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chemeClr val="dk1">
                          <a:alpha val="0"/>
                        </a:schemeClr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19050" cap="flat" cmpd="sng" algn="ctr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000000"/>
                        </a:buClr>
                        <a:buSzTx/>
                        <a:buFont typeface="Arial"/>
                        <a:buNone/>
                        <a:tabLst/>
                        <a:defRPr/>
                      </a:pPr>
                      <a:r>
                        <a:rPr lang="pt-BR" sz="1000" b="1" dirty="0">
                          <a:solidFill>
                            <a:schemeClr val="dk1"/>
                          </a:solidFill>
                          <a:highlight>
                            <a:schemeClr val="accent6"/>
                          </a:highlight>
                          <a:latin typeface="Abril Fatface"/>
                          <a:ea typeface="Abril Fatface"/>
                          <a:cs typeface="Abril Fatface"/>
                          <a:sym typeface="Abril Fatface"/>
                        </a:rPr>
                        <a:t>Importância do Comitê:</a:t>
                      </a:r>
                      <a:endParaRPr lang="en-US" sz="1000" b="1" dirty="0">
                        <a:solidFill>
                          <a:srgbClr val="114454"/>
                        </a:solidFill>
                        <a:highlight>
                          <a:schemeClr val="accent6"/>
                        </a:highlight>
                        <a:latin typeface="Nixie One"/>
                        <a:ea typeface="Nixie One"/>
                        <a:cs typeface="Nixie One"/>
                        <a:sym typeface="Nixie One"/>
                      </a:endParaRPr>
                    </a:p>
                  </a:txBody>
                  <a:tcPr marL="91425" marR="91425" marT="91425" marB="91425">
                    <a:lnL w="9525" cap="flat" cmpd="sng" algn="ctr">
                      <a:solidFill>
                        <a:schemeClr val="dk1">
                          <a:alpha val="0"/>
                        </a:schemeClr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19050" cap="flat" cmpd="sng" algn="ctr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19050" cap="flat" cmpd="sng" algn="ctr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1600"/>
                        </a:spcAft>
                        <a:buNone/>
                      </a:pPr>
                      <a:r>
                        <a:rPr lang="pt-BR" sz="1000" b="1" dirty="0">
                          <a:solidFill>
                            <a:schemeClr val="dk1"/>
                          </a:solidFill>
                          <a:latin typeface="Urbanist"/>
                          <a:ea typeface="Urbanist"/>
                          <a:cs typeface="Urbanist"/>
                          <a:sym typeface="Urbanist"/>
                        </a:rPr>
                        <a:t>Geórgia</a:t>
                      </a:r>
                      <a:endParaRPr sz="1000" b="1" dirty="0">
                        <a:solidFill>
                          <a:schemeClr val="dk1"/>
                        </a:solidFill>
                        <a:latin typeface="Urbanist"/>
                        <a:ea typeface="Urbanist"/>
                        <a:cs typeface="Urbanist"/>
                        <a:sym typeface="Urbanist"/>
                      </a:endParaRPr>
                    </a:p>
                  </a:txBody>
                  <a:tcPr marL="91425" marR="91425" marT="91425" marB="91425">
                    <a:lnL w="19050" cap="flat" cmpd="sng" algn="ctr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 algn="ctr">
                      <a:solidFill>
                        <a:schemeClr val="dk1">
                          <a:alpha val="0"/>
                        </a:schemeClr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19050" cap="flat" cmpd="sng" algn="ctr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3903797483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marL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pt-BR" sz="1000" b="1" dirty="0">
                          <a:solidFill>
                            <a:schemeClr val="dk1"/>
                          </a:solidFill>
                          <a:highlight>
                            <a:schemeClr val="accent6"/>
                          </a:highlight>
                          <a:latin typeface="Abril Fatface"/>
                          <a:ea typeface="Abril Fatface"/>
                          <a:cs typeface="Abril Fatface"/>
                          <a:sym typeface="Abril Fatface"/>
                        </a:rPr>
                        <a:t>Indicadores do Município:</a:t>
                      </a:r>
                      <a:endParaRPr sz="1000" b="1" dirty="0">
                        <a:solidFill>
                          <a:schemeClr val="dk1"/>
                        </a:solidFill>
                        <a:latin typeface="Abril Fatface"/>
                        <a:ea typeface="Abril Fatface"/>
                        <a:cs typeface="Abril Fatface"/>
                        <a:sym typeface="Abril Fatface"/>
                      </a:endParaRPr>
                    </a:p>
                  </a:txBody>
                  <a:tcPr marL="91425" marR="91425" marT="91425" marB="91425">
                    <a:lnL w="9525" cap="flat" cmpd="sng">
                      <a:solidFill>
                        <a:schemeClr val="dk1">
                          <a:alpha val="0"/>
                        </a:schemeClr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19050" cap="flat" cmpd="sng" algn="ctr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lvl="0" indent="0" algn="l" rtl="0">
                        <a:spcBef>
                          <a:spcPts val="0"/>
                        </a:spcBef>
                        <a:spcAft>
                          <a:spcPts val="1600"/>
                        </a:spcAft>
                        <a:buNone/>
                      </a:pPr>
                      <a:r>
                        <a:rPr lang="pt-BR" sz="1000" b="1" dirty="0">
                          <a:solidFill>
                            <a:schemeClr val="dk1"/>
                          </a:solidFill>
                          <a:latin typeface="Urbanist"/>
                          <a:ea typeface="Urbanist"/>
                          <a:cs typeface="Urbanist"/>
                          <a:sym typeface="Urbanist"/>
                        </a:rPr>
                        <a:t>Alcides</a:t>
                      </a:r>
                      <a:endParaRPr sz="1000" b="1" dirty="0">
                        <a:solidFill>
                          <a:schemeClr val="dk1"/>
                        </a:solidFill>
                        <a:latin typeface="Urbanist"/>
                        <a:ea typeface="Urbanist"/>
                        <a:cs typeface="Urbanist"/>
                        <a:sym typeface="Urbanist"/>
                      </a:endParaRPr>
                    </a:p>
                  </a:txBody>
                  <a:tcPr marL="91425" marR="91425" marT="91425" marB="91425">
                    <a:lnL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chemeClr val="dk1">
                          <a:alpha val="0"/>
                        </a:schemeClr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19050" cap="flat" cmpd="sng" algn="ctr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280434">
                <a:tc>
                  <a:txBody>
                    <a:bodyPr/>
                    <a:lstStyle/>
                    <a:p>
                      <a:pPr marL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pt-BR" sz="1000" b="1" dirty="0">
                          <a:solidFill>
                            <a:schemeClr val="dk1"/>
                          </a:solidFill>
                          <a:highlight>
                            <a:schemeClr val="accent6"/>
                          </a:highlight>
                          <a:latin typeface="Abril Fatface"/>
                          <a:ea typeface="Abril Fatface"/>
                          <a:cs typeface="Abril Fatface"/>
                          <a:sym typeface="Abril Fatface"/>
                        </a:rPr>
                        <a:t>Ações desenvolvidas:</a:t>
                      </a:r>
                      <a:endParaRPr sz="1000" b="1" dirty="0">
                        <a:solidFill>
                          <a:schemeClr val="dk1"/>
                        </a:solidFill>
                        <a:latin typeface="Abril Fatface"/>
                        <a:ea typeface="Abril Fatface"/>
                        <a:cs typeface="Abril Fatface"/>
                        <a:sym typeface="Abril Fatface"/>
                      </a:endParaRPr>
                    </a:p>
                  </a:txBody>
                  <a:tcPr marL="91425" marR="91425" marT="91425" marB="91425">
                    <a:lnL w="9525" cap="flat" cmpd="sng">
                      <a:solidFill>
                        <a:schemeClr val="dk1">
                          <a:alpha val="0"/>
                        </a:schemeClr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19050" cap="flat" cmpd="sng" algn="ctr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lvl="0" indent="0" algn="l" rtl="0">
                        <a:spcBef>
                          <a:spcPts val="0"/>
                        </a:spcBef>
                        <a:spcAft>
                          <a:spcPts val="1600"/>
                        </a:spcAft>
                        <a:buNone/>
                      </a:pPr>
                      <a:r>
                        <a:rPr lang="pt-BR" sz="1000" b="1" dirty="0">
                          <a:solidFill>
                            <a:schemeClr val="dk1"/>
                          </a:solidFill>
                          <a:latin typeface="Urbanist"/>
                          <a:ea typeface="Urbanist"/>
                          <a:cs typeface="Urbanist"/>
                          <a:sym typeface="Urbanist"/>
                        </a:rPr>
                        <a:t>Endemias, Entomologia, VIGEP e Promoção da Saúde.</a:t>
                      </a:r>
                      <a:endParaRPr sz="1000" b="1" dirty="0">
                        <a:solidFill>
                          <a:schemeClr val="dk1"/>
                        </a:solidFill>
                        <a:latin typeface="Urbanist"/>
                        <a:ea typeface="Urbanist"/>
                        <a:cs typeface="Urbanist"/>
                        <a:sym typeface="Urbanist"/>
                      </a:endParaRPr>
                    </a:p>
                  </a:txBody>
                  <a:tcPr marL="91425" marR="91425" marT="91425" marB="91425">
                    <a:lnL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chemeClr val="dk1">
                          <a:alpha val="0"/>
                        </a:schemeClr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19050" cap="flat" cmpd="sng" algn="ctr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229493">
                <a:tc>
                  <a:txBody>
                    <a:bodyPr/>
                    <a:lstStyle/>
                    <a:p>
                      <a:pPr marL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pt-BR" sz="1000" b="1" dirty="0">
                          <a:solidFill>
                            <a:schemeClr val="dk1"/>
                          </a:solidFill>
                          <a:highlight>
                            <a:schemeClr val="accent6"/>
                          </a:highlight>
                          <a:latin typeface="Abril Fatface"/>
                          <a:ea typeface="Abril Fatface"/>
                          <a:cs typeface="Abril Fatface"/>
                          <a:sym typeface="Abril Fatface"/>
                        </a:rPr>
                        <a:t>Ação de combate:</a:t>
                      </a:r>
                      <a:endParaRPr sz="1000" b="1" dirty="0">
                        <a:solidFill>
                          <a:schemeClr val="dk1"/>
                        </a:solidFill>
                        <a:latin typeface="Abril Fatface"/>
                        <a:ea typeface="Abril Fatface"/>
                        <a:cs typeface="Abril Fatface"/>
                        <a:sym typeface="Abril Fatface"/>
                      </a:endParaRPr>
                    </a:p>
                  </a:txBody>
                  <a:tcPr marL="91425" marR="91425" marT="91425" marB="91425">
                    <a:lnL w="9525" cap="flat" cmpd="sng">
                      <a:solidFill>
                        <a:schemeClr val="dk1">
                          <a:alpha val="0"/>
                        </a:schemeClr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19050" cap="flat" cmpd="sng" algn="ctr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19050" cap="flat" cmpd="sng" algn="ctr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lvl="0" indent="0" algn="l" rtl="0">
                        <a:spcBef>
                          <a:spcPts val="0"/>
                        </a:spcBef>
                        <a:spcAft>
                          <a:spcPts val="1600"/>
                        </a:spcAft>
                        <a:buNone/>
                      </a:pPr>
                      <a:r>
                        <a:rPr lang="pt-BR" sz="1000" b="1" dirty="0">
                          <a:solidFill>
                            <a:schemeClr val="dk1"/>
                          </a:solidFill>
                          <a:latin typeface="Urbanist"/>
                          <a:ea typeface="Urbanist"/>
                          <a:cs typeface="Urbanist"/>
                          <a:sym typeface="Urbanist"/>
                        </a:rPr>
                        <a:t>Empresa ou Instituição convidada.</a:t>
                      </a:r>
                      <a:endParaRPr sz="1000" b="1" dirty="0">
                        <a:solidFill>
                          <a:schemeClr val="dk1"/>
                        </a:solidFill>
                        <a:latin typeface="Urbanist"/>
                        <a:ea typeface="Urbanist"/>
                        <a:cs typeface="Urbanist"/>
                        <a:sym typeface="Urbanist"/>
                      </a:endParaRPr>
                    </a:p>
                  </a:txBody>
                  <a:tcPr marL="91425" marR="91425" marT="91425" marB="91425">
                    <a:lnL w="19050" cap="flat" cmpd="sng" algn="ctr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chemeClr val="dk1">
                          <a:alpha val="0"/>
                        </a:schemeClr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19050" cap="flat" cmpd="sng" algn="ctr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636429506"/>
                  </a:ext>
                </a:extLst>
              </a:tr>
              <a:tr h="639594">
                <a:tc>
                  <a:txBody>
                    <a:bodyPr/>
                    <a:lstStyle/>
                    <a:p>
                      <a:pPr marL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pt-BR" sz="1000" b="1" dirty="0">
                          <a:solidFill>
                            <a:schemeClr val="dk1"/>
                          </a:solidFill>
                          <a:highlight>
                            <a:schemeClr val="accent6"/>
                          </a:highlight>
                          <a:latin typeface="Abril Fatface"/>
                          <a:ea typeface="Abril Fatface"/>
                          <a:cs typeface="Abril Fatface"/>
                          <a:sym typeface="Abril Fatface"/>
                        </a:rPr>
                        <a:t>Atividades práticas:</a:t>
                      </a:r>
                      <a:endParaRPr sz="1000" b="1" dirty="0">
                        <a:solidFill>
                          <a:schemeClr val="dk1"/>
                        </a:solidFill>
                        <a:latin typeface="Abril Fatface"/>
                        <a:ea typeface="Abril Fatface"/>
                        <a:cs typeface="Abril Fatface"/>
                        <a:sym typeface="Abril Fatface"/>
                      </a:endParaRPr>
                    </a:p>
                  </a:txBody>
                  <a:tcPr marL="91425" marR="91425" marT="91425" marB="91425">
                    <a:lnL w="9525" cap="flat" cmpd="sng">
                      <a:solidFill>
                        <a:schemeClr val="dk1">
                          <a:alpha val="0"/>
                        </a:schemeClr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19050" cap="flat" cmpd="sng" algn="ctr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pt-BR" sz="1000" b="1" dirty="0">
                          <a:solidFill>
                            <a:schemeClr val="dk1"/>
                          </a:solidFill>
                          <a:latin typeface="Urbanist"/>
                          <a:ea typeface="Urbanist"/>
                          <a:cs typeface="Urbanist"/>
                          <a:sym typeface="Urbanist"/>
                        </a:rPr>
                        <a:t>Armadilhas e estágio de evolução do mosquito</a:t>
                      </a:r>
                      <a:endParaRPr sz="1000" b="1" dirty="0">
                        <a:solidFill>
                          <a:schemeClr val="dk1"/>
                        </a:solidFill>
                        <a:latin typeface="Urbanist"/>
                        <a:ea typeface="Urbanist"/>
                        <a:cs typeface="Urbanist"/>
                        <a:sym typeface="Urbanist"/>
                      </a:endParaRPr>
                    </a:p>
                  </a:txBody>
                  <a:tcPr marL="91425" marR="91425" marT="91425" marB="91425">
                    <a:lnL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chemeClr val="dk1">
                          <a:alpha val="0"/>
                        </a:schemeClr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19050" cap="flat" cmpd="sng" algn="ctr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</a:tbl>
          </a:graphicData>
        </a:graphic>
      </p:graphicFrame>
      <p:sp>
        <p:nvSpPr>
          <p:cNvPr id="569" name="Google Shape;569;p41"/>
          <p:cNvSpPr txBox="1"/>
          <p:nvPr/>
        </p:nvSpPr>
        <p:spPr>
          <a:xfrm>
            <a:off x="683190" y="1232759"/>
            <a:ext cx="7704000" cy="395079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pt-BR" sz="1200" b="1" dirty="0">
                <a:solidFill>
                  <a:schemeClr val="dk1"/>
                </a:solidFill>
                <a:latin typeface="Urbanist"/>
                <a:ea typeface="Urbanist"/>
                <a:cs typeface="Urbanist"/>
                <a:sym typeface="Urbanist"/>
              </a:rPr>
              <a:t>Estrutura da apresentação:</a:t>
            </a:r>
            <a:endParaRPr sz="1200" b="1" dirty="0">
              <a:solidFill>
                <a:schemeClr val="dk1"/>
              </a:solidFill>
              <a:latin typeface="Urbanist"/>
              <a:ea typeface="Urbanist"/>
              <a:cs typeface="Urbanist"/>
              <a:sym typeface="Urbanist"/>
            </a:endParaRPr>
          </a:p>
        </p:txBody>
      </p:sp>
      <p:sp>
        <p:nvSpPr>
          <p:cNvPr id="571" name="Google Shape;571;p41"/>
          <p:cNvSpPr txBox="1"/>
          <p:nvPr/>
        </p:nvSpPr>
        <p:spPr>
          <a:xfrm>
            <a:off x="5535675" y="4147800"/>
            <a:ext cx="2899500" cy="4617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endParaRPr sz="1000" dirty="0">
              <a:solidFill>
                <a:schemeClr val="dk1"/>
              </a:solidFill>
              <a:latin typeface="Abril Fatface"/>
              <a:ea typeface="Abril Fatface"/>
              <a:cs typeface="Abril Fatface"/>
              <a:sym typeface="Abril Fatface"/>
            </a:endParaRPr>
          </a:p>
        </p:txBody>
      </p:sp>
      <p:sp>
        <p:nvSpPr>
          <p:cNvPr id="572" name="Google Shape;572;p41"/>
          <p:cNvSpPr/>
          <p:nvPr/>
        </p:nvSpPr>
        <p:spPr>
          <a:xfrm>
            <a:off x="8287257" y="552900"/>
            <a:ext cx="406200" cy="406200"/>
          </a:xfrm>
          <a:prstGeom prst="plaque">
            <a:avLst>
              <a:gd name="adj" fmla="val 50000"/>
            </a:avLst>
          </a:prstGeom>
          <a:noFill/>
          <a:ln w="9525" cap="flat" cmpd="sng">
            <a:solidFill>
              <a:schemeClr val="dk1"/>
            </a:solidFill>
            <a:prstDash val="solid"/>
            <a:round/>
            <a:headEnd type="none" w="sm" len="sm"/>
            <a:tailEnd type="none" w="sm" len="sm"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573" name="Google Shape;573;p41"/>
          <p:cNvSpPr/>
          <p:nvPr/>
        </p:nvSpPr>
        <p:spPr>
          <a:xfrm>
            <a:off x="398850" y="3696150"/>
            <a:ext cx="236700" cy="236700"/>
          </a:xfrm>
          <a:prstGeom prst="plaque">
            <a:avLst>
              <a:gd name="adj" fmla="val 50000"/>
            </a:avLst>
          </a:prstGeom>
          <a:solidFill>
            <a:schemeClr val="dk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cxnSp>
        <p:nvCxnSpPr>
          <p:cNvPr id="575" name="Google Shape;575;p41"/>
          <p:cNvCxnSpPr/>
          <p:nvPr/>
        </p:nvCxnSpPr>
        <p:spPr>
          <a:xfrm>
            <a:off x="728269" y="1770875"/>
            <a:ext cx="7713600" cy="0"/>
          </a:xfrm>
          <a:prstGeom prst="straightConnector1">
            <a:avLst/>
          </a:prstGeom>
          <a:noFill/>
          <a:ln w="19050" cap="flat" cmpd="sng">
            <a:solidFill>
              <a:schemeClr val="dk1"/>
            </a:solidFill>
            <a:prstDash val="solid"/>
            <a:round/>
            <a:headEnd type="none" w="med" len="med"/>
            <a:tailEnd type="none" w="med" len="med"/>
          </a:ln>
        </p:spPr>
      </p:cxnSp>
      <p:grpSp>
        <p:nvGrpSpPr>
          <p:cNvPr id="576" name="Google Shape;576;p41"/>
          <p:cNvGrpSpPr/>
          <p:nvPr/>
        </p:nvGrpSpPr>
        <p:grpSpPr>
          <a:xfrm rot="5400000" flipH="1">
            <a:off x="8359421" y="1423317"/>
            <a:ext cx="487751" cy="236731"/>
            <a:chOff x="238125" y="3221500"/>
            <a:chExt cx="1430775" cy="694225"/>
          </a:xfrm>
        </p:grpSpPr>
        <p:sp>
          <p:nvSpPr>
            <p:cNvPr id="577" name="Google Shape;577;p41"/>
            <p:cNvSpPr/>
            <p:nvPr/>
          </p:nvSpPr>
          <p:spPr>
            <a:xfrm>
              <a:off x="934925" y="3276675"/>
              <a:ext cx="551250" cy="457275"/>
            </a:xfrm>
            <a:custGeom>
              <a:avLst/>
              <a:gdLst/>
              <a:ahLst/>
              <a:cxnLst/>
              <a:rect l="l" t="t" r="r" b="b"/>
              <a:pathLst>
                <a:path w="22050" h="18291" extrusionOk="0">
                  <a:moveTo>
                    <a:pt x="12821" y="1"/>
                  </a:moveTo>
                  <a:cubicBezTo>
                    <a:pt x="11559" y="1"/>
                    <a:pt x="10537" y="745"/>
                    <a:pt x="10424" y="795"/>
                  </a:cubicBezTo>
                  <a:cubicBezTo>
                    <a:pt x="7366" y="2138"/>
                    <a:pt x="7142" y="3999"/>
                    <a:pt x="5440" y="6328"/>
                  </a:cubicBezTo>
                  <a:cubicBezTo>
                    <a:pt x="3460" y="9042"/>
                    <a:pt x="1597" y="11273"/>
                    <a:pt x="1048" y="12006"/>
                  </a:cubicBezTo>
                  <a:cubicBezTo>
                    <a:pt x="109" y="13266"/>
                    <a:pt x="0" y="15545"/>
                    <a:pt x="1585" y="15545"/>
                  </a:cubicBezTo>
                  <a:cubicBezTo>
                    <a:pt x="1720" y="15545"/>
                    <a:pt x="1867" y="15528"/>
                    <a:pt x="2027" y="15493"/>
                  </a:cubicBezTo>
                  <a:cubicBezTo>
                    <a:pt x="4064" y="15044"/>
                    <a:pt x="8898" y="7624"/>
                    <a:pt x="9020" y="7460"/>
                  </a:cubicBezTo>
                  <a:cubicBezTo>
                    <a:pt x="9045" y="7427"/>
                    <a:pt x="9074" y="7411"/>
                    <a:pt x="9105" y="7411"/>
                  </a:cubicBezTo>
                  <a:cubicBezTo>
                    <a:pt x="9229" y="7411"/>
                    <a:pt x="9389" y="7646"/>
                    <a:pt x="9486" y="7971"/>
                  </a:cubicBezTo>
                  <a:cubicBezTo>
                    <a:pt x="9609" y="8379"/>
                    <a:pt x="9977" y="9439"/>
                    <a:pt x="11015" y="10110"/>
                  </a:cubicBezTo>
                  <a:cubicBezTo>
                    <a:pt x="11766" y="10595"/>
                    <a:pt x="12146" y="10635"/>
                    <a:pt x="12536" y="10635"/>
                  </a:cubicBezTo>
                  <a:cubicBezTo>
                    <a:pt x="12612" y="10635"/>
                    <a:pt x="12688" y="10633"/>
                    <a:pt x="12767" y="10633"/>
                  </a:cubicBezTo>
                  <a:cubicBezTo>
                    <a:pt x="12845" y="10633"/>
                    <a:pt x="12926" y="10635"/>
                    <a:pt x="13013" y="10640"/>
                  </a:cubicBezTo>
                  <a:cubicBezTo>
                    <a:pt x="13021" y="10641"/>
                    <a:pt x="13029" y="10641"/>
                    <a:pt x="13037" y="10641"/>
                  </a:cubicBezTo>
                  <a:cubicBezTo>
                    <a:pt x="13678" y="10641"/>
                    <a:pt x="14932" y="9043"/>
                    <a:pt x="15053" y="8440"/>
                  </a:cubicBezTo>
                  <a:cubicBezTo>
                    <a:pt x="15133" y="8037"/>
                    <a:pt x="15293" y="7520"/>
                    <a:pt x="15440" y="7520"/>
                  </a:cubicBezTo>
                  <a:cubicBezTo>
                    <a:pt x="15516" y="7520"/>
                    <a:pt x="15588" y="7660"/>
                    <a:pt x="15644" y="8030"/>
                  </a:cubicBezTo>
                  <a:cubicBezTo>
                    <a:pt x="15807" y="9109"/>
                    <a:pt x="16601" y="9090"/>
                    <a:pt x="16948" y="9172"/>
                  </a:cubicBezTo>
                  <a:cubicBezTo>
                    <a:pt x="17295" y="9253"/>
                    <a:pt x="18582" y="12616"/>
                    <a:pt x="19784" y="14553"/>
                  </a:cubicBezTo>
                  <a:cubicBezTo>
                    <a:pt x="20908" y="16368"/>
                    <a:pt x="21446" y="18290"/>
                    <a:pt x="21609" y="18290"/>
                  </a:cubicBezTo>
                  <a:cubicBezTo>
                    <a:pt x="21620" y="18290"/>
                    <a:pt x="21630" y="18281"/>
                    <a:pt x="21637" y="18263"/>
                  </a:cubicBezTo>
                  <a:cubicBezTo>
                    <a:pt x="22050" y="17297"/>
                    <a:pt x="18313" y="11192"/>
                    <a:pt x="18089" y="10030"/>
                  </a:cubicBezTo>
                  <a:cubicBezTo>
                    <a:pt x="17866" y="8865"/>
                    <a:pt x="19048" y="8132"/>
                    <a:pt x="19048" y="7338"/>
                  </a:cubicBezTo>
                  <a:cubicBezTo>
                    <a:pt x="19048" y="4830"/>
                    <a:pt x="17212" y="3181"/>
                    <a:pt x="15133" y="1039"/>
                  </a:cubicBezTo>
                  <a:cubicBezTo>
                    <a:pt x="14369" y="252"/>
                    <a:pt x="13554" y="1"/>
                    <a:pt x="12821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78" name="Google Shape;578;p41"/>
            <p:cNvSpPr/>
            <p:nvPr/>
          </p:nvSpPr>
          <p:spPr>
            <a:xfrm>
              <a:off x="769650" y="3300250"/>
              <a:ext cx="433575" cy="174125"/>
            </a:xfrm>
            <a:custGeom>
              <a:avLst/>
              <a:gdLst/>
              <a:ahLst/>
              <a:cxnLst/>
              <a:rect l="l" t="t" r="r" b="b"/>
              <a:pathLst>
                <a:path w="17343" h="6965" extrusionOk="0">
                  <a:moveTo>
                    <a:pt x="17124" y="1"/>
                  </a:moveTo>
                  <a:cubicBezTo>
                    <a:pt x="14272" y="1"/>
                    <a:pt x="1799" y="1584"/>
                    <a:pt x="371" y="5538"/>
                  </a:cubicBezTo>
                  <a:cubicBezTo>
                    <a:pt x="1" y="6566"/>
                    <a:pt x="658" y="6965"/>
                    <a:pt x="1902" y="6965"/>
                  </a:cubicBezTo>
                  <a:cubicBezTo>
                    <a:pt x="5581" y="6965"/>
                    <a:pt x="14392" y="3470"/>
                    <a:pt x="16883" y="2419"/>
                  </a:cubicBezTo>
                  <a:lnTo>
                    <a:pt x="17343" y="5"/>
                  </a:lnTo>
                  <a:cubicBezTo>
                    <a:pt x="17278" y="2"/>
                    <a:pt x="17205" y="1"/>
                    <a:pt x="17124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79" name="Google Shape;579;p41"/>
            <p:cNvSpPr/>
            <p:nvPr/>
          </p:nvSpPr>
          <p:spPr>
            <a:xfrm>
              <a:off x="973750" y="3331175"/>
              <a:ext cx="223425" cy="584550"/>
            </a:xfrm>
            <a:custGeom>
              <a:avLst/>
              <a:gdLst/>
              <a:ahLst/>
              <a:cxnLst/>
              <a:rect l="l" t="t" r="r" b="b"/>
              <a:pathLst>
                <a:path w="8937" h="23382" extrusionOk="0">
                  <a:moveTo>
                    <a:pt x="5474" y="0"/>
                  </a:moveTo>
                  <a:cubicBezTo>
                    <a:pt x="5415" y="0"/>
                    <a:pt x="5372" y="19"/>
                    <a:pt x="5334" y="43"/>
                  </a:cubicBezTo>
                  <a:cubicBezTo>
                    <a:pt x="5063" y="216"/>
                    <a:pt x="4971" y="2083"/>
                    <a:pt x="4882" y="9126"/>
                  </a:cubicBezTo>
                  <a:cubicBezTo>
                    <a:pt x="4856" y="11128"/>
                    <a:pt x="4832" y="13023"/>
                    <a:pt x="4797" y="13178"/>
                  </a:cubicBezTo>
                  <a:cubicBezTo>
                    <a:pt x="4764" y="13230"/>
                    <a:pt x="4712" y="13370"/>
                    <a:pt x="4507" y="13952"/>
                  </a:cubicBezTo>
                  <a:cubicBezTo>
                    <a:pt x="3822" y="15885"/>
                    <a:pt x="1739" y="21772"/>
                    <a:pt x="1" y="23137"/>
                  </a:cubicBezTo>
                  <a:lnTo>
                    <a:pt x="190" y="23381"/>
                  </a:lnTo>
                  <a:cubicBezTo>
                    <a:pt x="2001" y="21959"/>
                    <a:pt x="4034" y="16219"/>
                    <a:pt x="4799" y="14057"/>
                  </a:cubicBezTo>
                  <a:cubicBezTo>
                    <a:pt x="4926" y="13697"/>
                    <a:pt x="5035" y="13385"/>
                    <a:pt x="5059" y="13342"/>
                  </a:cubicBezTo>
                  <a:cubicBezTo>
                    <a:pt x="5126" y="13233"/>
                    <a:pt x="5146" y="12642"/>
                    <a:pt x="5190" y="9128"/>
                  </a:cubicBezTo>
                  <a:cubicBezTo>
                    <a:pt x="5229" y="6048"/>
                    <a:pt x="5294" y="944"/>
                    <a:pt x="5510" y="318"/>
                  </a:cubicBezTo>
                  <a:cubicBezTo>
                    <a:pt x="6023" y="456"/>
                    <a:pt x="8330" y="3219"/>
                    <a:pt x="8686" y="3719"/>
                  </a:cubicBezTo>
                  <a:lnTo>
                    <a:pt x="8937" y="3540"/>
                  </a:lnTo>
                  <a:cubicBezTo>
                    <a:pt x="8852" y="3422"/>
                    <a:pt x="8110" y="2486"/>
                    <a:pt x="7331" y="1614"/>
                  </a:cubicBezTo>
                  <a:cubicBezTo>
                    <a:pt x="6144" y="281"/>
                    <a:pt x="5699" y="0"/>
                    <a:pt x="5474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80" name="Google Shape;580;p41"/>
            <p:cNvSpPr/>
            <p:nvPr/>
          </p:nvSpPr>
          <p:spPr>
            <a:xfrm>
              <a:off x="1265600" y="3380075"/>
              <a:ext cx="248225" cy="514600"/>
            </a:xfrm>
            <a:custGeom>
              <a:avLst/>
              <a:gdLst/>
              <a:ahLst/>
              <a:cxnLst/>
              <a:rect l="l" t="t" r="r" b="b"/>
              <a:pathLst>
                <a:path w="9929" h="20584" extrusionOk="0">
                  <a:moveTo>
                    <a:pt x="74" y="0"/>
                  </a:moveTo>
                  <a:lnTo>
                    <a:pt x="140" y="160"/>
                  </a:lnTo>
                  <a:lnTo>
                    <a:pt x="0" y="218"/>
                  </a:lnTo>
                  <a:cubicBezTo>
                    <a:pt x="70" y="384"/>
                    <a:pt x="515" y="2432"/>
                    <a:pt x="942" y="4415"/>
                  </a:cubicBezTo>
                  <a:cubicBezTo>
                    <a:pt x="1477" y="6882"/>
                    <a:pt x="2026" y="9431"/>
                    <a:pt x="2188" y="9916"/>
                  </a:cubicBezTo>
                  <a:cubicBezTo>
                    <a:pt x="2548" y="10993"/>
                    <a:pt x="8072" y="19680"/>
                    <a:pt x="9785" y="20583"/>
                  </a:cubicBezTo>
                  <a:lnTo>
                    <a:pt x="9929" y="20311"/>
                  </a:lnTo>
                  <a:cubicBezTo>
                    <a:pt x="8323" y="19465"/>
                    <a:pt x="2827" y="10854"/>
                    <a:pt x="2482" y="9817"/>
                  </a:cubicBezTo>
                  <a:cubicBezTo>
                    <a:pt x="2325" y="9351"/>
                    <a:pt x="1752" y="6692"/>
                    <a:pt x="1245" y="4347"/>
                  </a:cubicBezTo>
                  <a:cubicBezTo>
                    <a:pt x="319" y="66"/>
                    <a:pt x="310" y="61"/>
                    <a:pt x="207" y="7"/>
                  </a:cubicBezTo>
                  <a:lnTo>
                    <a:pt x="74" y="0"/>
                  </a:ln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81" name="Google Shape;581;p41"/>
            <p:cNvSpPr/>
            <p:nvPr/>
          </p:nvSpPr>
          <p:spPr>
            <a:xfrm>
              <a:off x="1386050" y="3456625"/>
              <a:ext cx="282850" cy="225225"/>
            </a:xfrm>
            <a:custGeom>
              <a:avLst/>
              <a:gdLst/>
              <a:ahLst/>
              <a:cxnLst/>
              <a:rect l="l" t="t" r="r" b="b"/>
              <a:pathLst>
                <a:path w="11314" h="9009" extrusionOk="0">
                  <a:moveTo>
                    <a:pt x="295" y="1"/>
                  </a:moveTo>
                  <a:lnTo>
                    <a:pt x="0" y="92"/>
                  </a:lnTo>
                  <a:cubicBezTo>
                    <a:pt x="39" y="221"/>
                    <a:pt x="990" y="3220"/>
                    <a:pt x="3481" y="5004"/>
                  </a:cubicBezTo>
                  <a:cubicBezTo>
                    <a:pt x="5990" y="6799"/>
                    <a:pt x="8581" y="8533"/>
                    <a:pt x="8945" y="8716"/>
                  </a:cubicBezTo>
                  <a:cubicBezTo>
                    <a:pt x="9331" y="8910"/>
                    <a:pt x="11100" y="8998"/>
                    <a:pt x="11301" y="9009"/>
                  </a:cubicBezTo>
                  <a:lnTo>
                    <a:pt x="11314" y="8699"/>
                  </a:lnTo>
                  <a:cubicBezTo>
                    <a:pt x="10583" y="8664"/>
                    <a:pt x="9329" y="8564"/>
                    <a:pt x="9085" y="8439"/>
                  </a:cubicBezTo>
                  <a:cubicBezTo>
                    <a:pt x="8727" y="8263"/>
                    <a:pt x="6158" y="6540"/>
                    <a:pt x="3662" y="4753"/>
                  </a:cubicBezTo>
                  <a:cubicBezTo>
                    <a:pt x="1257" y="3032"/>
                    <a:pt x="303" y="31"/>
                    <a:pt x="295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82" name="Google Shape;582;p41"/>
            <p:cNvSpPr/>
            <p:nvPr/>
          </p:nvSpPr>
          <p:spPr>
            <a:xfrm>
              <a:off x="796475" y="3264650"/>
              <a:ext cx="454150" cy="117525"/>
            </a:xfrm>
            <a:custGeom>
              <a:avLst/>
              <a:gdLst/>
              <a:ahLst/>
              <a:cxnLst/>
              <a:rect l="l" t="t" r="r" b="b"/>
              <a:pathLst>
                <a:path w="18166" h="4701" extrusionOk="0">
                  <a:moveTo>
                    <a:pt x="11528" y="1"/>
                  </a:moveTo>
                  <a:cubicBezTo>
                    <a:pt x="8111" y="1"/>
                    <a:pt x="4149" y="496"/>
                    <a:pt x="1654" y="2436"/>
                  </a:cubicBezTo>
                  <a:cubicBezTo>
                    <a:pt x="1" y="3721"/>
                    <a:pt x="1654" y="4700"/>
                    <a:pt x="1654" y="4700"/>
                  </a:cubicBezTo>
                  <a:cubicBezTo>
                    <a:pt x="1654" y="4700"/>
                    <a:pt x="15079" y="2574"/>
                    <a:pt x="15295" y="2486"/>
                  </a:cubicBezTo>
                  <a:cubicBezTo>
                    <a:pt x="15511" y="2401"/>
                    <a:pt x="18165" y="541"/>
                    <a:pt x="18165" y="541"/>
                  </a:cubicBezTo>
                  <a:cubicBezTo>
                    <a:pt x="18072" y="541"/>
                    <a:pt x="15097" y="1"/>
                    <a:pt x="11528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83" name="Google Shape;583;p41"/>
            <p:cNvSpPr/>
            <p:nvPr/>
          </p:nvSpPr>
          <p:spPr>
            <a:xfrm>
              <a:off x="1388450" y="3465125"/>
              <a:ext cx="183225" cy="77850"/>
            </a:xfrm>
            <a:custGeom>
              <a:avLst/>
              <a:gdLst/>
              <a:ahLst/>
              <a:cxnLst/>
              <a:rect l="l" t="t" r="r" b="b"/>
              <a:pathLst>
                <a:path w="7329" h="3114" extrusionOk="0">
                  <a:moveTo>
                    <a:pt x="183" y="1"/>
                  </a:moveTo>
                  <a:lnTo>
                    <a:pt x="0" y="249"/>
                  </a:lnTo>
                  <a:cubicBezTo>
                    <a:pt x="404" y="544"/>
                    <a:pt x="2428" y="2005"/>
                    <a:pt x="2766" y="2090"/>
                  </a:cubicBezTo>
                  <a:cubicBezTo>
                    <a:pt x="2790" y="2096"/>
                    <a:pt x="4471" y="2444"/>
                    <a:pt x="5788" y="2689"/>
                  </a:cubicBezTo>
                  <a:lnTo>
                    <a:pt x="5788" y="2689"/>
                  </a:lnTo>
                  <a:cubicBezTo>
                    <a:pt x="4581" y="2409"/>
                    <a:pt x="3051" y="2032"/>
                    <a:pt x="2840" y="1979"/>
                  </a:cubicBezTo>
                  <a:cubicBezTo>
                    <a:pt x="2655" y="1931"/>
                    <a:pt x="1344" y="843"/>
                    <a:pt x="183" y="1"/>
                  </a:cubicBezTo>
                  <a:close/>
                  <a:moveTo>
                    <a:pt x="5788" y="2689"/>
                  </a:moveTo>
                  <a:cubicBezTo>
                    <a:pt x="6535" y="2863"/>
                    <a:pt x="7158" y="3000"/>
                    <a:pt x="7268" y="3000"/>
                  </a:cubicBezTo>
                  <a:lnTo>
                    <a:pt x="7270" y="3000"/>
                  </a:lnTo>
                  <a:lnTo>
                    <a:pt x="7327" y="3110"/>
                  </a:lnTo>
                  <a:lnTo>
                    <a:pt x="7327" y="3110"/>
                  </a:lnTo>
                  <a:cubicBezTo>
                    <a:pt x="7320" y="3084"/>
                    <a:pt x="7308" y="2928"/>
                    <a:pt x="7292" y="2928"/>
                  </a:cubicBezTo>
                  <a:cubicBezTo>
                    <a:pt x="7122" y="2928"/>
                    <a:pt x="6509" y="2824"/>
                    <a:pt x="5788" y="2689"/>
                  </a:cubicBezTo>
                  <a:close/>
                  <a:moveTo>
                    <a:pt x="7327" y="3110"/>
                  </a:moveTo>
                  <a:cubicBezTo>
                    <a:pt x="7327" y="3112"/>
                    <a:pt x="7328" y="3113"/>
                    <a:pt x="7329" y="3113"/>
                  </a:cubicBezTo>
                  <a:cubicBezTo>
                    <a:pt x="7329" y="3113"/>
                    <a:pt x="7329" y="3113"/>
                    <a:pt x="7329" y="3113"/>
                  </a:cubicBezTo>
                  <a:lnTo>
                    <a:pt x="7327" y="3110"/>
                  </a:ln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84" name="Google Shape;584;p41"/>
            <p:cNvSpPr/>
            <p:nvPr/>
          </p:nvSpPr>
          <p:spPr>
            <a:xfrm>
              <a:off x="1358350" y="3426100"/>
              <a:ext cx="236775" cy="50625"/>
            </a:xfrm>
            <a:custGeom>
              <a:avLst/>
              <a:gdLst/>
              <a:ahLst/>
              <a:cxnLst/>
              <a:rect l="l" t="t" r="r" b="b"/>
              <a:pathLst>
                <a:path w="9471" h="2025" extrusionOk="0">
                  <a:moveTo>
                    <a:pt x="146" y="0"/>
                  </a:moveTo>
                  <a:lnTo>
                    <a:pt x="0" y="273"/>
                  </a:lnTo>
                  <a:cubicBezTo>
                    <a:pt x="772" y="685"/>
                    <a:pt x="3322" y="2024"/>
                    <a:pt x="3660" y="2024"/>
                  </a:cubicBezTo>
                  <a:cubicBezTo>
                    <a:pt x="3937" y="2024"/>
                    <a:pt x="8962" y="1143"/>
                    <a:pt x="9471" y="678"/>
                  </a:cubicBezTo>
                  <a:lnTo>
                    <a:pt x="9263" y="452"/>
                  </a:lnTo>
                  <a:cubicBezTo>
                    <a:pt x="8886" y="794"/>
                    <a:pt x="4101" y="1715"/>
                    <a:pt x="3662" y="1715"/>
                  </a:cubicBezTo>
                  <a:cubicBezTo>
                    <a:pt x="3438" y="1695"/>
                    <a:pt x="1682" y="816"/>
                    <a:pt x="146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85" name="Google Shape;585;p41"/>
            <p:cNvSpPr/>
            <p:nvPr/>
          </p:nvSpPr>
          <p:spPr>
            <a:xfrm>
              <a:off x="1314175" y="3246725"/>
              <a:ext cx="71775" cy="174975"/>
            </a:xfrm>
            <a:custGeom>
              <a:avLst/>
              <a:gdLst/>
              <a:ahLst/>
              <a:cxnLst/>
              <a:rect l="l" t="t" r="r" b="b"/>
              <a:pathLst>
                <a:path w="2871" h="6999" extrusionOk="0">
                  <a:moveTo>
                    <a:pt x="1715" y="1"/>
                  </a:moveTo>
                  <a:cubicBezTo>
                    <a:pt x="1670" y="1"/>
                    <a:pt x="1625" y="11"/>
                    <a:pt x="1584" y="32"/>
                  </a:cubicBezTo>
                  <a:cubicBezTo>
                    <a:pt x="1028" y="316"/>
                    <a:pt x="168" y="2915"/>
                    <a:pt x="0" y="3435"/>
                  </a:cubicBezTo>
                  <a:lnTo>
                    <a:pt x="295" y="3531"/>
                  </a:lnTo>
                  <a:cubicBezTo>
                    <a:pt x="764" y="2076"/>
                    <a:pt x="1429" y="475"/>
                    <a:pt x="1706" y="322"/>
                  </a:cubicBezTo>
                  <a:cubicBezTo>
                    <a:pt x="2094" y="863"/>
                    <a:pt x="2555" y="6660"/>
                    <a:pt x="2561" y="6998"/>
                  </a:cubicBezTo>
                  <a:lnTo>
                    <a:pt x="2871" y="6998"/>
                  </a:lnTo>
                  <a:cubicBezTo>
                    <a:pt x="2871" y="6998"/>
                    <a:pt x="2456" y="233"/>
                    <a:pt x="1806" y="17"/>
                  </a:cubicBezTo>
                  <a:cubicBezTo>
                    <a:pt x="1777" y="6"/>
                    <a:pt x="1746" y="1"/>
                    <a:pt x="1715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86" name="Google Shape;586;p41"/>
            <p:cNvSpPr/>
            <p:nvPr/>
          </p:nvSpPr>
          <p:spPr>
            <a:xfrm>
              <a:off x="1095125" y="3221500"/>
              <a:ext cx="106300" cy="63775"/>
            </a:xfrm>
            <a:custGeom>
              <a:avLst/>
              <a:gdLst/>
              <a:ahLst/>
              <a:cxnLst/>
              <a:rect l="l" t="t" r="r" b="b"/>
              <a:pathLst>
                <a:path w="4252" h="2551" extrusionOk="0">
                  <a:moveTo>
                    <a:pt x="2879" y="0"/>
                  </a:moveTo>
                  <a:cubicBezTo>
                    <a:pt x="2838" y="0"/>
                    <a:pt x="2796" y="8"/>
                    <a:pt x="2756" y="25"/>
                  </a:cubicBezTo>
                  <a:cubicBezTo>
                    <a:pt x="2234" y="232"/>
                    <a:pt x="228" y="2110"/>
                    <a:pt x="1" y="2326"/>
                  </a:cubicBezTo>
                  <a:lnTo>
                    <a:pt x="212" y="2550"/>
                  </a:lnTo>
                  <a:cubicBezTo>
                    <a:pt x="1087" y="1728"/>
                    <a:pt x="2518" y="452"/>
                    <a:pt x="2900" y="319"/>
                  </a:cubicBezTo>
                  <a:cubicBezTo>
                    <a:pt x="3203" y="461"/>
                    <a:pt x="3700" y="1680"/>
                    <a:pt x="3957" y="2500"/>
                  </a:cubicBezTo>
                  <a:lnTo>
                    <a:pt x="4252" y="2406"/>
                  </a:lnTo>
                  <a:cubicBezTo>
                    <a:pt x="4143" y="2055"/>
                    <a:pt x="3565" y="291"/>
                    <a:pt x="3033" y="38"/>
                  </a:cubicBezTo>
                  <a:cubicBezTo>
                    <a:pt x="2985" y="13"/>
                    <a:pt x="2932" y="0"/>
                    <a:pt x="2879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87" name="Google Shape;587;p41"/>
            <p:cNvSpPr/>
            <p:nvPr/>
          </p:nvSpPr>
          <p:spPr>
            <a:xfrm>
              <a:off x="238125" y="3429200"/>
              <a:ext cx="574675" cy="59175"/>
            </a:xfrm>
            <a:custGeom>
              <a:avLst/>
              <a:gdLst/>
              <a:ahLst/>
              <a:cxnLst/>
              <a:rect l="l" t="t" r="r" b="b"/>
              <a:pathLst>
                <a:path w="22987" h="2367" extrusionOk="0">
                  <a:moveTo>
                    <a:pt x="273" y="0"/>
                  </a:moveTo>
                  <a:lnTo>
                    <a:pt x="0" y="147"/>
                  </a:lnTo>
                  <a:cubicBezTo>
                    <a:pt x="55" y="247"/>
                    <a:pt x="676" y="1159"/>
                    <a:pt x="5978" y="2123"/>
                  </a:cubicBezTo>
                  <a:cubicBezTo>
                    <a:pt x="6927" y="2295"/>
                    <a:pt x="8072" y="2367"/>
                    <a:pt x="9313" y="2367"/>
                  </a:cubicBezTo>
                  <a:cubicBezTo>
                    <a:pt x="15063" y="2367"/>
                    <a:pt x="22891" y="838"/>
                    <a:pt x="22987" y="821"/>
                  </a:cubicBezTo>
                  <a:lnTo>
                    <a:pt x="22926" y="517"/>
                  </a:lnTo>
                  <a:cubicBezTo>
                    <a:pt x="22831" y="535"/>
                    <a:pt x="15032" y="2058"/>
                    <a:pt x="9325" y="2058"/>
                  </a:cubicBezTo>
                  <a:cubicBezTo>
                    <a:pt x="8100" y="2058"/>
                    <a:pt x="6971" y="1988"/>
                    <a:pt x="6035" y="1817"/>
                  </a:cubicBezTo>
                  <a:cubicBezTo>
                    <a:pt x="907" y="886"/>
                    <a:pt x="275" y="5"/>
                    <a:pt x="273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pic>
        <p:nvPicPr>
          <p:cNvPr id="3074" name="Picture 2" descr="Desenho de Mosquito da dengue para colorir e imprimir">
            <a:extLst>
              <a:ext uri="{FF2B5EF4-FFF2-40B4-BE49-F238E27FC236}">
                <a16:creationId xmlns:a16="http://schemas.microsoft.com/office/drawing/2014/main" id="{6DE1CE9F-9B4D-4A31-8A49-A25A27C4F3A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368631" y="144322"/>
            <a:ext cx="1088437" cy="108843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" name="Imagem 2">
            <a:extLst>
              <a:ext uri="{FF2B5EF4-FFF2-40B4-BE49-F238E27FC236}">
                <a16:creationId xmlns:a16="http://schemas.microsoft.com/office/drawing/2014/main" id="{4EB1680F-9D7A-4520-A693-4ABCA6FD252B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535675" y="4043182"/>
            <a:ext cx="3270228" cy="873940"/>
          </a:xfrm>
          <a:prstGeom prst="rect">
            <a:avLst/>
          </a:prstGeom>
        </p:spPr>
      </p:pic>
      <p:pic>
        <p:nvPicPr>
          <p:cNvPr id="5" name="Imagem 4">
            <a:extLst>
              <a:ext uri="{FF2B5EF4-FFF2-40B4-BE49-F238E27FC236}">
                <a16:creationId xmlns:a16="http://schemas.microsoft.com/office/drawing/2014/main" id="{1A9F529E-D73F-4EC6-916D-3CB75E02CDE8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283589" y="4044329"/>
            <a:ext cx="5245392" cy="1003748"/>
          </a:xfrm>
          <a:prstGeom prst="rect">
            <a:avLst/>
          </a:prstGeom>
        </p:spPr>
      </p:pic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1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 descr="Untitled">
            <a:extLst>
              <a:ext uri="{FF2B5EF4-FFF2-40B4-BE49-F238E27FC236}">
                <a16:creationId xmlns:a16="http://schemas.microsoft.com/office/drawing/2014/main" id="{27474047-16DC-4C68-85CC-F78C634380C7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clrChange>
              <a:clrFrom>
                <a:srgbClr val="FEFEFE"/>
              </a:clrFrom>
              <a:clrTo>
                <a:srgbClr val="FEFEFE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624332" y="3474333"/>
            <a:ext cx="2500908" cy="148679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18" name="Google Shape;118;p14"/>
          <p:cNvSpPr txBox="1">
            <a:spLocks noGrp="1"/>
          </p:cNvSpPr>
          <p:nvPr>
            <p:ph type="title"/>
          </p:nvPr>
        </p:nvSpPr>
        <p:spPr>
          <a:xfrm>
            <a:off x="1146025" y="530725"/>
            <a:ext cx="3208800" cy="10287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sz="4800" dirty="0">
                <a:solidFill>
                  <a:schemeClr val="bg1"/>
                </a:solidFill>
              </a:rPr>
              <a:t>Comitê!</a:t>
            </a:r>
            <a:endParaRPr sz="4800" dirty="0">
              <a:solidFill>
                <a:schemeClr val="bg1"/>
              </a:solidFill>
            </a:endParaRPr>
          </a:p>
        </p:txBody>
      </p:sp>
      <p:sp>
        <p:nvSpPr>
          <p:cNvPr id="126" name="Google Shape;126;p14"/>
          <p:cNvSpPr txBox="1"/>
          <p:nvPr/>
        </p:nvSpPr>
        <p:spPr>
          <a:xfrm>
            <a:off x="1146025" y="1752552"/>
            <a:ext cx="7049708" cy="19137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600"/>
              </a:spcBef>
              <a:spcAft>
                <a:spcPts val="0"/>
              </a:spcAft>
              <a:buNone/>
            </a:pPr>
            <a:r>
              <a:rPr lang="en" sz="2400" b="1" dirty="0">
                <a:solidFill>
                  <a:srgbClr val="114454"/>
                </a:solidFill>
                <a:highlight>
                  <a:schemeClr val="accent6"/>
                </a:highlight>
                <a:latin typeface="Nixie One"/>
                <a:ea typeface="Nixie One"/>
                <a:cs typeface="Nixie One"/>
                <a:sym typeface="Nixie One"/>
              </a:rPr>
              <a:t>Atribuições: </a:t>
            </a:r>
            <a:endParaRPr lang="en-US" sz="2400" b="1" dirty="0">
              <a:solidFill>
                <a:srgbClr val="114454"/>
              </a:solidFill>
              <a:highlight>
                <a:schemeClr val="accent6"/>
              </a:highlight>
              <a:latin typeface="Nixie One"/>
              <a:ea typeface="Nixie One"/>
              <a:cs typeface="Nixie One"/>
              <a:sym typeface="Nixie One"/>
            </a:endParaRPr>
          </a:p>
          <a:p>
            <a:pPr marL="285750" lvl="0" indent="-285750" algn="l" rtl="0">
              <a:spcBef>
                <a:spcPts val="60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Wingdings" panose="05000000000000000000" pitchFamily="2" charset="2"/>
              <a:buChar char="ü"/>
            </a:pPr>
            <a:r>
              <a:rPr lang="pt-BR" b="1" dirty="0">
                <a:solidFill>
                  <a:srgbClr val="114454"/>
                </a:solidFill>
                <a:latin typeface="Nixie One"/>
                <a:ea typeface="Nixie One"/>
                <a:cs typeface="Nixie One"/>
                <a:sym typeface="Nixie One"/>
              </a:rPr>
              <a:t>Acompanhar e estabelecer estratégias de ações voltadas à prevenção e controle das arboviroses.</a:t>
            </a:r>
          </a:p>
          <a:p>
            <a:pPr marL="285750" lvl="0" indent="-285750" algn="l" rtl="0">
              <a:spcBef>
                <a:spcPts val="60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Wingdings" panose="05000000000000000000" pitchFamily="2" charset="2"/>
              <a:buChar char="ü"/>
            </a:pPr>
            <a:r>
              <a:rPr lang="pt-BR" b="1" dirty="0">
                <a:solidFill>
                  <a:srgbClr val="114454"/>
                </a:solidFill>
                <a:latin typeface="Nixie One"/>
                <a:ea typeface="Nixie One"/>
                <a:cs typeface="Nixie One"/>
                <a:sym typeface="Nixie One"/>
              </a:rPr>
              <a:t>Planejar continuamente as atividades de combate à Dengue, Zika vírus e Chikungunya.</a:t>
            </a:r>
          </a:p>
          <a:p>
            <a:pPr marL="285750" lvl="0" indent="-285750" algn="l" rtl="0">
              <a:spcBef>
                <a:spcPts val="60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Wingdings" panose="05000000000000000000" pitchFamily="2" charset="2"/>
              <a:buChar char="ü"/>
            </a:pPr>
            <a:r>
              <a:rPr lang="pt-BR" b="1" dirty="0">
                <a:solidFill>
                  <a:srgbClr val="114454"/>
                </a:solidFill>
                <a:latin typeface="Nixie One"/>
                <a:ea typeface="Nixie One"/>
                <a:cs typeface="Nixie One"/>
                <a:sym typeface="Nixie One"/>
              </a:rPr>
              <a:t>Criar estratégias para o alcance de respostas rápidas frente à epidemias. </a:t>
            </a:r>
          </a:p>
          <a:p>
            <a:pPr marL="0" lvl="0" indent="0" algn="l" rtl="0">
              <a:spcBef>
                <a:spcPts val="600"/>
              </a:spcBef>
              <a:spcAft>
                <a:spcPts val="0"/>
              </a:spcAft>
              <a:buNone/>
            </a:pPr>
            <a:endParaRPr sz="1200" b="1" dirty="0">
              <a:solidFill>
                <a:srgbClr val="114454"/>
              </a:solidFill>
              <a:latin typeface="Nixie One"/>
              <a:ea typeface="Nixie One"/>
              <a:cs typeface="Nixie One"/>
              <a:sym typeface="Nixie One"/>
            </a:endParaRPr>
          </a:p>
        </p:txBody>
      </p:sp>
      <p:sp>
        <p:nvSpPr>
          <p:cNvPr id="128" name="Google Shape;128;p14"/>
          <p:cNvSpPr txBox="1"/>
          <p:nvPr/>
        </p:nvSpPr>
        <p:spPr>
          <a:xfrm>
            <a:off x="1061155" y="3859380"/>
            <a:ext cx="5429956" cy="7167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1000"/>
              </a:spcBef>
              <a:spcAft>
                <a:spcPts val="0"/>
              </a:spcAft>
              <a:buNone/>
            </a:pPr>
            <a:endParaRPr sz="800" b="1" dirty="0">
              <a:solidFill>
                <a:srgbClr val="114454"/>
              </a:solidFill>
              <a:latin typeface="Nixie One"/>
              <a:ea typeface="Nixie One"/>
              <a:cs typeface="Nixie One"/>
              <a:sym typeface="Nixie One"/>
            </a:endParaRPr>
          </a:p>
          <a:p>
            <a:pPr marL="0" lvl="0" indent="0" algn="r" rtl="0">
              <a:spcBef>
                <a:spcPts val="1000"/>
              </a:spcBef>
              <a:spcAft>
                <a:spcPts val="1000"/>
              </a:spcAft>
              <a:buNone/>
            </a:pPr>
            <a:r>
              <a:rPr lang="pt-BR" sz="2400" b="1" dirty="0">
                <a:solidFill>
                  <a:srgbClr val="114454"/>
                </a:solidFill>
                <a:latin typeface="Nixie One"/>
                <a:ea typeface="Nixie One"/>
                <a:cs typeface="Nixie One"/>
                <a:sym typeface="Nixie One"/>
              </a:rPr>
              <a:t>Presidente do Comitê: Geórgia</a:t>
            </a:r>
            <a:endParaRPr sz="2400" b="1" dirty="0">
              <a:solidFill>
                <a:srgbClr val="114454"/>
              </a:solidFill>
              <a:latin typeface="Nixie One"/>
              <a:ea typeface="Nixie One"/>
              <a:cs typeface="Nixie One"/>
              <a:sym typeface="Nixie One"/>
            </a:endParaRPr>
          </a:p>
        </p:txBody>
      </p:sp>
      <p:sp>
        <p:nvSpPr>
          <p:cNvPr id="129" name="Google Shape;129;p14"/>
          <p:cNvSpPr txBox="1">
            <a:spLocks noGrp="1"/>
          </p:cNvSpPr>
          <p:nvPr>
            <p:ph type="sldNum" idx="12"/>
          </p:nvPr>
        </p:nvSpPr>
        <p:spPr>
          <a:xfrm>
            <a:off x="-51050" y="4819400"/>
            <a:ext cx="349200" cy="3240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dirty="0"/>
          </a:p>
        </p:txBody>
      </p: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1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8" name="Google Shape;118;p14"/>
          <p:cNvSpPr txBox="1">
            <a:spLocks noGrp="1"/>
          </p:cNvSpPr>
          <p:nvPr>
            <p:ph type="title"/>
          </p:nvPr>
        </p:nvSpPr>
        <p:spPr>
          <a:xfrm>
            <a:off x="1146025" y="530725"/>
            <a:ext cx="3208800" cy="10287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sz="4800" dirty="0">
                <a:solidFill>
                  <a:schemeClr val="bg1"/>
                </a:solidFill>
              </a:rPr>
              <a:t>Comitê!</a:t>
            </a:r>
            <a:endParaRPr sz="4800" dirty="0">
              <a:solidFill>
                <a:schemeClr val="bg1"/>
              </a:solidFill>
            </a:endParaRPr>
          </a:p>
        </p:txBody>
      </p:sp>
      <p:sp>
        <p:nvSpPr>
          <p:cNvPr id="126" name="Google Shape;126;p14"/>
          <p:cNvSpPr txBox="1"/>
          <p:nvPr/>
        </p:nvSpPr>
        <p:spPr>
          <a:xfrm>
            <a:off x="1044424" y="1541423"/>
            <a:ext cx="7602864" cy="116949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1200"/>
              </a:spcBef>
              <a:spcAft>
                <a:spcPts val="1200"/>
              </a:spcAft>
              <a:buNone/>
            </a:pPr>
            <a:r>
              <a:rPr lang="en" sz="2400" b="1" dirty="0">
                <a:solidFill>
                  <a:srgbClr val="114454"/>
                </a:solidFill>
                <a:highlight>
                  <a:schemeClr val="accent6"/>
                </a:highlight>
                <a:latin typeface="Nixie One"/>
                <a:ea typeface="Nixie One"/>
                <a:cs typeface="Nixie One"/>
                <a:sym typeface="Nixie One"/>
              </a:rPr>
              <a:t>O que é? </a:t>
            </a:r>
            <a:endParaRPr lang="en-US" sz="2400" b="1" dirty="0">
              <a:solidFill>
                <a:srgbClr val="114454"/>
              </a:solidFill>
              <a:highlight>
                <a:schemeClr val="accent6"/>
              </a:highlight>
              <a:latin typeface="Nixie One"/>
              <a:ea typeface="Nixie One"/>
              <a:cs typeface="Nixie One"/>
              <a:sym typeface="Nixie One"/>
            </a:endParaRPr>
          </a:p>
          <a:p>
            <a:pPr marL="285750" lvl="0" indent="-285750" algn="l" rtl="0">
              <a:spcAft>
                <a:spcPts val="0"/>
              </a:spcAft>
              <a:buClr>
                <a:schemeClr val="dk1"/>
              </a:buClr>
              <a:buSzPts val="1100"/>
              <a:buFont typeface="Wingdings" panose="05000000000000000000" pitchFamily="2" charset="2"/>
              <a:buChar char="§"/>
            </a:pPr>
            <a:r>
              <a:rPr lang="pt-BR" sz="1600" b="1" dirty="0">
                <a:solidFill>
                  <a:schemeClr val="accent1"/>
                </a:solidFill>
                <a:latin typeface="Nixie One"/>
                <a:ea typeface="Nixie One"/>
                <a:cs typeface="Nixie One"/>
                <a:sym typeface="Nixie One"/>
              </a:rPr>
              <a:t>Reunião de membros para avaliar questões de interesse comum. </a:t>
            </a:r>
            <a:endParaRPr lang="pt-BR" sz="1200" b="1" dirty="0">
              <a:solidFill>
                <a:schemeClr val="accent1"/>
              </a:solidFill>
              <a:latin typeface="Nixie One"/>
              <a:ea typeface="Nixie One"/>
              <a:cs typeface="Nixie One"/>
              <a:sym typeface="Nixie One"/>
            </a:endParaRPr>
          </a:p>
          <a:p>
            <a:pPr lvl="0" algn="l" rtl="0">
              <a:spcAft>
                <a:spcPts val="0"/>
              </a:spcAft>
              <a:buClr>
                <a:schemeClr val="dk1"/>
              </a:buClr>
              <a:buSzPts val="1100"/>
            </a:pPr>
            <a:r>
              <a:rPr lang="pt-BR" sz="1100" b="1" dirty="0">
                <a:solidFill>
                  <a:schemeClr val="accent1"/>
                </a:solidFill>
                <a:latin typeface="Nixie One"/>
                <a:ea typeface="Nixie One"/>
                <a:cs typeface="Nixie One"/>
                <a:sym typeface="Nixie One"/>
              </a:rPr>
              <a:t> 					                      (dicionário Aurélio)</a:t>
            </a:r>
            <a:r>
              <a:rPr lang="pt-BR" b="1" dirty="0">
                <a:solidFill>
                  <a:schemeClr val="accent1"/>
                </a:solidFill>
                <a:latin typeface="Nixie One"/>
                <a:ea typeface="Nixie One"/>
                <a:cs typeface="Nixie One"/>
                <a:sym typeface="Nixie One"/>
              </a:rPr>
              <a:t>         </a:t>
            </a:r>
          </a:p>
          <a:p>
            <a:pPr marL="171450" lvl="2" indent="-171450">
              <a:spcBef>
                <a:spcPts val="600"/>
              </a:spcBef>
              <a:buClr>
                <a:schemeClr val="dk1"/>
              </a:buClr>
              <a:buSzPts val="1100"/>
              <a:buFont typeface="Wingdings" panose="05000000000000000000" pitchFamily="2" charset="2"/>
              <a:buChar char="ü"/>
            </a:pPr>
            <a:endParaRPr lang="pt-BR" b="1" dirty="0">
              <a:solidFill>
                <a:schemeClr val="accent6">
                  <a:lumMod val="50000"/>
                </a:schemeClr>
              </a:solidFill>
              <a:latin typeface="Nixie One"/>
              <a:ea typeface="Nixie One"/>
              <a:cs typeface="Nixie One"/>
              <a:sym typeface="Nixie One"/>
            </a:endParaRPr>
          </a:p>
          <a:p>
            <a:pPr marL="0" lvl="0" indent="0" algn="l" rtl="0">
              <a:spcBef>
                <a:spcPts val="600"/>
              </a:spcBef>
              <a:spcAft>
                <a:spcPts val="0"/>
              </a:spcAft>
              <a:buNone/>
            </a:pPr>
            <a:endParaRPr sz="1200" b="1" dirty="0">
              <a:solidFill>
                <a:srgbClr val="114454"/>
              </a:solidFill>
              <a:latin typeface="Nixie One"/>
              <a:ea typeface="Nixie One"/>
              <a:cs typeface="Nixie One"/>
              <a:sym typeface="Nixie One"/>
            </a:endParaRPr>
          </a:p>
        </p:txBody>
      </p:sp>
      <p:sp>
        <p:nvSpPr>
          <p:cNvPr id="129" name="Google Shape;129;p14"/>
          <p:cNvSpPr txBox="1">
            <a:spLocks noGrp="1"/>
          </p:cNvSpPr>
          <p:nvPr>
            <p:ph type="sldNum" idx="12"/>
          </p:nvPr>
        </p:nvSpPr>
        <p:spPr>
          <a:xfrm>
            <a:off x="-51050" y="4819400"/>
            <a:ext cx="349200" cy="3240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dirty="0"/>
          </a:p>
        </p:txBody>
      </p:sp>
      <p:sp>
        <p:nvSpPr>
          <p:cNvPr id="10" name="CaixaDeTexto 9">
            <a:extLst>
              <a:ext uri="{FF2B5EF4-FFF2-40B4-BE49-F238E27FC236}">
                <a16:creationId xmlns:a16="http://schemas.microsoft.com/office/drawing/2014/main" id="{4506BA6B-3481-4632-AF2C-D2464C60B383}"/>
              </a:ext>
            </a:extLst>
          </p:cNvPr>
          <p:cNvSpPr txBox="1"/>
          <p:nvPr/>
        </p:nvSpPr>
        <p:spPr>
          <a:xfrm>
            <a:off x="1579546" y="2712241"/>
            <a:ext cx="5029200" cy="32316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lvl="0" algn="l" rtl="0">
              <a:spcBef>
                <a:spcPts val="600"/>
              </a:spcBef>
              <a:spcAft>
                <a:spcPts val="0"/>
              </a:spcAft>
              <a:buClr>
                <a:schemeClr val="dk1"/>
              </a:buClr>
              <a:buSzPts val="1100"/>
            </a:pPr>
            <a:r>
              <a:rPr lang="pt-BR" sz="1500" b="1" dirty="0">
                <a:solidFill>
                  <a:schemeClr val="accent2"/>
                </a:solidFill>
                <a:latin typeface="Nixie One"/>
                <a:ea typeface="Nixie One"/>
                <a:cs typeface="Nixie One"/>
                <a:sym typeface="Nixie One"/>
              </a:rPr>
              <a:t>o comitê é um órgão permanente,</a:t>
            </a:r>
          </a:p>
        </p:txBody>
      </p:sp>
      <p:sp>
        <p:nvSpPr>
          <p:cNvPr id="12" name="CaixaDeTexto 11">
            <a:extLst>
              <a:ext uri="{FF2B5EF4-FFF2-40B4-BE49-F238E27FC236}">
                <a16:creationId xmlns:a16="http://schemas.microsoft.com/office/drawing/2014/main" id="{FCD294EB-BA95-4459-8997-196B72C962AA}"/>
              </a:ext>
            </a:extLst>
          </p:cNvPr>
          <p:cNvSpPr txBox="1"/>
          <p:nvPr/>
        </p:nvSpPr>
        <p:spPr>
          <a:xfrm>
            <a:off x="1768874" y="3060230"/>
            <a:ext cx="5650088" cy="553998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lvl="2">
              <a:spcBef>
                <a:spcPts val="600"/>
              </a:spcBef>
              <a:buClr>
                <a:schemeClr val="dk1"/>
              </a:buClr>
              <a:buSzPts val="1100"/>
            </a:pPr>
            <a:r>
              <a:rPr lang="pt-BR" sz="1500" b="1" dirty="0">
                <a:solidFill>
                  <a:schemeClr val="accent5">
                    <a:lumMod val="75000"/>
                  </a:schemeClr>
                </a:solidFill>
                <a:latin typeface="Nixie One"/>
                <a:ea typeface="Nixie One"/>
                <a:cs typeface="Nixie One"/>
                <a:sym typeface="Nixie One"/>
              </a:rPr>
              <a:t>composto por um grupo de pessoas que representa os interesses da coletividade,</a:t>
            </a:r>
          </a:p>
        </p:txBody>
      </p:sp>
      <p:sp>
        <p:nvSpPr>
          <p:cNvPr id="14" name="CaixaDeTexto 13">
            <a:extLst>
              <a:ext uri="{FF2B5EF4-FFF2-40B4-BE49-F238E27FC236}">
                <a16:creationId xmlns:a16="http://schemas.microsoft.com/office/drawing/2014/main" id="{F7B2D5E0-3117-4E91-B3B0-63FA8A0DD2C9}"/>
              </a:ext>
            </a:extLst>
          </p:cNvPr>
          <p:cNvSpPr txBox="1"/>
          <p:nvPr/>
        </p:nvSpPr>
        <p:spPr>
          <a:xfrm>
            <a:off x="1944720" y="3644567"/>
            <a:ext cx="5808132" cy="32316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lvl="2">
              <a:spcBef>
                <a:spcPts val="600"/>
              </a:spcBef>
              <a:buClr>
                <a:schemeClr val="dk1"/>
              </a:buClr>
              <a:buSzPts val="1100"/>
            </a:pPr>
            <a:r>
              <a:rPr lang="pt-BR" sz="1500" b="1" dirty="0">
                <a:solidFill>
                  <a:schemeClr val="accent5"/>
                </a:solidFill>
                <a:latin typeface="Nixie One"/>
                <a:ea typeface="Nixie One"/>
                <a:cs typeface="Nixie One"/>
                <a:sym typeface="Nixie One"/>
              </a:rPr>
              <a:t>que trabalham juntos para resolver um problema.</a:t>
            </a:r>
          </a:p>
        </p:txBody>
      </p:sp>
      <p:sp>
        <p:nvSpPr>
          <p:cNvPr id="16" name="CaixaDeTexto 15">
            <a:extLst>
              <a:ext uri="{FF2B5EF4-FFF2-40B4-BE49-F238E27FC236}">
                <a16:creationId xmlns:a16="http://schemas.microsoft.com/office/drawing/2014/main" id="{1A188A0F-2342-42B7-B725-7D7D46BCDD97}"/>
              </a:ext>
            </a:extLst>
          </p:cNvPr>
          <p:cNvSpPr txBox="1"/>
          <p:nvPr/>
        </p:nvSpPr>
        <p:spPr>
          <a:xfrm>
            <a:off x="1024161" y="4167622"/>
            <a:ext cx="6260122" cy="58477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285750" lvl="0" indent="-285750" algn="l" rtl="0">
              <a:spcBef>
                <a:spcPts val="60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Wingdings" panose="05000000000000000000" pitchFamily="2" charset="2"/>
              <a:buChar char="§"/>
            </a:pPr>
            <a:r>
              <a:rPr lang="pt-BR" sz="1600" b="1" dirty="0">
                <a:solidFill>
                  <a:schemeClr val="accent1"/>
                </a:solidFill>
                <a:latin typeface="Nixie One"/>
                <a:ea typeface="Nixie One"/>
                <a:cs typeface="Nixie One"/>
                <a:sym typeface="Nixie One"/>
              </a:rPr>
              <a:t>Um corpo de pessoas delegadas para considerar, investigar, tomar medidas ou relatar algum assunto.</a:t>
            </a:r>
          </a:p>
        </p:txBody>
      </p:sp>
      <p:sp>
        <p:nvSpPr>
          <p:cNvPr id="11" name="Seta: Dobrada para Cima 10">
            <a:extLst>
              <a:ext uri="{FF2B5EF4-FFF2-40B4-BE49-F238E27FC236}">
                <a16:creationId xmlns:a16="http://schemas.microsoft.com/office/drawing/2014/main" id="{940B9B4E-E978-44CF-A09C-B9BFD9340CB5}"/>
              </a:ext>
            </a:extLst>
          </p:cNvPr>
          <p:cNvSpPr/>
          <p:nvPr/>
        </p:nvSpPr>
        <p:spPr>
          <a:xfrm rot="5400000">
            <a:off x="1406871" y="2723829"/>
            <a:ext cx="214983" cy="204222"/>
          </a:xfrm>
          <a:prstGeom prst="bentUpArrow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sp>
        <p:nvSpPr>
          <p:cNvPr id="21" name="Seta: Dobrada para Cima 20">
            <a:extLst>
              <a:ext uri="{FF2B5EF4-FFF2-40B4-BE49-F238E27FC236}">
                <a16:creationId xmlns:a16="http://schemas.microsoft.com/office/drawing/2014/main" id="{C4B93F83-CA96-4F56-8104-7B365DB95FC5}"/>
              </a:ext>
            </a:extLst>
          </p:cNvPr>
          <p:cNvSpPr/>
          <p:nvPr/>
        </p:nvSpPr>
        <p:spPr>
          <a:xfrm rot="5400000">
            <a:off x="1559271" y="3192750"/>
            <a:ext cx="214983" cy="204222"/>
          </a:xfrm>
          <a:prstGeom prst="bentUpArrow">
            <a:avLst/>
          </a:prstGeom>
          <a:solidFill>
            <a:schemeClr val="accent5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sp>
        <p:nvSpPr>
          <p:cNvPr id="22" name="Seta: Dobrada para Cima 21">
            <a:extLst>
              <a:ext uri="{FF2B5EF4-FFF2-40B4-BE49-F238E27FC236}">
                <a16:creationId xmlns:a16="http://schemas.microsoft.com/office/drawing/2014/main" id="{0E16D2C3-70E2-4951-9E31-88D353AC57A8}"/>
              </a:ext>
            </a:extLst>
          </p:cNvPr>
          <p:cNvSpPr/>
          <p:nvPr/>
        </p:nvSpPr>
        <p:spPr>
          <a:xfrm rot="5400000">
            <a:off x="1735117" y="3661671"/>
            <a:ext cx="214983" cy="204222"/>
          </a:xfrm>
          <a:prstGeom prst="bentUpArrow">
            <a:avLst/>
          </a:prstGeom>
          <a:solidFill>
            <a:schemeClr val="accent5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pic>
        <p:nvPicPr>
          <p:cNvPr id="15" name="Imagem 14">
            <a:extLst>
              <a:ext uri="{FF2B5EF4-FFF2-40B4-BE49-F238E27FC236}">
                <a16:creationId xmlns:a16="http://schemas.microsoft.com/office/drawing/2014/main" id="{19A38398-966E-4104-B4F4-413553EE72A3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17326" t="741" r="19439" b="2508"/>
          <a:stretch/>
        </p:blipFill>
        <p:spPr>
          <a:xfrm>
            <a:off x="7002297" y="3314426"/>
            <a:ext cx="2088444" cy="1809875"/>
          </a:xfrm>
          <a:prstGeom prst="ellipse">
            <a:avLst/>
          </a:prstGeom>
          <a:ln>
            <a:noFill/>
          </a:ln>
          <a:effectLst>
            <a:softEdge rad="112500"/>
          </a:effectLst>
        </p:spPr>
      </p:pic>
    </p:spTree>
    <p:extLst>
      <p:ext uri="{BB962C8B-B14F-4D97-AF65-F5344CB8AC3E}">
        <p14:creationId xmlns:p14="http://schemas.microsoft.com/office/powerpoint/2010/main" val="3072923857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1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 descr="Untitled">
            <a:extLst>
              <a:ext uri="{FF2B5EF4-FFF2-40B4-BE49-F238E27FC236}">
                <a16:creationId xmlns:a16="http://schemas.microsoft.com/office/drawing/2014/main" id="{27474047-16DC-4C68-85CC-F78C634380C7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clrChange>
              <a:clrFrom>
                <a:srgbClr val="FEFEFE"/>
              </a:clrFrom>
              <a:clrTo>
                <a:srgbClr val="FEFEFE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624332" y="3474333"/>
            <a:ext cx="2500908" cy="148679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18" name="Google Shape;118;p14"/>
          <p:cNvSpPr txBox="1">
            <a:spLocks noGrp="1"/>
          </p:cNvSpPr>
          <p:nvPr>
            <p:ph type="title"/>
          </p:nvPr>
        </p:nvSpPr>
        <p:spPr>
          <a:xfrm>
            <a:off x="1146025" y="530725"/>
            <a:ext cx="3208800" cy="10287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sz="4800" dirty="0">
                <a:solidFill>
                  <a:schemeClr val="bg1"/>
                </a:solidFill>
              </a:rPr>
              <a:t>Comitê!</a:t>
            </a:r>
            <a:endParaRPr sz="4800" dirty="0">
              <a:solidFill>
                <a:schemeClr val="bg1"/>
              </a:solidFill>
            </a:endParaRPr>
          </a:p>
        </p:txBody>
      </p:sp>
      <p:sp>
        <p:nvSpPr>
          <p:cNvPr id="126" name="Google Shape;126;p14"/>
          <p:cNvSpPr txBox="1"/>
          <p:nvPr/>
        </p:nvSpPr>
        <p:spPr>
          <a:xfrm>
            <a:off x="1146025" y="2482003"/>
            <a:ext cx="7456108" cy="129243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171450" indent="-171450">
              <a:spcBef>
                <a:spcPts val="600"/>
              </a:spcBef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pt-BR" sz="1200" dirty="0">
                <a:solidFill>
                  <a:schemeClr val="accent4">
                    <a:lumMod val="50000"/>
                  </a:schemeClr>
                </a:solidFill>
                <a:latin typeface="Nixie One" panose="020B0604020202020204" charset="0"/>
              </a:rPr>
              <a:t>Considerando a necessidade da realização de um </a:t>
            </a:r>
            <a:r>
              <a:rPr lang="pt-BR" sz="1200" u="sng" dirty="0">
                <a:solidFill>
                  <a:schemeClr val="accent4">
                    <a:lumMod val="50000"/>
                  </a:schemeClr>
                </a:solidFill>
                <a:latin typeface="Nixie One" panose="020B0604020202020204" charset="0"/>
              </a:rPr>
              <a:t>trabalho informativo e preventivo no combate à dengue e controle dos vetores</a:t>
            </a:r>
            <a:r>
              <a:rPr lang="pt-BR" sz="1200" dirty="0">
                <a:solidFill>
                  <a:schemeClr val="accent4">
                    <a:lumMod val="50000"/>
                  </a:schemeClr>
                </a:solidFill>
                <a:latin typeface="Nixie One" panose="020B0604020202020204" charset="0"/>
              </a:rPr>
              <a:t>; </a:t>
            </a:r>
          </a:p>
          <a:p>
            <a:pPr marL="171450" indent="-171450">
              <a:spcBef>
                <a:spcPts val="600"/>
              </a:spcBef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pt-BR" sz="1200" dirty="0">
                <a:solidFill>
                  <a:schemeClr val="accent4">
                    <a:lumMod val="50000"/>
                  </a:schemeClr>
                </a:solidFill>
                <a:latin typeface="Nixie One" panose="020B0604020202020204" charset="0"/>
              </a:rPr>
              <a:t>Considerando que já foram detectados casos de dengue de tipos mais resistentes ao tratamento convencional; </a:t>
            </a:r>
          </a:p>
          <a:p>
            <a:pPr marL="171450" indent="-171450">
              <a:spcBef>
                <a:spcPts val="600"/>
              </a:spcBef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pt-BR" sz="1200" dirty="0">
                <a:solidFill>
                  <a:schemeClr val="accent4">
                    <a:lumMod val="50000"/>
                  </a:schemeClr>
                </a:solidFill>
                <a:latin typeface="Nixie One" panose="020B0604020202020204" charset="0"/>
              </a:rPr>
              <a:t>Considerando a necessidade de uma ação mais eficaz da comunidade no trabalho de conscientização e de intervenção, com vistas </a:t>
            </a:r>
            <a:r>
              <a:rPr lang="pt-BR" sz="1200" u="sng" dirty="0">
                <a:solidFill>
                  <a:schemeClr val="accent4">
                    <a:lumMod val="50000"/>
                  </a:schemeClr>
                </a:solidFill>
                <a:latin typeface="Nixie One" panose="020B0604020202020204" charset="0"/>
              </a:rPr>
              <a:t>à minimização do risco epidêmico</a:t>
            </a:r>
            <a:r>
              <a:rPr lang="pt-BR" sz="1200" dirty="0">
                <a:solidFill>
                  <a:schemeClr val="accent4">
                    <a:lumMod val="50000"/>
                  </a:schemeClr>
                </a:solidFill>
                <a:latin typeface="Nixie One" panose="020B0604020202020204" charset="0"/>
              </a:rPr>
              <a:t>, </a:t>
            </a:r>
          </a:p>
          <a:p>
            <a:pPr marL="171450" lvl="0" indent="-171450" algn="l" rtl="0">
              <a:spcBef>
                <a:spcPts val="600"/>
              </a:spcBef>
              <a:spcAft>
                <a:spcPts val="600"/>
              </a:spcAft>
              <a:buFont typeface="Arial" panose="020B0604020202020204" pitchFamily="34" charset="0"/>
              <a:buChar char="•"/>
            </a:pPr>
            <a:endParaRPr sz="1100" b="1" dirty="0">
              <a:solidFill>
                <a:srgbClr val="114454"/>
              </a:solidFill>
              <a:latin typeface="Nixie One"/>
              <a:ea typeface="Nixie One"/>
              <a:cs typeface="Nixie One"/>
              <a:sym typeface="Nixie One"/>
            </a:endParaRPr>
          </a:p>
        </p:txBody>
      </p:sp>
      <p:sp>
        <p:nvSpPr>
          <p:cNvPr id="129" name="Google Shape;129;p14"/>
          <p:cNvSpPr txBox="1">
            <a:spLocks noGrp="1"/>
          </p:cNvSpPr>
          <p:nvPr>
            <p:ph type="sldNum" idx="12"/>
          </p:nvPr>
        </p:nvSpPr>
        <p:spPr>
          <a:xfrm>
            <a:off x="-51050" y="4819400"/>
            <a:ext cx="349200" cy="3240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dirty="0"/>
          </a:p>
        </p:txBody>
      </p:sp>
      <p:sp>
        <p:nvSpPr>
          <p:cNvPr id="9" name="CaixaDeTexto 8">
            <a:extLst>
              <a:ext uri="{FF2B5EF4-FFF2-40B4-BE49-F238E27FC236}">
                <a16:creationId xmlns:a16="http://schemas.microsoft.com/office/drawing/2014/main" id="{252D9638-5CA5-4A50-A444-06B30DEC564B}"/>
              </a:ext>
            </a:extLst>
          </p:cNvPr>
          <p:cNvSpPr txBox="1"/>
          <p:nvPr/>
        </p:nvSpPr>
        <p:spPr>
          <a:xfrm>
            <a:off x="2472267" y="1835672"/>
            <a:ext cx="6005689" cy="64633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lvl="0" indent="0" algn="r" rtl="0">
              <a:spcBef>
                <a:spcPts val="600"/>
              </a:spcBef>
              <a:spcAft>
                <a:spcPts val="0"/>
              </a:spcAft>
              <a:buNone/>
            </a:pPr>
            <a:r>
              <a:rPr lang="pt-BR" sz="1800" b="1" dirty="0">
                <a:solidFill>
                  <a:srgbClr val="114454"/>
                </a:solidFill>
                <a:highlight>
                  <a:schemeClr val="accent6"/>
                </a:highlight>
                <a:latin typeface="Nixie One"/>
                <a:ea typeface="Nixie One"/>
                <a:cs typeface="Nixie One"/>
                <a:sym typeface="Nixie One"/>
              </a:rPr>
              <a:t>“CONSTITUI </a:t>
            </a:r>
            <a:r>
              <a:rPr lang="pt-BR" sz="1800" dirty="0">
                <a:solidFill>
                  <a:srgbClr val="114454"/>
                </a:solidFill>
                <a:highlight>
                  <a:schemeClr val="accent6"/>
                </a:highlight>
                <a:latin typeface="Roboto Slab" panose="020B0604020202020204" charset="0"/>
                <a:ea typeface="Roboto Slab" panose="020B0604020202020204" charset="0"/>
                <a:cs typeface="Nixie One"/>
                <a:sym typeface="Nixie One"/>
              </a:rPr>
              <a:t>COMITÊ MUNICIPAL DE MOBILIZAÇÃO DA DENGUE</a:t>
            </a:r>
            <a:r>
              <a:rPr lang="pt-BR" sz="1800" dirty="0">
                <a:solidFill>
                  <a:srgbClr val="114454"/>
                </a:solidFill>
                <a:highlight>
                  <a:schemeClr val="accent6"/>
                </a:highlight>
                <a:latin typeface="Nixie One"/>
                <a:ea typeface="Nixie One"/>
                <a:cs typeface="Nixie One"/>
                <a:sym typeface="Nixie One"/>
              </a:rPr>
              <a:t> </a:t>
            </a:r>
            <a:r>
              <a:rPr lang="pt-BR" sz="1800" b="1" dirty="0">
                <a:solidFill>
                  <a:srgbClr val="114454"/>
                </a:solidFill>
                <a:highlight>
                  <a:schemeClr val="accent6"/>
                </a:highlight>
                <a:latin typeface="Nixie One"/>
                <a:ea typeface="Nixie One"/>
                <a:cs typeface="Nixie One"/>
                <a:sym typeface="Nixie One"/>
              </a:rPr>
              <a:t>E DÁ OUTRAS PROVIDÊNCIAS.” </a:t>
            </a:r>
          </a:p>
        </p:txBody>
      </p:sp>
      <p:sp>
        <p:nvSpPr>
          <p:cNvPr id="11" name="CaixaDeTexto 10">
            <a:extLst>
              <a:ext uri="{FF2B5EF4-FFF2-40B4-BE49-F238E27FC236}">
                <a16:creationId xmlns:a16="http://schemas.microsoft.com/office/drawing/2014/main" id="{EA62E9E7-181D-4B91-8DBA-C5592FB614F2}"/>
              </a:ext>
            </a:extLst>
          </p:cNvPr>
          <p:cNvSpPr txBox="1"/>
          <p:nvPr/>
        </p:nvSpPr>
        <p:spPr>
          <a:xfrm>
            <a:off x="3598334" y="1576486"/>
            <a:ext cx="4600222" cy="30777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pt-BR" sz="1400" b="1" dirty="0"/>
              <a:t>Criado pelo DECRETO Nº. 150, DE 29/05/2013</a:t>
            </a:r>
            <a:endParaRPr lang="pt-BR" dirty="0"/>
          </a:p>
        </p:txBody>
      </p:sp>
    </p:spTree>
    <p:extLst>
      <p:ext uri="{BB962C8B-B14F-4D97-AF65-F5344CB8AC3E}">
        <p14:creationId xmlns:p14="http://schemas.microsoft.com/office/powerpoint/2010/main" val="2352021477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ítulo 5">
            <a:extLst>
              <a:ext uri="{FF2B5EF4-FFF2-40B4-BE49-F238E27FC236}">
                <a16:creationId xmlns:a16="http://schemas.microsoft.com/office/drawing/2014/main" id="{220CDC5A-567B-4CE4-BCBE-AF6A6414B58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20000" y="214489"/>
            <a:ext cx="7704000" cy="1124575"/>
          </a:xfrm>
        </p:spPr>
        <p:txBody>
          <a:bodyPr/>
          <a:lstStyle/>
          <a:p>
            <a:r>
              <a:rPr lang="pt-BR" sz="1800" dirty="0">
                <a:solidFill>
                  <a:schemeClr val="tx1"/>
                </a:solidFill>
              </a:rPr>
              <a:t>Art. 1º. Fica constituído o Comitê Municipal de Mobilização da Dengue, composta pelos seguintes membros e entidades: </a:t>
            </a:r>
            <a:endParaRPr lang="pt-BR" dirty="0">
              <a:solidFill>
                <a:schemeClr val="tx1"/>
              </a:solidFill>
            </a:endParaRPr>
          </a:p>
        </p:txBody>
      </p:sp>
      <p:sp>
        <p:nvSpPr>
          <p:cNvPr id="5" name="Espaço Reservado para Número de Slide 4">
            <a:extLst>
              <a:ext uri="{FF2B5EF4-FFF2-40B4-BE49-F238E27FC236}">
                <a16:creationId xmlns:a16="http://schemas.microsoft.com/office/drawing/2014/main" id="{B3DEDEB3-CD20-4194-AC9E-9D0EFB2CBC97}"/>
              </a:ext>
            </a:extLst>
          </p:cNvPr>
          <p:cNvSpPr>
            <a:spLocks noGrp="1"/>
          </p:cNvSpPr>
          <p:nvPr>
            <p:ph type="sldNum" idx="4294967295"/>
          </p:nvPr>
        </p:nvSpPr>
        <p:spPr>
          <a:xfrm>
            <a:off x="0" y="4819650"/>
            <a:ext cx="349250" cy="323850"/>
          </a:xfrm>
        </p:spPr>
        <p:txBody>
          <a:bodyPr/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pt-BR" smtClean="0"/>
              <a:t>7</a:t>
            </a:fld>
            <a:endParaRPr lang="pt-BR"/>
          </a:p>
        </p:txBody>
      </p:sp>
      <p:grpSp>
        <p:nvGrpSpPr>
          <p:cNvPr id="7" name="Google Shape;642;p43">
            <a:extLst>
              <a:ext uri="{FF2B5EF4-FFF2-40B4-BE49-F238E27FC236}">
                <a16:creationId xmlns:a16="http://schemas.microsoft.com/office/drawing/2014/main" id="{CA07231C-FE09-4AB4-A0F1-31EFFC5E2F0B}"/>
              </a:ext>
            </a:extLst>
          </p:cNvPr>
          <p:cNvGrpSpPr/>
          <p:nvPr/>
        </p:nvGrpSpPr>
        <p:grpSpPr>
          <a:xfrm rot="-5400000" flipH="1">
            <a:off x="333232" y="4031116"/>
            <a:ext cx="409014" cy="364556"/>
            <a:chOff x="2410300" y="1751875"/>
            <a:chExt cx="899525" cy="801750"/>
          </a:xfrm>
        </p:grpSpPr>
        <p:sp>
          <p:nvSpPr>
            <p:cNvPr id="8" name="Google Shape;643;p43">
              <a:extLst>
                <a:ext uri="{FF2B5EF4-FFF2-40B4-BE49-F238E27FC236}">
                  <a16:creationId xmlns:a16="http://schemas.microsoft.com/office/drawing/2014/main" id="{CDF985B4-F5EF-4314-90E2-07C148CC625E}"/>
                </a:ext>
              </a:extLst>
            </p:cNvPr>
            <p:cNvSpPr/>
            <p:nvPr/>
          </p:nvSpPr>
          <p:spPr>
            <a:xfrm>
              <a:off x="2662500" y="1751875"/>
              <a:ext cx="552200" cy="650275"/>
            </a:xfrm>
            <a:custGeom>
              <a:avLst/>
              <a:gdLst/>
              <a:ahLst/>
              <a:cxnLst/>
              <a:rect l="l" t="t" r="r" b="b"/>
              <a:pathLst>
                <a:path w="22088" h="26011" extrusionOk="0">
                  <a:moveTo>
                    <a:pt x="21357" y="0"/>
                  </a:moveTo>
                  <a:cubicBezTo>
                    <a:pt x="20136" y="0"/>
                    <a:pt x="17205" y="820"/>
                    <a:pt x="12592" y="2825"/>
                  </a:cubicBezTo>
                  <a:lnTo>
                    <a:pt x="6009" y="5689"/>
                  </a:lnTo>
                  <a:cubicBezTo>
                    <a:pt x="6009" y="5689"/>
                    <a:pt x="3263" y="5745"/>
                    <a:pt x="2118" y="8435"/>
                  </a:cubicBezTo>
                  <a:cubicBezTo>
                    <a:pt x="973" y="11126"/>
                    <a:pt x="515" y="14273"/>
                    <a:pt x="1660" y="14847"/>
                  </a:cubicBezTo>
                  <a:cubicBezTo>
                    <a:pt x="2803" y="15419"/>
                    <a:pt x="456" y="15477"/>
                    <a:pt x="456" y="17078"/>
                  </a:cubicBezTo>
                  <a:cubicBezTo>
                    <a:pt x="456" y="18681"/>
                    <a:pt x="1889" y="19312"/>
                    <a:pt x="1717" y="20056"/>
                  </a:cubicBezTo>
                  <a:cubicBezTo>
                    <a:pt x="1545" y="20799"/>
                    <a:pt x="0" y="26010"/>
                    <a:pt x="284" y="26010"/>
                  </a:cubicBezTo>
                  <a:cubicBezTo>
                    <a:pt x="570" y="26010"/>
                    <a:pt x="2175" y="19827"/>
                    <a:pt x="2517" y="19598"/>
                  </a:cubicBezTo>
                  <a:cubicBezTo>
                    <a:pt x="2862" y="19369"/>
                    <a:pt x="4406" y="18339"/>
                    <a:pt x="3662" y="16620"/>
                  </a:cubicBezTo>
                  <a:cubicBezTo>
                    <a:pt x="3238" y="15642"/>
                    <a:pt x="3447" y="15370"/>
                    <a:pt x="3842" y="15370"/>
                  </a:cubicBezTo>
                  <a:cubicBezTo>
                    <a:pt x="4140" y="15370"/>
                    <a:pt x="4544" y="15525"/>
                    <a:pt x="4864" y="15648"/>
                  </a:cubicBezTo>
                  <a:cubicBezTo>
                    <a:pt x="4925" y="15671"/>
                    <a:pt x="5003" y="15682"/>
                    <a:pt x="5093" y="15682"/>
                  </a:cubicBezTo>
                  <a:cubicBezTo>
                    <a:pt x="6105" y="15682"/>
                    <a:pt x="8762" y="14267"/>
                    <a:pt x="8814" y="12899"/>
                  </a:cubicBezTo>
                  <a:cubicBezTo>
                    <a:pt x="8873" y="11412"/>
                    <a:pt x="8358" y="11126"/>
                    <a:pt x="9959" y="10725"/>
                  </a:cubicBezTo>
                  <a:cubicBezTo>
                    <a:pt x="11562" y="10323"/>
                    <a:pt x="20584" y="8107"/>
                    <a:pt x="21351" y="5802"/>
                  </a:cubicBezTo>
                  <a:cubicBezTo>
                    <a:pt x="21493" y="5380"/>
                    <a:pt x="16944" y="5342"/>
                    <a:pt x="15297" y="5342"/>
                  </a:cubicBezTo>
                  <a:cubicBezTo>
                    <a:pt x="14934" y="5342"/>
                    <a:pt x="14712" y="5344"/>
                    <a:pt x="14712" y="5344"/>
                  </a:cubicBezTo>
                  <a:cubicBezTo>
                    <a:pt x="14712" y="5344"/>
                    <a:pt x="20837" y="3340"/>
                    <a:pt x="21982" y="421"/>
                  </a:cubicBezTo>
                  <a:cubicBezTo>
                    <a:pt x="22088" y="150"/>
                    <a:pt x="21878" y="0"/>
                    <a:pt x="21357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" name="Google Shape;644;p43">
              <a:extLst>
                <a:ext uri="{FF2B5EF4-FFF2-40B4-BE49-F238E27FC236}">
                  <a16:creationId xmlns:a16="http://schemas.microsoft.com/office/drawing/2014/main" id="{20A5E3B4-6063-4AD8-A39F-B92AD1FAD8D6}"/>
                </a:ext>
              </a:extLst>
            </p:cNvPr>
            <p:cNvSpPr/>
            <p:nvPr/>
          </p:nvSpPr>
          <p:spPr>
            <a:xfrm>
              <a:off x="2631025" y="2083950"/>
              <a:ext cx="219950" cy="469675"/>
            </a:xfrm>
            <a:custGeom>
              <a:avLst/>
              <a:gdLst/>
              <a:ahLst/>
              <a:cxnLst/>
              <a:rect l="l" t="t" r="r" b="b"/>
              <a:pathLst>
                <a:path w="8798" h="18787" extrusionOk="0">
                  <a:moveTo>
                    <a:pt x="8490" y="0"/>
                  </a:moveTo>
                  <a:cubicBezTo>
                    <a:pt x="8470" y="170"/>
                    <a:pt x="8030" y="4136"/>
                    <a:pt x="8030" y="4596"/>
                  </a:cubicBezTo>
                  <a:cubicBezTo>
                    <a:pt x="7992" y="5207"/>
                    <a:pt x="4644" y="13739"/>
                    <a:pt x="4298" y="14105"/>
                  </a:cubicBezTo>
                  <a:cubicBezTo>
                    <a:pt x="3901" y="14502"/>
                    <a:pt x="160" y="18407"/>
                    <a:pt x="1" y="18572"/>
                  </a:cubicBezTo>
                  <a:lnTo>
                    <a:pt x="225" y="18786"/>
                  </a:lnTo>
                  <a:cubicBezTo>
                    <a:pt x="263" y="18747"/>
                    <a:pt x="4123" y="14718"/>
                    <a:pt x="4516" y="14324"/>
                  </a:cubicBezTo>
                  <a:cubicBezTo>
                    <a:pt x="4908" y="13931"/>
                    <a:pt x="8339" y="5204"/>
                    <a:pt x="8339" y="4598"/>
                  </a:cubicBezTo>
                  <a:cubicBezTo>
                    <a:pt x="8339" y="4153"/>
                    <a:pt x="8791" y="77"/>
                    <a:pt x="8797" y="35"/>
                  </a:cubicBezTo>
                  <a:lnTo>
                    <a:pt x="8490" y="0"/>
                  </a:ln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" name="Google Shape;645;p43">
              <a:extLst>
                <a:ext uri="{FF2B5EF4-FFF2-40B4-BE49-F238E27FC236}">
                  <a16:creationId xmlns:a16="http://schemas.microsoft.com/office/drawing/2014/main" id="{14DCB307-E330-4224-98E4-C230CC86770A}"/>
                </a:ext>
              </a:extLst>
            </p:cNvPr>
            <p:cNvSpPr/>
            <p:nvPr/>
          </p:nvSpPr>
          <p:spPr>
            <a:xfrm>
              <a:off x="2863750" y="1971075"/>
              <a:ext cx="446075" cy="546125"/>
            </a:xfrm>
            <a:custGeom>
              <a:avLst/>
              <a:gdLst/>
              <a:ahLst/>
              <a:cxnLst/>
              <a:rect l="l" t="t" r="r" b="b"/>
              <a:pathLst>
                <a:path w="17843" h="21845" extrusionOk="0">
                  <a:moveTo>
                    <a:pt x="6617" y="333"/>
                  </a:moveTo>
                  <a:lnTo>
                    <a:pt x="6617" y="333"/>
                  </a:lnTo>
                  <a:cubicBezTo>
                    <a:pt x="6014" y="729"/>
                    <a:pt x="4835" y="1801"/>
                    <a:pt x="2791" y="3926"/>
                  </a:cubicBezTo>
                  <a:cubicBezTo>
                    <a:pt x="2040" y="4712"/>
                    <a:pt x="1266" y="5307"/>
                    <a:pt x="985" y="5556"/>
                  </a:cubicBezTo>
                  <a:cubicBezTo>
                    <a:pt x="838" y="5244"/>
                    <a:pt x="540" y="4295"/>
                    <a:pt x="297" y="3431"/>
                  </a:cubicBezTo>
                  <a:lnTo>
                    <a:pt x="1" y="3514"/>
                  </a:lnTo>
                  <a:cubicBezTo>
                    <a:pt x="649" y="5833"/>
                    <a:pt x="817" y="5889"/>
                    <a:pt x="897" y="5916"/>
                  </a:cubicBezTo>
                  <a:cubicBezTo>
                    <a:pt x="917" y="5922"/>
                    <a:pt x="934" y="5928"/>
                    <a:pt x="954" y="5928"/>
                  </a:cubicBezTo>
                  <a:cubicBezTo>
                    <a:pt x="1082" y="5928"/>
                    <a:pt x="1320" y="5694"/>
                    <a:pt x="3013" y="3931"/>
                  </a:cubicBezTo>
                  <a:cubicBezTo>
                    <a:pt x="4112" y="2787"/>
                    <a:pt x="5804" y="1029"/>
                    <a:pt x="6617" y="333"/>
                  </a:cubicBezTo>
                  <a:close/>
                  <a:moveTo>
                    <a:pt x="7169" y="1"/>
                  </a:moveTo>
                  <a:cubicBezTo>
                    <a:pt x="7134" y="1"/>
                    <a:pt x="7088" y="149"/>
                    <a:pt x="7035" y="149"/>
                  </a:cubicBezTo>
                  <a:lnTo>
                    <a:pt x="7031" y="149"/>
                  </a:lnTo>
                  <a:cubicBezTo>
                    <a:pt x="7008" y="149"/>
                    <a:pt x="6982" y="153"/>
                    <a:pt x="6952" y="161"/>
                  </a:cubicBezTo>
                  <a:lnTo>
                    <a:pt x="6952" y="161"/>
                  </a:lnTo>
                  <a:cubicBezTo>
                    <a:pt x="6951" y="131"/>
                    <a:pt x="6950" y="103"/>
                    <a:pt x="6948" y="79"/>
                  </a:cubicBezTo>
                  <a:lnTo>
                    <a:pt x="6948" y="79"/>
                  </a:lnTo>
                  <a:cubicBezTo>
                    <a:pt x="6868" y="128"/>
                    <a:pt x="6755" y="215"/>
                    <a:pt x="6617" y="333"/>
                  </a:cubicBezTo>
                  <a:lnTo>
                    <a:pt x="6617" y="333"/>
                  </a:lnTo>
                  <a:cubicBezTo>
                    <a:pt x="6759" y="240"/>
                    <a:pt x="6870" y="184"/>
                    <a:pt x="6952" y="161"/>
                  </a:cubicBezTo>
                  <a:lnTo>
                    <a:pt x="6952" y="161"/>
                  </a:lnTo>
                  <a:cubicBezTo>
                    <a:pt x="6967" y="726"/>
                    <a:pt x="6821" y="2350"/>
                    <a:pt x="6693" y="3804"/>
                  </a:cubicBezTo>
                  <a:cubicBezTo>
                    <a:pt x="6374" y="7368"/>
                    <a:pt x="6171" y="9929"/>
                    <a:pt x="6474" y="10398"/>
                  </a:cubicBezTo>
                  <a:cubicBezTo>
                    <a:pt x="6985" y="11194"/>
                    <a:pt x="12896" y="17467"/>
                    <a:pt x="14004" y="18391"/>
                  </a:cubicBezTo>
                  <a:cubicBezTo>
                    <a:pt x="14274" y="18616"/>
                    <a:pt x="14551" y="18804"/>
                    <a:pt x="14843" y="19000"/>
                  </a:cubicBezTo>
                  <a:cubicBezTo>
                    <a:pt x="15655" y="19547"/>
                    <a:pt x="16573" y="20171"/>
                    <a:pt x="17579" y="21844"/>
                  </a:cubicBezTo>
                  <a:lnTo>
                    <a:pt x="17842" y="21692"/>
                  </a:lnTo>
                  <a:cubicBezTo>
                    <a:pt x="16802" y="19960"/>
                    <a:pt x="15853" y="19325"/>
                    <a:pt x="15016" y="18760"/>
                  </a:cubicBezTo>
                  <a:cubicBezTo>
                    <a:pt x="14730" y="18566"/>
                    <a:pt x="14460" y="18396"/>
                    <a:pt x="14202" y="18182"/>
                  </a:cubicBezTo>
                  <a:cubicBezTo>
                    <a:pt x="13151" y="17303"/>
                    <a:pt x="7218" y="11037"/>
                    <a:pt x="6734" y="10284"/>
                  </a:cubicBezTo>
                  <a:cubicBezTo>
                    <a:pt x="6466" y="9868"/>
                    <a:pt x="6786" y="6319"/>
                    <a:pt x="7000" y="3937"/>
                  </a:cubicBezTo>
                  <a:cubicBezTo>
                    <a:pt x="7273" y="871"/>
                    <a:pt x="7323" y="181"/>
                    <a:pt x="7181" y="7"/>
                  </a:cubicBezTo>
                  <a:cubicBezTo>
                    <a:pt x="7177" y="3"/>
                    <a:pt x="7173" y="1"/>
                    <a:pt x="7169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" name="Google Shape;646;p43">
              <a:extLst>
                <a:ext uri="{FF2B5EF4-FFF2-40B4-BE49-F238E27FC236}">
                  <a16:creationId xmlns:a16="http://schemas.microsoft.com/office/drawing/2014/main" id="{658F81FE-307B-4652-B682-ED6CF577D6A7}"/>
                </a:ext>
              </a:extLst>
            </p:cNvPr>
            <p:cNvSpPr/>
            <p:nvPr/>
          </p:nvSpPr>
          <p:spPr>
            <a:xfrm>
              <a:off x="2445025" y="1954725"/>
              <a:ext cx="264725" cy="445550"/>
            </a:xfrm>
            <a:custGeom>
              <a:avLst/>
              <a:gdLst/>
              <a:ahLst/>
              <a:cxnLst/>
              <a:rect l="l" t="t" r="r" b="b"/>
              <a:pathLst>
                <a:path w="10589" h="17822" extrusionOk="0">
                  <a:moveTo>
                    <a:pt x="8307" y="724"/>
                  </a:moveTo>
                  <a:cubicBezTo>
                    <a:pt x="8826" y="1236"/>
                    <a:pt x="9633" y="2138"/>
                    <a:pt x="10357" y="2962"/>
                  </a:cubicBezTo>
                  <a:lnTo>
                    <a:pt x="10588" y="2892"/>
                  </a:lnTo>
                  <a:cubicBezTo>
                    <a:pt x="9810" y="2007"/>
                    <a:pt x="8889" y="1142"/>
                    <a:pt x="8307" y="724"/>
                  </a:cubicBezTo>
                  <a:close/>
                  <a:moveTo>
                    <a:pt x="7681" y="0"/>
                  </a:moveTo>
                  <a:lnTo>
                    <a:pt x="7681" y="0"/>
                  </a:lnTo>
                  <a:cubicBezTo>
                    <a:pt x="7585" y="127"/>
                    <a:pt x="7646" y="508"/>
                    <a:pt x="8300" y="4260"/>
                  </a:cubicBezTo>
                  <a:cubicBezTo>
                    <a:pt x="8710" y="6615"/>
                    <a:pt x="9317" y="9843"/>
                    <a:pt x="9214" y="10168"/>
                  </a:cubicBezTo>
                  <a:cubicBezTo>
                    <a:pt x="8983" y="10746"/>
                    <a:pt x="5530" y="14934"/>
                    <a:pt x="3244" y="16217"/>
                  </a:cubicBezTo>
                  <a:cubicBezTo>
                    <a:pt x="974" y="17488"/>
                    <a:pt x="1" y="17512"/>
                    <a:pt x="1" y="17512"/>
                  </a:cubicBezTo>
                  <a:lnTo>
                    <a:pt x="1" y="17822"/>
                  </a:lnTo>
                  <a:cubicBezTo>
                    <a:pt x="1" y="17822"/>
                    <a:pt x="1039" y="17815"/>
                    <a:pt x="3395" y="16494"/>
                  </a:cubicBezTo>
                  <a:cubicBezTo>
                    <a:pt x="5790" y="15150"/>
                    <a:pt x="9168" y="10910"/>
                    <a:pt x="9413" y="10299"/>
                  </a:cubicBezTo>
                  <a:cubicBezTo>
                    <a:pt x="9548" y="9966"/>
                    <a:pt x="9181" y="7797"/>
                    <a:pt x="8562" y="4240"/>
                  </a:cubicBezTo>
                  <a:cubicBezTo>
                    <a:pt x="8306" y="2770"/>
                    <a:pt x="8021" y="1168"/>
                    <a:pt x="7944" y="502"/>
                  </a:cubicBezTo>
                  <a:lnTo>
                    <a:pt x="7944" y="502"/>
                  </a:lnTo>
                  <a:cubicBezTo>
                    <a:pt x="8039" y="544"/>
                    <a:pt x="8162" y="620"/>
                    <a:pt x="8307" y="724"/>
                  </a:cubicBezTo>
                  <a:lnTo>
                    <a:pt x="8307" y="724"/>
                  </a:lnTo>
                  <a:cubicBezTo>
                    <a:pt x="8154" y="573"/>
                    <a:pt x="8025" y="455"/>
                    <a:pt x="7932" y="384"/>
                  </a:cubicBezTo>
                  <a:lnTo>
                    <a:pt x="7932" y="384"/>
                  </a:lnTo>
                  <a:cubicBezTo>
                    <a:pt x="7935" y="419"/>
                    <a:pt x="7939" y="459"/>
                    <a:pt x="7944" y="502"/>
                  </a:cubicBezTo>
                  <a:lnTo>
                    <a:pt x="7944" y="502"/>
                  </a:lnTo>
                  <a:cubicBezTo>
                    <a:pt x="7888" y="478"/>
                    <a:pt x="7842" y="465"/>
                    <a:pt x="7807" y="465"/>
                  </a:cubicBezTo>
                  <a:lnTo>
                    <a:pt x="7803" y="465"/>
                  </a:lnTo>
                  <a:lnTo>
                    <a:pt x="7713" y="212"/>
                  </a:lnTo>
                  <a:lnTo>
                    <a:pt x="7681" y="0"/>
                  </a:ln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" name="Google Shape;647;p43">
              <a:extLst>
                <a:ext uri="{FF2B5EF4-FFF2-40B4-BE49-F238E27FC236}">
                  <a16:creationId xmlns:a16="http://schemas.microsoft.com/office/drawing/2014/main" id="{6BBCF316-758B-46A7-BEA8-C7085983649D}"/>
                </a:ext>
              </a:extLst>
            </p:cNvPr>
            <p:cNvSpPr/>
            <p:nvPr/>
          </p:nvSpPr>
          <p:spPr>
            <a:xfrm>
              <a:off x="2410300" y="2125275"/>
              <a:ext cx="268900" cy="79100"/>
            </a:xfrm>
            <a:custGeom>
              <a:avLst/>
              <a:gdLst/>
              <a:ahLst/>
              <a:cxnLst/>
              <a:rect l="l" t="t" r="r" b="b"/>
              <a:pathLst>
                <a:path w="10756" h="3164" extrusionOk="0">
                  <a:moveTo>
                    <a:pt x="138" y="1"/>
                  </a:moveTo>
                  <a:lnTo>
                    <a:pt x="1" y="278"/>
                  </a:lnTo>
                  <a:cubicBezTo>
                    <a:pt x="1372" y="965"/>
                    <a:pt x="8483" y="3093"/>
                    <a:pt x="9039" y="3154"/>
                  </a:cubicBezTo>
                  <a:cubicBezTo>
                    <a:pt x="9094" y="3161"/>
                    <a:pt x="9146" y="3163"/>
                    <a:pt x="9201" y="3163"/>
                  </a:cubicBezTo>
                  <a:cubicBezTo>
                    <a:pt x="9696" y="3163"/>
                    <a:pt x="10450" y="2725"/>
                    <a:pt x="10668" y="2531"/>
                  </a:cubicBezTo>
                  <a:cubicBezTo>
                    <a:pt x="10674" y="2526"/>
                    <a:pt x="10679" y="2524"/>
                    <a:pt x="10684" y="2524"/>
                  </a:cubicBezTo>
                  <a:cubicBezTo>
                    <a:pt x="10703" y="2524"/>
                    <a:pt x="10718" y="2553"/>
                    <a:pt x="10729" y="2553"/>
                  </a:cubicBezTo>
                  <a:cubicBezTo>
                    <a:pt x="10747" y="2553"/>
                    <a:pt x="10756" y="2480"/>
                    <a:pt x="10756" y="2103"/>
                  </a:cubicBezTo>
                  <a:lnTo>
                    <a:pt x="10448" y="2103"/>
                  </a:lnTo>
                  <a:cubicBezTo>
                    <a:pt x="10448" y="2103"/>
                    <a:pt x="10459" y="2295"/>
                    <a:pt x="10463" y="2295"/>
                  </a:cubicBezTo>
                  <a:cubicBezTo>
                    <a:pt x="10463" y="2295"/>
                    <a:pt x="10463" y="2295"/>
                    <a:pt x="10463" y="2295"/>
                  </a:cubicBezTo>
                  <a:lnTo>
                    <a:pt x="10463" y="2295"/>
                  </a:lnTo>
                  <a:cubicBezTo>
                    <a:pt x="10365" y="2405"/>
                    <a:pt x="9607" y="2853"/>
                    <a:pt x="9143" y="2853"/>
                  </a:cubicBezTo>
                  <a:cubicBezTo>
                    <a:pt x="9119" y="2853"/>
                    <a:pt x="9096" y="2851"/>
                    <a:pt x="9074" y="2849"/>
                  </a:cubicBezTo>
                  <a:cubicBezTo>
                    <a:pt x="8620" y="2799"/>
                    <a:pt x="1492" y="679"/>
                    <a:pt x="138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" name="Google Shape;648;p43">
              <a:extLst>
                <a:ext uri="{FF2B5EF4-FFF2-40B4-BE49-F238E27FC236}">
                  <a16:creationId xmlns:a16="http://schemas.microsoft.com/office/drawing/2014/main" id="{BA5C9C68-0177-4717-9010-A08C35FDCC3E}"/>
                </a:ext>
              </a:extLst>
            </p:cNvPr>
            <p:cNvSpPr/>
            <p:nvPr/>
          </p:nvSpPr>
          <p:spPr>
            <a:xfrm>
              <a:off x="2701925" y="1828600"/>
              <a:ext cx="50175" cy="123300"/>
            </a:xfrm>
            <a:custGeom>
              <a:avLst/>
              <a:gdLst/>
              <a:ahLst/>
              <a:cxnLst/>
              <a:rect l="l" t="t" r="r" b="b"/>
              <a:pathLst>
                <a:path w="2007" h="4932" extrusionOk="0">
                  <a:moveTo>
                    <a:pt x="501" y="1"/>
                  </a:moveTo>
                  <a:cubicBezTo>
                    <a:pt x="486" y="1"/>
                    <a:pt x="473" y="3"/>
                    <a:pt x="463" y="4"/>
                  </a:cubicBezTo>
                  <a:cubicBezTo>
                    <a:pt x="404" y="13"/>
                    <a:pt x="351" y="46"/>
                    <a:pt x="317" y="94"/>
                  </a:cubicBezTo>
                  <a:cubicBezTo>
                    <a:pt x="0" y="517"/>
                    <a:pt x="467" y="3902"/>
                    <a:pt x="615" y="4932"/>
                  </a:cubicBezTo>
                  <a:lnTo>
                    <a:pt x="923" y="4886"/>
                  </a:lnTo>
                  <a:cubicBezTo>
                    <a:pt x="644" y="2982"/>
                    <a:pt x="436" y="888"/>
                    <a:pt x="532" y="373"/>
                  </a:cubicBezTo>
                  <a:lnTo>
                    <a:pt x="532" y="373"/>
                  </a:lnTo>
                  <a:cubicBezTo>
                    <a:pt x="796" y="735"/>
                    <a:pt x="1326" y="2297"/>
                    <a:pt x="1708" y="3691"/>
                  </a:cubicBezTo>
                  <a:lnTo>
                    <a:pt x="2007" y="3608"/>
                  </a:lnTo>
                  <a:cubicBezTo>
                    <a:pt x="1082" y="232"/>
                    <a:pt x="662" y="1"/>
                    <a:pt x="501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" name="Google Shape;649;p43">
              <a:extLst>
                <a:ext uri="{FF2B5EF4-FFF2-40B4-BE49-F238E27FC236}">
                  <a16:creationId xmlns:a16="http://schemas.microsoft.com/office/drawing/2014/main" id="{4EA6E247-71D4-4704-B77A-FF1BDC552C83}"/>
                </a:ext>
              </a:extLst>
            </p:cNvPr>
            <p:cNvSpPr/>
            <p:nvPr/>
          </p:nvSpPr>
          <p:spPr>
            <a:xfrm>
              <a:off x="2828925" y="1809950"/>
              <a:ext cx="51550" cy="71500"/>
            </a:xfrm>
            <a:custGeom>
              <a:avLst/>
              <a:gdLst/>
              <a:ahLst/>
              <a:cxnLst/>
              <a:rect l="l" t="t" r="r" b="b"/>
              <a:pathLst>
                <a:path w="2062" h="2860" extrusionOk="0">
                  <a:moveTo>
                    <a:pt x="423" y="1"/>
                  </a:moveTo>
                  <a:cubicBezTo>
                    <a:pt x="376" y="1"/>
                    <a:pt x="329" y="16"/>
                    <a:pt x="290" y="46"/>
                  </a:cubicBezTo>
                  <a:cubicBezTo>
                    <a:pt x="0" y="268"/>
                    <a:pt x="57" y="1904"/>
                    <a:pt x="114" y="2860"/>
                  </a:cubicBezTo>
                  <a:lnTo>
                    <a:pt x="423" y="2840"/>
                  </a:lnTo>
                  <a:cubicBezTo>
                    <a:pt x="362" y="1832"/>
                    <a:pt x="360" y="665"/>
                    <a:pt x="456" y="347"/>
                  </a:cubicBezTo>
                  <a:cubicBezTo>
                    <a:pt x="707" y="561"/>
                    <a:pt x="1315" y="1448"/>
                    <a:pt x="1797" y="2242"/>
                  </a:cubicBezTo>
                  <a:lnTo>
                    <a:pt x="2061" y="2083"/>
                  </a:lnTo>
                  <a:cubicBezTo>
                    <a:pt x="1784" y="1627"/>
                    <a:pt x="857" y="135"/>
                    <a:pt x="489" y="11"/>
                  </a:cubicBezTo>
                  <a:cubicBezTo>
                    <a:pt x="467" y="4"/>
                    <a:pt x="445" y="1"/>
                    <a:pt x="423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grpSp>
        <p:nvGrpSpPr>
          <p:cNvPr id="15" name="Google Shape;642;p43">
            <a:extLst>
              <a:ext uri="{FF2B5EF4-FFF2-40B4-BE49-F238E27FC236}">
                <a16:creationId xmlns:a16="http://schemas.microsoft.com/office/drawing/2014/main" id="{FF6C5B35-5C90-402B-B8E2-C24F54FA5A5E}"/>
              </a:ext>
            </a:extLst>
          </p:cNvPr>
          <p:cNvGrpSpPr/>
          <p:nvPr/>
        </p:nvGrpSpPr>
        <p:grpSpPr>
          <a:xfrm rot="-5400000" flipH="1" flipV="1">
            <a:off x="8397215" y="1365849"/>
            <a:ext cx="409014" cy="355444"/>
            <a:chOff x="2410300" y="1751875"/>
            <a:chExt cx="899525" cy="801750"/>
          </a:xfrm>
        </p:grpSpPr>
        <p:sp>
          <p:nvSpPr>
            <p:cNvPr id="16" name="Google Shape;643;p43">
              <a:extLst>
                <a:ext uri="{FF2B5EF4-FFF2-40B4-BE49-F238E27FC236}">
                  <a16:creationId xmlns:a16="http://schemas.microsoft.com/office/drawing/2014/main" id="{07D63D4B-C20F-40F7-9909-B9BA9B008F3E}"/>
                </a:ext>
              </a:extLst>
            </p:cNvPr>
            <p:cNvSpPr/>
            <p:nvPr/>
          </p:nvSpPr>
          <p:spPr>
            <a:xfrm>
              <a:off x="2662500" y="1751875"/>
              <a:ext cx="552200" cy="650275"/>
            </a:xfrm>
            <a:custGeom>
              <a:avLst/>
              <a:gdLst/>
              <a:ahLst/>
              <a:cxnLst/>
              <a:rect l="l" t="t" r="r" b="b"/>
              <a:pathLst>
                <a:path w="22088" h="26011" extrusionOk="0">
                  <a:moveTo>
                    <a:pt x="21357" y="0"/>
                  </a:moveTo>
                  <a:cubicBezTo>
                    <a:pt x="20136" y="0"/>
                    <a:pt x="17205" y="820"/>
                    <a:pt x="12592" y="2825"/>
                  </a:cubicBezTo>
                  <a:lnTo>
                    <a:pt x="6009" y="5689"/>
                  </a:lnTo>
                  <a:cubicBezTo>
                    <a:pt x="6009" y="5689"/>
                    <a:pt x="3263" y="5745"/>
                    <a:pt x="2118" y="8435"/>
                  </a:cubicBezTo>
                  <a:cubicBezTo>
                    <a:pt x="973" y="11126"/>
                    <a:pt x="515" y="14273"/>
                    <a:pt x="1660" y="14847"/>
                  </a:cubicBezTo>
                  <a:cubicBezTo>
                    <a:pt x="2803" y="15419"/>
                    <a:pt x="456" y="15477"/>
                    <a:pt x="456" y="17078"/>
                  </a:cubicBezTo>
                  <a:cubicBezTo>
                    <a:pt x="456" y="18681"/>
                    <a:pt x="1889" y="19312"/>
                    <a:pt x="1717" y="20056"/>
                  </a:cubicBezTo>
                  <a:cubicBezTo>
                    <a:pt x="1545" y="20799"/>
                    <a:pt x="0" y="26010"/>
                    <a:pt x="284" y="26010"/>
                  </a:cubicBezTo>
                  <a:cubicBezTo>
                    <a:pt x="570" y="26010"/>
                    <a:pt x="2175" y="19827"/>
                    <a:pt x="2517" y="19598"/>
                  </a:cubicBezTo>
                  <a:cubicBezTo>
                    <a:pt x="2862" y="19369"/>
                    <a:pt x="4406" y="18339"/>
                    <a:pt x="3662" y="16620"/>
                  </a:cubicBezTo>
                  <a:cubicBezTo>
                    <a:pt x="3238" y="15642"/>
                    <a:pt x="3447" y="15370"/>
                    <a:pt x="3842" y="15370"/>
                  </a:cubicBezTo>
                  <a:cubicBezTo>
                    <a:pt x="4140" y="15370"/>
                    <a:pt x="4544" y="15525"/>
                    <a:pt x="4864" y="15648"/>
                  </a:cubicBezTo>
                  <a:cubicBezTo>
                    <a:pt x="4925" y="15671"/>
                    <a:pt x="5003" y="15682"/>
                    <a:pt x="5093" y="15682"/>
                  </a:cubicBezTo>
                  <a:cubicBezTo>
                    <a:pt x="6105" y="15682"/>
                    <a:pt x="8762" y="14267"/>
                    <a:pt x="8814" y="12899"/>
                  </a:cubicBezTo>
                  <a:cubicBezTo>
                    <a:pt x="8873" y="11412"/>
                    <a:pt x="8358" y="11126"/>
                    <a:pt x="9959" y="10725"/>
                  </a:cubicBezTo>
                  <a:cubicBezTo>
                    <a:pt x="11562" y="10323"/>
                    <a:pt x="20584" y="8107"/>
                    <a:pt x="21351" y="5802"/>
                  </a:cubicBezTo>
                  <a:cubicBezTo>
                    <a:pt x="21493" y="5380"/>
                    <a:pt x="16944" y="5342"/>
                    <a:pt x="15297" y="5342"/>
                  </a:cubicBezTo>
                  <a:cubicBezTo>
                    <a:pt x="14934" y="5342"/>
                    <a:pt x="14712" y="5344"/>
                    <a:pt x="14712" y="5344"/>
                  </a:cubicBezTo>
                  <a:cubicBezTo>
                    <a:pt x="14712" y="5344"/>
                    <a:pt x="20837" y="3340"/>
                    <a:pt x="21982" y="421"/>
                  </a:cubicBezTo>
                  <a:cubicBezTo>
                    <a:pt x="22088" y="150"/>
                    <a:pt x="21878" y="0"/>
                    <a:pt x="21357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" name="Google Shape;644;p43">
              <a:extLst>
                <a:ext uri="{FF2B5EF4-FFF2-40B4-BE49-F238E27FC236}">
                  <a16:creationId xmlns:a16="http://schemas.microsoft.com/office/drawing/2014/main" id="{29A4C899-B21D-4B4F-91D0-1A5A9D2325C6}"/>
                </a:ext>
              </a:extLst>
            </p:cNvPr>
            <p:cNvSpPr/>
            <p:nvPr/>
          </p:nvSpPr>
          <p:spPr>
            <a:xfrm>
              <a:off x="2631025" y="2083950"/>
              <a:ext cx="219950" cy="469675"/>
            </a:xfrm>
            <a:custGeom>
              <a:avLst/>
              <a:gdLst/>
              <a:ahLst/>
              <a:cxnLst/>
              <a:rect l="l" t="t" r="r" b="b"/>
              <a:pathLst>
                <a:path w="8798" h="18787" extrusionOk="0">
                  <a:moveTo>
                    <a:pt x="8490" y="0"/>
                  </a:moveTo>
                  <a:cubicBezTo>
                    <a:pt x="8470" y="170"/>
                    <a:pt x="8030" y="4136"/>
                    <a:pt x="8030" y="4596"/>
                  </a:cubicBezTo>
                  <a:cubicBezTo>
                    <a:pt x="7992" y="5207"/>
                    <a:pt x="4644" y="13739"/>
                    <a:pt x="4298" y="14105"/>
                  </a:cubicBezTo>
                  <a:cubicBezTo>
                    <a:pt x="3901" y="14502"/>
                    <a:pt x="160" y="18407"/>
                    <a:pt x="1" y="18572"/>
                  </a:cubicBezTo>
                  <a:lnTo>
                    <a:pt x="225" y="18786"/>
                  </a:lnTo>
                  <a:cubicBezTo>
                    <a:pt x="263" y="18747"/>
                    <a:pt x="4123" y="14718"/>
                    <a:pt x="4516" y="14324"/>
                  </a:cubicBezTo>
                  <a:cubicBezTo>
                    <a:pt x="4908" y="13931"/>
                    <a:pt x="8339" y="5204"/>
                    <a:pt x="8339" y="4598"/>
                  </a:cubicBezTo>
                  <a:cubicBezTo>
                    <a:pt x="8339" y="4153"/>
                    <a:pt x="8791" y="77"/>
                    <a:pt x="8797" y="35"/>
                  </a:cubicBezTo>
                  <a:lnTo>
                    <a:pt x="8490" y="0"/>
                  </a:ln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" name="Google Shape;645;p43">
              <a:extLst>
                <a:ext uri="{FF2B5EF4-FFF2-40B4-BE49-F238E27FC236}">
                  <a16:creationId xmlns:a16="http://schemas.microsoft.com/office/drawing/2014/main" id="{B367EC02-7435-458A-B029-3C9C4E61A9B5}"/>
                </a:ext>
              </a:extLst>
            </p:cNvPr>
            <p:cNvSpPr/>
            <p:nvPr/>
          </p:nvSpPr>
          <p:spPr>
            <a:xfrm>
              <a:off x="2863750" y="1971075"/>
              <a:ext cx="446075" cy="546125"/>
            </a:xfrm>
            <a:custGeom>
              <a:avLst/>
              <a:gdLst/>
              <a:ahLst/>
              <a:cxnLst/>
              <a:rect l="l" t="t" r="r" b="b"/>
              <a:pathLst>
                <a:path w="17843" h="21845" extrusionOk="0">
                  <a:moveTo>
                    <a:pt x="6617" y="333"/>
                  </a:moveTo>
                  <a:lnTo>
                    <a:pt x="6617" y="333"/>
                  </a:lnTo>
                  <a:cubicBezTo>
                    <a:pt x="6014" y="729"/>
                    <a:pt x="4835" y="1801"/>
                    <a:pt x="2791" y="3926"/>
                  </a:cubicBezTo>
                  <a:cubicBezTo>
                    <a:pt x="2040" y="4712"/>
                    <a:pt x="1266" y="5307"/>
                    <a:pt x="985" y="5556"/>
                  </a:cubicBezTo>
                  <a:cubicBezTo>
                    <a:pt x="838" y="5244"/>
                    <a:pt x="540" y="4295"/>
                    <a:pt x="297" y="3431"/>
                  </a:cubicBezTo>
                  <a:lnTo>
                    <a:pt x="1" y="3514"/>
                  </a:lnTo>
                  <a:cubicBezTo>
                    <a:pt x="649" y="5833"/>
                    <a:pt x="817" y="5889"/>
                    <a:pt x="897" y="5916"/>
                  </a:cubicBezTo>
                  <a:cubicBezTo>
                    <a:pt x="917" y="5922"/>
                    <a:pt x="934" y="5928"/>
                    <a:pt x="954" y="5928"/>
                  </a:cubicBezTo>
                  <a:cubicBezTo>
                    <a:pt x="1082" y="5928"/>
                    <a:pt x="1320" y="5694"/>
                    <a:pt x="3013" y="3931"/>
                  </a:cubicBezTo>
                  <a:cubicBezTo>
                    <a:pt x="4112" y="2787"/>
                    <a:pt x="5804" y="1029"/>
                    <a:pt x="6617" y="333"/>
                  </a:cubicBezTo>
                  <a:close/>
                  <a:moveTo>
                    <a:pt x="7169" y="1"/>
                  </a:moveTo>
                  <a:cubicBezTo>
                    <a:pt x="7134" y="1"/>
                    <a:pt x="7088" y="149"/>
                    <a:pt x="7035" y="149"/>
                  </a:cubicBezTo>
                  <a:lnTo>
                    <a:pt x="7031" y="149"/>
                  </a:lnTo>
                  <a:cubicBezTo>
                    <a:pt x="7008" y="149"/>
                    <a:pt x="6982" y="153"/>
                    <a:pt x="6952" y="161"/>
                  </a:cubicBezTo>
                  <a:lnTo>
                    <a:pt x="6952" y="161"/>
                  </a:lnTo>
                  <a:cubicBezTo>
                    <a:pt x="6951" y="131"/>
                    <a:pt x="6950" y="103"/>
                    <a:pt x="6948" y="79"/>
                  </a:cubicBezTo>
                  <a:lnTo>
                    <a:pt x="6948" y="79"/>
                  </a:lnTo>
                  <a:cubicBezTo>
                    <a:pt x="6868" y="128"/>
                    <a:pt x="6755" y="215"/>
                    <a:pt x="6617" y="333"/>
                  </a:cubicBezTo>
                  <a:lnTo>
                    <a:pt x="6617" y="333"/>
                  </a:lnTo>
                  <a:cubicBezTo>
                    <a:pt x="6759" y="240"/>
                    <a:pt x="6870" y="184"/>
                    <a:pt x="6952" y="161"/>
                  </a:cubicBezTo>
                  <a:lnTo>
                    <a:pt x="6952" y="161"/>
                  </a:lnTo>
                  <a:cubicBezTo>
                    <a:pt x="6967" y="726"/>
                    <a:pt x="6821" y="2350"/>
                    <a:pt x="6693" y="3804"/>
                  </a:cubicBezTo>
                  <a:cubicBezTo>
                    <a:pt x="6374" y="7368"/>
                    <a:pt x="6171" y="9929"/>
                    <a:pt x="6474" y="10398"/>
                  </a:cubicBezTo>
                  <a:cubicBezTo>
                    <a:pt x="6985" y="11194"/>
                    <a:pt x="12896" y="17467"/>
                    <a:pt x="14004" y="18391"/>
                  </a:cubicBezTo>
                  <a:cubicBezTo>
                    <a:pt x="14274" y="18616"/>
                    <a:pt x="14551" y="18804"/>
                    <a:pt x="14843" y="19000"/>
                  </a:cubicBezTo>
                  <a:cubicBezTo>
                    <a:pt x="15655" y="19547"/>
                    <a:pt x="16573" y="20171"/>
                    <a:pt x="17579" y="21844"/>
                  </a:cubicBezTo>
                  <a:lnTo>
                    <a:pt x="17842" y="21692"/>
                  </a:lnTo>
                  <a:cubicBezTo>
                    <a:pt x="16802" y="19960"/>
                    <a:pt x="15853" y="19325"/>
                    <a:pt x="15016" y="18760"/>
                  </a:cubicBezTo>
                  <a:cubicBezTo>
                    <a:pt x="14730" y="18566"/>
                    <a:pt x="14460" y="18396"/>
                    <a:pt x="14202" y="18182"/>
                  </a:cubicBezTo>
                  <a:cubicBezTo>
                    <a:pt x="13151" y="17303"/>
                    <a:pt x="7218" y="11037"/>
                    <a:pt x="6734" y="10284"/>
                  </a:cubicBezTo>
                  <a:cubicBezTo>
                    <a:pt x="6466" y="9868"/>
                    <a:pt x="6786" y="6319"/>
                    <a:pt x="7000" y="3937"/>
                  </a:cubicBezTo>
                  <a:cubicBezTo>
                    <a:pt x="7273" y="871"/>
                    <a:pt x="7323" y="181"/>
                    <a:pt x="7181" y="7"/>
                  </a:cubicBezTo>
                  <a:cubicBezTo>
                    <a:pt x="7177" y="3"/>
                    <a:pt x="7173" y="1"/>
                    <a:pt x="7169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" name="Google Shape;646;p43">
              <a:extLst>
                <a:ext uri="{FF2B5EF4-FFF2-40B4-BE49-F238E27FC236}">
                  <a16:creationId xmlns:a16="http://schemas.microsoft.com/office/drawing/2014/main" id="{69CFFC47-4592-4C90-8DF1-93D49345062F}"/>
                </a:ext>
              </a:extLst>
            </p:cNvPr>
            <p:cNvSpPr/>
            <p:nvPr/>
          </p:nvSpPr>
          <p:spPr>
            <a:xfrm>
              <a:off x="2445025" y="1954725"/>
              <a:ext cx="264725" cy="445550"/>
            </a:xfrm>
            <a:custGeom>
              <a:avLst/>
              <a:gdLst/>
              <a:ahLst/>
              <a:cxnLst/>
              <a:rect l="l" t="t" r="r" b="b"/>
              <a:pathLst>
                <a:path w="10589" h="17822" extrusionOk="0">
                  <a:moveTo>
                    <a:pt x="8307" y="724"/>
                  </a:moveTo>
                  <a:cubicBezTo>
                    <a:pt x="8826" y="1236"/>
                    <a:pt x="9633" y="2138"/>
                    <a:pt x="10357" y="2962"/>
                  </a:cubicBezTo>
                  <a:lnTo>
                    <a:pt x="10588" y="2892"/>
                  </a:lnTo>
                  <a:cubicBezTo>
                    <a:pt x="9810" y="2007"/>
                    <a:pt x="8889" y="1142"/>
                    <a:pt x="8307" y="724"/>
                  </a:cubicBezTo>
                  <a:close/>
                  <a:moveTo>
                    <a:pt x="7681" y="0"/>
                  </a:moveTo>
                  <a:lnTo>
                    <a:pt x="7681" y="0"/>
                  </a:lnTo>
                  <a:cubicBezTo>
                    <a:pt x="7585" y="127"/>
                    <a:pt x="7646" y="508"/>
                    <a:pt x="8300" y="4260"/>
                  </a:cubicBezTo>
                  <a:cubicBezTo>
                    <a:pt x="8710" y="6615"/>
                    <a:pt x="9317" y="9843"/>
                    <a:pt x="9214" y="10168"/>
                  </a:cubicBezTo>
                  <a:cubicBezTo>
                    <a:pt x="8983" y="10746"/>
                    <a:pt x="5530" y="14934"/>
                    <a:pt x="3244" y="16217"/>
                  </a:cubicBezTo>
                  <a:cubicBezTo>
                    <a:pt x="974" y="17488"/>
                    <a:pt x="1" y="17512"/>
                    <a:pt x="1" y="17512"/>
                  </a:cubicBezTo>
                  <a:lnTo>
                    <a:pt x="1" y="17822"/>
                  </a:lnTo>
                  <a:cubicBezTo>
                    <a:pt x="1" y="17822"/>
                    <a:pt x="1039" y="17815"/>
                    <a:pt x="3395" y="16494"/>
                  </a:cubicBezTo>
                  <a:cubicBezTo>
                    <a:pt x="5790" y="15150"/>
                    <a:pt x="9168" y="10910"/>
                    <a:pt x="9413" y="10299"/>
                  </a:cubicBezTo>
                  <a:cubicBezTo>
                    <a:pt x="9548" y="9966"/>
                    <a:pt x="9181" y="7797"/>
                    <a:pt x="8562" y="4240"/>
                  </a:cubicBezTo>
                  <a:cubicBezTo>
                    <a:pt x="8306" y="2770"/>
                    <a:pt x="8021" y="1168"/>
                    <a:pt x="7944" y="502"/>
                  </a:cubicBezTo>
                  <a:lnTo>
                    <a:pt x="7944" y="502"/>
                  </a:lnTo>
                  <a:cubicBezTo>
                    <a:pt x="8039" y="544"/>
                    <a:pt x="8162" y="620"/>
                    <a:pt x="8307" y="724"/>
                  </a:cubicBezTo>
                  <a:lnTo>
                    <a:pt x="8307" y="724"/>
                  </a:lnTo>
                  <a:cubicBezTo>
                    <a:pt x="8154" y="573"/>
                    <a:pt x="8025" y="455"/>
                    <a:pt x="7932" y="384"/>
                  </a:cubicBezTo>
                  <a:lnTo>
                    <a:pt x="7932" y="384"/>
                  </a:lnTo>
                  <a:cubicBezTo>
                    <a:pt x="7935" y="419"/>
                    <a:pt x="7939" y="459"/>
                    <a:pt x="7944" y="502"/>
                  </a:cubicBezTo>
                  <a:lnTo>
                    <a:pt x="7944" y="502"/>
                  </a:lnTo>
                  <a:cubicBezTo>
                    <a:pt x="7888" y="478"/>
                    <a:pt x="7842" y="465"/>
                    <a:pt x="7807" y="465"/>
                  </a:cubicBezTo>
                  <a:lnTo>
                    <a:pt x="7803" y="465"/>
                  </a:lnTo>
                  <a:lnTo>
                    <a:pt x="7713" y="212"/>
                  </a:lnTo>
                  <a:lnTo>
                    <a:pt x="7681" y="0"/>
                  </a:ln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0" name="Google Shape;647;p43">
              <a:extLst>
                <a:ext uri="{FF2B5EF4-FFF2-40B4-BE49-F238E27FC236}">
                  <a16:creationId xmlns:a16="http://schemas.microsoft.com/office/drawing/2014/main" id="{8BD92F0F-6D26-4BE8-80F5-D6688E4F31E6}"/>
                </a:ext>
              </a:extLst>
            </p:cNvPr>
            <p:cNvSpPr/>
            <p:nvPr/>
          </p:nvSpPr>
          <p:spPr>
            <a:xfrm>
              <a:off x="2410300" y="2125275"/>
              <a:ext cx="268900" cy="79100"/>
            </a:xfrm>
            <a:custGeom>
              <a:avLst/>
              <a:gdLst/>
              <a:ahLst/>
              <a:cxnLst/>
              <a:rect l="l" t="t" r="r" b="b"/>
              <a:pathLst>
                <a:path w="10756" h="3164" extrusionOk="0">
                  <a:moveTo>
                    <a:pt x="138" y="1"/>
                  </a:moveTo>
                  <a:lnTo>
                    <a:pt x="1" y="278"/>
                  </a:lnTo>
                  <a:cubicBezTo>
                    <a:pt x="1372" y="965"/>
                    <a:pt x="8483" y="3093"/>
                    <a:pt x="9039" y="3154"/>
                  </a:cubicBezTo>
                  <a:cubicBezTo>
                    <a:pt x="9094" y="3161"/>
                    <a:pt x="9146" y="3163"/>
                    <a:pt x="9201" y="3163"/>
                  </a:cubicBezTo>
                  <a:cubicBezTo>
                    <a:pt x="9696" y="3163"/>
                    <a:pt x="10450" y="2725"/>
                    <a:pt x="10668" y="2531"/>
                  </a:cubicBezTo>
                  <a:cubicBezTo>
                    <a:pt x="10674" y="2526"/>
                    <a:pt x="10679" y="2524"/>
                    <a:pt x="10684" y="2524"/>
                  </a:cubicBezTo>
                  <a:cubicBezTo>
                    <a:pt x="10703" y="2524"/>
                    <a:pt x="10718" y="2553"/>
                    <a:pt x="10729" y="2553"/>
                  </a:cubicBezTo>
                  <a:cubicBezTo>
                    <a:pt x="10747" y="2553"/>
                    <a:pt x="10756" y="2480"/>
                    <a:pt x="10756" y="2103"/>
                  </a:cubicBezTo>
                  <a:lnTo>
                    <a:pt x="10448" y="2103"/>
                  </a:lnTo>
                  <a:cubicBezTo>
                    <a:pt x="10448" y="2103"/>
                    <a:pt x="10459" y="2295"/>
                    <a:pt x="10463" y="2295"/>
                  </a:cubicBezTo>
                  <a:cubicBezTo>
                    <a:pt x="10463" y="2295"/>
                    <a:pt x="10463" y="2295"/>
                    <a:pt x="10463" y="2295"/>
                  </a:cubicBezTo>
                  <a:lnTo>
                    <a:pt x="10463" y="2295"/>
                  </a:lnTo>
                  <a:cubicBezTo>
                    <a:pt x="10365" y="2405"/>
                    <a:pt x="9607" y="2853"/>
                    <a:pt x="9143" y="2853"/>
                  </a:cubicBezTo>
                  <a:cubicBezTo>
                    <a:pt x="9119" y="2853"/>
                    <a:pt x="9096" y="2851"/>
                    <a:pt x="9074" y="2849"/>
                  </a:cubicBezTo>
                  <a:cubicBezTo>
                    <a:pt x="8620" y="2799"/>
                    <a:pt x="1492" y="679"/>
                    <a:pt x="138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" name="Google Shape;648;p43">
              <a:extLst>
                <a:ext uri="{FF2B5EF4-FFF2-40B4-BE49-F238E27FC236}">
                  <a16:creationId xmlns:a16="http://schemas.microsoft.com/office/drawing/2014/main" id="{69576C35-A18E-49DB-8776-0A1485223AEC}"/>
                </a:ext>
              </a:extLst>
            </p:cNvPr>
            <p:cNvSpPr/>
            <p:nvPr/>
          </p:nvSpPr>
          <p:spPr>
            <a:xfrm>
              <a:off x="2701925" y="1828600"/>
              <a:ext cx="50175" cy="123300"/>
            </a:xfrm>
            <a:custGeom>
              <a:avLst/>
              <a:gdLst/>
              <a:ahLst/>
              <a:cxnLst/>
              <a:rect l="l" t="t" r="r" b="b"/>
              <a:pathLst>
                <a:path w="2007" h="4932" extrusionOk="0">
                  <a:moveTo>
                    <a:pt x="501" y="1"/>
                  </a:moveTo>
                  <a:cubicBezTo>
                    <a:pt x="486" y="1"/>
                    <a:pt x="473" y="3"/>
                    <a:pt x="463" y="4"/>
                  </a:cubicBezTo>
                  <a:cubicBezTo>
                    <a:pt x="404" y="13"/>
                    <a:pt x="351" y="46"/>
                    <a:pt x="317" y="94"/>
                  </a:cubicBezTo>
                  <a:cubicBezTo>
                    <a:pt x="0" y="517"/>
                    <a:pt x="467" y="3902"/>
                    <a:pt x="615" y="4932"/>
                  </a:cubicBezTo>
                  <a:lnTo>
                    <a:pt x="923" y="4886"/>
                  </a:lnTo>
                  <a:cubicBezTo>
                    <a:pt x="644" y="2982"/>
                    <a:pt x="436" y="888"/>
                    <a:pt x="532" y="373"/>
                  </a:cubicBezTo>
                  <a:lnTo>
                    <a:pt x="532" y="373"/>
                  </a:lnTo>
                  <a:cubicBezTo>
                    <a:pt x="796" y="735"/>
                    <a:pt x="1326" y="2297"/>
                    <a:pt x="1708" y="3691"/>
                  </a:cubicBezTo>
                  <a:lnTo>
                    <a:pt x="2007" y="3608"/>
                  </a:lnTo>
                  <a:cubicBezTo>
                    <a:pt x="1082" y="232"/>
                    <a:pt x="662" y="1"/>
                    <a:pt x="501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2" name="Google Shape;649;p43">
              <a:extLst>
                <a:ext uri="{FF2B5EF4-FFF2-40B4-BE49-F238E27FC236}">
                  <a16:creationId xmlns:a16="http://schemas.microsoft.com/office/drawing/2014/main" id="{2F2B6B39-6C15-4829-AFB9-70D884273586}"/>
                </a:ext>
              </a:extLst>
            </p:cNvPr>
            <p:cNvSpPr/>
            <p:nvPr/>
          </p:nvSpPr>
          <p:spPr>
            <a:xfrm>
              <a:off x="2828925" y="1809950"/>
              <a:ext cx="51550" cy="71500"/>
            </a:xfrm>
            <a:custGeom>
              <a:avLst/>
              <a:gdLst/>
              <a:ahLst/>
              <a:cxnLst/>
              <a:rect l="l" t="t" r="r" b="b"/>
              <a:pathLst>
                <a:path w="2062" h="2860" extrusionOk="0">
                  <a:moveTo>
                    <a:pt x="423" y="1"/>
                  </a:moveTo>
                  <a:cubicBezTo>
                    <a:pt x="376" y="1"/>
                    <a:pt x="329" y="16"/>
                    <a:pt x="290" y="46"/>
                  </a:cubicBezTo>
                  <a:cubicBezTo>
                    <a:pt x="0" y="268"/>
                    <a:pt x="57" y="1904"/>
                    <a:pt x="114" y="2860"/>
                  </a:cubicBezTo>
                  <a:lnTo>
                    <a:pt x="423" y="2840"/>
                  </a:lnTo>
                  <a:cubicBezTo>
                    <a:pt x="362" y="1832"/>
                    <a:pt x="360" y="665"/>
                    <a:pt x="456" y="347"/>
                  </a:cubicBezTo>
                  <a:cubicBezTo>
                    <a:pt x="707" y="561"/>
                    <a:pt x="1315" y="1448"/>
                    <a:pt x="1797" y="2242"/>
                  </a:cubicBezTo>
                  <a:lnTo>
                    <a:pt x="2061" y="2083"/>
                  </a:lnTo>
                  <a:cubicBezTo>
                    <a:pt x="1784" y="1627"/>
                    <a:pt x="857" y="135"/>
                    <a:pt x="489" y="11"/>
                  </a:cubicBezTo>
                  <a:cubicBezTo>
                    <a:pt x="467" y="4"/>
                    <a:pt x="445" y="1"/>
                    <a:pt x="423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23" name="CaixaDeTexto 22">
            <a:extLst>
              <a:ext uri="{FF2B5EF4-FFF2-40B4-BE49-F238E27FC236}">
                <a16:creationId xmlns:a16="http://schemas.microsoft.com/office/drawing/2014/main" id="{82655A6C-1FA1-4150-A2C5-AD35B0F487B5}"/>
              </a:ext>
            </a:extLst>
          </p:cNvPr>
          <p:cNvSpPr txBox="1"/>
          <p:nvPr/>
        </p:nvSpPr>
        <p:spPr>
          <a:xfrm>
            <a:off x="881135" y="1354854"/>
            <a:ext cx="7461835" cy="3168000"/>
          </a:xfrm>
          <a:prstGeom prst="rect">
            <a:avLst/>
          </a:prstGeom>
          <a:noFill/>
        </p:spPr>
        <p:txBody>
          <a:bodyPr wrap="square" numCol="2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pt-BR" sz="1400" dirty="0">
                <a:solidFill>
                  <a:schemeClr val="accent1"/>
                </a:solidFill>
                <a:latin typeface="Nixie One" panose="020B0604020202020204" charset="0"/>
              </a:rPr>
              <a:t>Secretaria Municipal de Saúde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pt-BR" sz="1400" dirty="0">
                <a:solidFill>
                  <a:schemeClr val="accent1"/>
                </a:solidFill>
                <a:latin typeface="Nixie One" panose="020B0604020202020204" charset="0"/>
              </a:rPr>
              <a:t>Secretaria Municipal de Planejamento e Gestão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pt-BR" sz="1400" dirty="0">
                <a:solidFill>
                  <a:schemeClr val="accent1"/>
                </a:solidFill>
                <a:latin typeface="Nixie One" panose="020B0604020202020204" charset="0"/>
              </a:rPr>
              <a:t>Polícia Militar Ambiental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pt-BR" sz="1400" dirty="0">
                <a:solidFill>
                  <a:schemeClr val="accent1"/>
                </a:solidFill>
                <a:latin typeface="Nixie One" panose="020B0604020202020204" charset="0"/>
              </a:rPr>
              <a:t>Sindicato dos Empregados no Comércio de Três Lagoas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pt-BR" sz="1400" dirty="0">
                <a:solidFill>
                  <a:schemeClr val="accent1"/>
                </a:solidFill>
                <a:latin typeface="Nixie One" panose="020B0604020202020204" charset="0"/>
              </a:rPr>
              <a:t>Secretaria Municipal de Educação e Cultura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pt-BR" sz="1400" dirty="0">
                <a:solidFill>
                  <a:schemeClr val="accent1"/>
                </a:solidFill>
                <a:latin typeface="Nixie One" panose="020B0604020202020204" charset="0"/>
              </a:rPr>
              <a:t>Secretaria Municipal de Infraestrutura, Transporte e Habitação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pt-BR" sz="1400" dirty="0">
                <a:solidFill>
                  <a:schemeClr val="accent1"/>
                </a:solidFill>
                <a:latin typeface="Nixie One" panose="020B0604020202020204" charset="0"/>
              </a:rPr>
              <a:t>Câmara Municipal de Três Lagoas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pt-BR" sz="1400" dirty="0">
                <a:solidFill>
                  <a:schemeClr val="accent1"/>
                </a:solidFill>
                <a:latin typeface="Nixie One" panose="020B0604020202020204" charset="0"/>
              </a:rPr>
              <a:t>Rotary Club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pt-BR" sz="1400" dirty="0">
                <a:solidFill>
                  <a:schemeClr val="accent1"/>
                </a:solidFill>
                <a:latin typeface="Nixie One" panose="020B0604020202020204" charset="0"/>
              </a:rPr>
              <a:t>Lions Club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pt-BR" sz="1400" dirty="0">
                <a:solidFill>
                  <a:schemeClr val="accent1"/>
                </a:solidFill>
                <a:latin typeface="Nixie One" panose="020B0604020202020204" charset="0"/>
              </a:rPr>
              <a:t>Secretaria de Estado de Saúde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pt-BR" sz="1400" dirty="0">
                <a:solidFill>
                  <a:schemeClr val="accent1"/>
                </a:solidFill>
                <a:latin typeface="Nixie One" panose="020B0604020202020204" charset="0"/>
              </a:rPr>
              <a:t>Secretaria Municipal de Meio Ambiente, Agronegócio, Ciência e Tecnologia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pt-BR" sz="1400" dirty="0">
                <a:solidFill>
                  <a:schemeClr val="accent1"/>
                </a:solidFill>
                <a:latin typeface="Nixie One" panose="020B0604020202020204" charset="0"/>
              </a:rPr>
              <a:t>SINTED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pt-BR" sz="1400" dirty="0">
                <a:solidFill>
                  <a:schemeClr val="accent1"/>
                </a:solidFill>
                <a:latin typeface="Nixie One" panose="020B0604020202020204" charset="0"/>
              </a:rPr>
              <a:t>SESI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pt-BR" sz="1400" dirty="0">
                <a:solidFill>
                  <a:schemeClr val="accent1"/>
                </a:solidFill>
                <a:latin typeface="Nixie One" panose="020B0604020202020204" charset="0"/>
              </a:rPr>
              <a:t>SEST/SENAT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pt-BR" sz="1400" dirty="0">
                <a:solidFill>
                  <a:schemeClr val="accent1"/>
                </a:solidFill>
                <a:latin typeface="Nixie One" panose="020B0604020202020204" charset="0"/>
              </a:rPr>
              <a:t>SESC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pt-BR" sz="1400" dirty="0">
                <a:solidFill>
                  <a:schemeClr val="accent1"/>
                </a:solidFill>
                <a:latin typeface="Nixie One" panose="020B0604020202020204" charset="0"/>
              </a:rPr>
              <a:t>Universidade Federal de Mato Grosso do Sul – UFMS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pt-BR" sz="1400" dirty="0">
                <a:solidFill>
                  <a:schemeClr val="accent1"/>
                </a:solidFill>
                <a:latin typeface="Nixie One" panose="020B0604020202020204" charset="0"/>
              </a:rPr>
              <a:t>Grupamento de Bombeiros de Três Lagoas</a:t>
            </a:r>
          </a:p>
        </p:txBody>
      </p:sp>
      <p:sp>
        <p:nvSpPr>
          <p:cNvPr id="24" name="CaixaDeTexto 23">
            <a:extLst>
              <a:ext uri="{FF2B5EF4-FFF2-40B4-BE49-F238E27FC236}">
                <a16:creationId xmlns:a16="http://schemas.microsoft.com/office/drawing/2014/main" id="{CF407AD1-F9CA-4B38-8974-84B1284F012C}"/>
              </a:ext>
            </a:extLst>
          </p:cNvPr>
          <p:cNvSpPr txBox="1"/>
          <p:nvPr/>
        </p:nvSpPr>
        <p:spPr>
          <a:xfrm>
            <a:off x="881135" y="4522854"/>
            <a:ext cx="7381730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pt-BR" sz="1400" b="1" dirty="0">
                <a:solidFill>
                  <a:schemeClr val="accent6">
                    <a:lumMod val="50000"/>
                  </a:schemeClr>
                </a:solidFill>
                <a:latin typeface="Nixie One"/>
                <a:ea typeface="Nixie One"/>
                <a:cs typeface="Nixie One"/>
                <a:sym typeface="Nixie One"/>
              </a:rPr>
              <a:t>COMITÊ MUNICIPAL DE MOBILIZAÇÃO DA DENGUE (Decreto nº 150/2013) </a:t>
            </a:r>
            <a:endParaRPr lang="pt-BR" dirty="0">
              <a:solidFill>
                <a:schemeClr val="accent6">
                  <a:lumMod val="50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936552817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4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2" name="Google Shape;142;p16"/>
          <p:cNvSpPr txBox="1">
            <a:spLocks noGrp="1"/>
          </p:cNvSpPr>
          <p:nvPr>
            <p:ph type="ctrTitle"/>
          </p:nvPr>
        </p:nvSpPr>
        <p:spPr>
          <a:xfrm>
            <a:off x="4041480" y="2081440"/>
            <a:ext cx="4505700" cy="11598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pt-BR" dirty="0"/>
              <a:t>Ações desenvolvidas</a:t>
            </a:r>
            <a:endParaRPr dirty="0"/>
          </a:p>
        </p:txBody>
      </p:sp>
      <p:sp>
        <p:nvSpPr>
          <p:cNvPr id="143" name="Google Shape;143;p16"/>
          <p:cNvSpPr txBox="1">
            <a:spLocks noGrp="1"/>
          </p:cNvSpPr>
          <p:nvPr>
            <p:ph type="subTitle" idx="1"/>
          </p:nvPr>
        </p:nvSpPr>
        <p:spPr>
          <a:xfrm>
            <a:off x="4139622" y="2991263"/>
            <a:ext cx="4505700" cy="78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pt-BR" sz="4000" dirty="0" err="1"/>
              <a:t>VIGEP</a:t>
            </a:r>
            <a:endParaRPr sz="4000" dirty="0"/>
          </a:p>
        </p:txBody>
      </p:sp>
      <p:sp>
        <p:nvSpPr>
          <p:cNvPr id="145" name="Google Shape;145;p16"/>
          <p:cNvSpPr txBox="1">
            <a:spLocks noGrp="1"/>
          </p:cNvSpPr>
          <p:nvPr>
            <p:ph type="sldNum" idx="12"/>
          </p:nvPr>
        </p:nvSpPr>
        <p:spPr>
          <a:xfrm>
            <a:off x="-51050" y="4819400"/>
            <a:ext cx="349200" cy="3240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8</a:t>
            </a:fld>
            <a:endParaRPr/>
          </a:p>
        </p:txBody>
      </p:sp>
      <p:pic>
        <p:nvPicPr>
          <p:cNvPr id="14" name="Picture 2" descr="Untitled">
            <a:extLst>
              <a:ext uri="{FF2B5EF4-FFF2-40B4-BE49-F238E27FC236}">
                <a16:creationId xmlns:a16="http://schemas.microsoft.com/office/drawing/2014/main" id="{85ED6DBE-025F-438A-AB8D-E02F304F4076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clrChange>
              <a:clrFrom>
                <a:srgbClr val="FEFEFE"/>
              </a:clrFrom>
              <a:clrTo>
                <a:srgbClr val="FEFEFE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131506">
            <a:off x="7463452" y="1560337"/>
            <a:ext cx="2022857" cy="120259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grpSp>
        <p:nvGrpSpPr>
          <p:cNvPr id="15" name="Google Shape;822;p48">
            <a:extLst>
              <a:ext uri="{FF2B5EF4-FFF2-40B4-BE49-F238E27FC236}">
                <a16:creationId xmlns:a16="http://schemas.microsoft.com/office/drawing/2014/main" id="{7B3AD2E4-5356-4CC5-B880-9336C63E9CC0}"/>
              </a:ext>
            </a:extLst>
          </p:cNvPr>
          <p:cNvGrpSpPr/>
          <p:nvPr/>
        </p:nvGrpSpPr>
        <p:grpSpPr>
          <a:xfrm>
            <a:off x="1031185" y="1541800"/>
            <a:ext cx="1498432" cy="1573532"/>
            <a:chOff x="5961125" y="1623900"/>
            <a:chExt cx="427450" cy="448175"/>
          </a:xfrm>
        </p:grpSpPr>
        <p:sp>
          <p:nvSpPr>
            <p:cNvPr id="16" name="Google Shape;823;p48">
              <a:extLst>
                <a:ext uri="{FF2B5EF4-FFF2-40B4-BE49-F238E27FC236}">
                  <a16:creationId xmlns:a16="http://schemas.microsoft.com/office/drawing/2014/main" id="{22161A92-DEE1-4AB3-A829-BF388E964F3A}"/>
                </a:ext>
              </a:extLst>
            </p:cNvPr>
            <p:cNvSpPr/>
            <p:nvPr/>
          </p:nvSpPr>
          <p:spPr>
            <a:xfrm>
              <a:off x="5961125" y="1678700"/>
              <a:ext cx="376925" cy="376925"/>
            </a:xfrm>
            <a:custGeom>
              <a:avLst/>
              <a:gdLst/>
              <a:ahLst/>
              <a:cxnLst/>
              <a:rect l="l" t="t" r="r" b="b"/>
              <a:pathLst>
                <a:path w="15077" h="15077" fill="none" extrusionOk="0">
                  <a:moveTo>
                    <a:pt x="11813" y="1340"/>
                  </a:moveTo>
                  <a:lnTo>
                    <a:pt x="11813" y="1340"/>
                  </a:lnTo>
                  <a:lnTo>
                    <a:pt x="11350" y="1024"/>
                  </a:lnTo>
                  <a:lnTo>
                    <a:pt x="10863" y="780"/>
                  </a:lnTo>
                  <a:lnTo>
                    <a:pt x="10351" y="537"/>
                  </a:lnTo>
                  <a:lnTo>
                    <a:pt x="9816" y="342"/>
                  </a:lnTo>
                  <a:lnTo>
                    <a:pt x="9280" y="196"/>
                  </a:lnTo>
                  <a:lnTo>
                    <a:pt x="8720" y="98"/>
                  </a:lnTo>
                  <a:lnTo>
                    <a:pt x="8135" y="25"/>
                  </a:lnTo>
                  <a:lnTo>
                    <a:pt x="7551" y="1"/>
                  </a:lnTo>
                  <a:lnTo>
                    <a:pt x="7551" y="1"/>
                  </a:lnTo>
                  <a:lnTo>
                    <a:pt x="7161" y="1"/>
                  </a:lnTo>
                  <a:lnTo>
                    <a:pt x="6771" y="50"/>
                  </a:lnTo>
                  <a:lnTo>
                    <a:pt x="6406" y="98"/>
                  </a:lnTo>
                  <a:lnTo>
                    <a:pt x="6041" y="147"/>
                  </a:lnTo>
                  <a:lnTo>
                    <a:pt x="5675" y="244"/>
                  </a:lnTo>
                  <a:lnTo>
                    <a:pt x="5310" y="342"/>
                  </a:lnTo>
                  <a:lnTo>
                    <a:pt x="4969" y="464"/>
                  </a:lnTo>
                  <a:lnTo>
                    <a:pt x="4628" y="585"/>
                  </a:lnTo>
                  <a:lnTo>
                    <a:pt x="4287" y="731"/>
                  </a:lnTo>
                  <a:lnTo>
                    <a:pt x="3970" y="902"/>
                  </a:lnTo>
                  <a:lnTo>
                    <a:pt x="3654" y="1097"/>
                  </a:lnTo>
                  <a:lnTo>
                    <a:pt x="3337" y="1292"/>
                  </a:lnTo>
                  <a:lnTo>
                    <a:pt x="3045" y="1486"/>
                  </a:lnTo>
                  <a:lnTo>
                    <a:pt x="2753" y="1730"/>
                  </a:lnTo>
                  <a:lnTo>
                    <a:pt x="2485" y="1949"/>
                  </a:lnTo>
                  <a:lnTo>
                    <a:pt x="2217" y="2217"/>
                  </a:lnTo>
                  <a:lnTo>
                    <a:pt x="1973" y="2461"/>
                  </a:lnTo>
                  <a:lnTo>
                    <a:pt x="1730" y="2753"/>
                  </a:lnTo>
                  <a:lnTo>
                    <a:pt x="1510" y="3021"/>
                  </a:lnTo>
                  <a:lnTo>
                    <a:pt x="1291" y="3313"/>
                  </a:lnTo>
                  <a:lnTo>
                    <a:pt x="1096" y="3630"/>
                  </a:lnTo>
                  <a:lnTo>
                    <a:pt x="926" y="3946"/>
                  </a:lnTo>
                  <a:lnTo>
                    <a:pt x="755" y="4263"/>
                  </a:lnTo>
                  <a:lnTo>
                    <a:pt x="609" y="4604"/>
                  </a:lnTo>
                  <a:lnTo>
                    <a:pt x="463" y="4945"/>
                  </a:lnTo>
                  <a:lnTo>
                    <a:pt x="341" y="5286"/>
                  </a:lnTo>
                  <a:lnTo>
                    <a:pt x="244" y="5651"/>
                  </a:lnTo>
                  <a:lnTo>
                    <a:pt x="171" y="6016"/>
                  </a:lnTo>
                  <a:lnTo>
                    <a:pt x="98" y="6382"/>
                  </a:lnTo>
                  <a:lnTo>
                    <a:pt x="49" y="6771"/>
                  </a:lnTo>
                  <a:lnTo>
                    <a:pt x="25" y="7137"/>
                  </a:lnTo>
                  <a:lnTo>
                    <a:pt x="0" y="7526"/>
                  </a:lnTo>
                  <a:lnTo>
                    <a:pt x="0" y="7526"/>
                  </a:lnTo>
                  <a:lnTo>
                    <a:pt x="25" y="7916"/>
                  </a:lnTo>
                  <a:lnTo>
                    <a:pt x="49" y="8306"/>
                  </a:lnTo>
                  <a:lnTo>
                    <a:pt x="98" y="8671"/>
                  </a:lnTo>
                  <a:lnTo>
                    <a:pt x="171" y="9061"/>
                  </a:lnTo>
                  <a:lnTo>
                    <a:pt x="244" y="9426"/>
                  </a:lnTo>
                  <a:lnTo>
                    <a:pt x="341" y="9767"/>
                  </a:lnTo>
                  <a:lnTo>
                    <a:pt x="463" y="10132"/>
                  </a:lnTo>
                  <a:lnTo>
                    <a:pt x="609" y="10473"/>
                  </a:lnTo>
                  <a:lnTo>
                    <a:pt x="755" y="10790"/>
                  </a:lnTo>
                  <a:lnTo>
                    <a:pt x="926" y="11131"/>
                  </a:lnTo>
                  <a:lnTo>
                    <a:pt x="1096" y="11448"/>
                  </a:lnTo>
                  <a:lnTo>
                    <a:pt x="1291" y="11740"/>
                  </a:lnTo>
                  <a:lnTo>
                    <a:pt x="1510" y="12032"/>
                  </a:lnTo>
                  <a:lnTo>
                    <a:pt x="1730" y="12324"/>
                  </a:lnTo>
                  <a:lnTo>
                    <a:pt x="1973" y="12592"/>
                  </a:lnTo>
                  <a:lnTo>
                    <a:pt x="2217" y="12860"/>
                  </a:lnTo>
                  <a:lnTo>
                    <a:pt x="2485" y="13104"/>
                  </a:lnTo>
                  <a:lnTo>
                    <a:pt x="2753" y="13347"/>
                  </a:lnTo>
                  <a:lnTo>
                    <a:pt x="3045" y="13567"/>
                  </a:lnTo>
                  <a:lnTo>
                    <a:pt x="3337" y="13786"/>
                  </a:lnTo>
                  <a:lnTo>
                    <a:pt x="3654" y="13981"/>
                  </a:lnTo>
                  <a:lnTo>
                    <a:pt x="3970" y="14151"/>
                  </a:lnTo>
                  <a:lnTo>
                    <a:pt x="4287" y="14322"/>
                  </a:lnTo>
                  <a:lnTo>
                    <a:pt x="4628" y="14468"/>
                  </a:lnTo>
                  <a:lnTo>
                    <a:pt x="4969" y="14614"/>
                  </a:lnTo>
                  <a:lnTo>
                    <a:pt x="5310" y="14736"/>
                  </a:lnTo>
                  <a:lnTo>
                    <a:pt x="5675" y="14833"/>
                  </a:lnTo>
                  <a:lnTo>
                    <a:pt x="6041" y="14906"/>
                  </a:lnTo>
                  <a:lnTo>
                    <a:pt x="6406" y="14979"/>
                  </a:lnTo>
                  <a:lnTo>
                    <a:pt x="6771" y="15028"/>
                  </a:lnTo>
                  <a:lnTo>
                    <a:pt x="7161" y="15052"/>
                  </a:lnTo>
                  <a:lnTo>
                    <a:pt x="7551" y="15077"/>
                  </a:lnTo>
                  <a:lnTo>
                    <a:pt x="7551" y="15077"/>
                  </a:lnTo>
                  <a:lnTo>
                    <a:pt x="7940" y="15052"/>
                  </a:lnTo>
                  <a:lnTo>
                    <a:pt x="8306" y="15028"/>
                  </a:lnTo>
                  <a:lnTo>
                    <a:pt x="8695" y="14979"/>
                  </a:lnTo>
                  <a:lnTo>
                    <a:pt x="9061" y="14906"/>
                  </a:lnTo>
                  <a:lnTo>
                    <a:pt x="9426" y="14833"/>
                  </a:lnTo>
                  <a:lnTo>
                    <a:pt x="9791" y="14736"/>
                  </a:lnTo>
                  <a:lnTo>
                    <a:pt x="10132" y="14614"/>
                  </a:lnTo>
                  <a:lnTo>
                    <a:pt x="10473" y="14468"/>
                  </a:lnTo>
                  <a:lnTo>
                    <a:pt x="10814" y="14322"/>
                  </a:lnTo>
                  <a:lnTo>
                    <a:pt x="11131" y="14151"/>
                  </a:lnTo>
                  <a:lnTo>
                    <a:pt x="11447" y="13981"/>
                  </a:lnTo>
                  <a:lnTo>
                    <a:pt x="11764" y="13786"/>
                  </a:lnTo>
                  <a:lnTo>
                    <a:pt x="12056" y="13567"/>
                  </a:lnTo>
                  <a:lnTo>
                    <a:pt x="12348" y="13347"/>
                  </a:lnTo>
                  <a:lnTo>
                    <a:pt x="12616" y="13104"/>
                  </a:lnTo>
                  <a:lnTo>
                    <a:pt x="12884" y="12860"/>
                  </a:lnTo>
                  <a:lnTo>
                    <a:pt x="13128" y="12592"/>
                  </a:lnTo>
                  <a:lnTo>
                    <a:pt x="13371" y="12324"/>
                  </a:lnTo>
                  <a:lnTo>
                    <a:pt x="13591" y="12032"/>
                  </a:lnTo>
                  <a:lnTo>
                    <a:pt x="13785" y="11740"/>
                  </a:lnTo>
                  <a:lnTo>
                    <a:pt x="13980" y="11448"/>
                  </a:lnTo>
                  <a:lnTo>
                    <a:pt x="14175" y="11131"/>
                  </a:lnTo>
                  <a:lnTo>
                    <a:pt x="14346" y="10790"/>
                  </a:lnTo>
                  <a:lnTo>
                    <a:pt x="14492" y="10473"/>
                  </a:lnTo>
                  <a:lnTo>
                    <a:pt x="14613" y="10132"/>
                  </a:lnTo>
                  <a:lnTo>
                    <a:pt x="14735" y="9767"/>
                  </a:lnTo>
                  <a:lnTo>
                    <a:pt x="14857" y="9426"/>
                  </a:lnTo>
                  <a:lnTo>
                    <a:pt x="14930" y="9061"/>
                  </a:lnTo>
                  <a:lnTo>
                    <a:pt x="15003" y="8671"/>
                  </a:lnTo>
                  <a:lnTo>
                    <a:pt x="15052" y="8306"/>
                  </a:lnTo>
                  <a:lnTo>
                    <a:pt x="15076" y="7916"/>
                  </a:lnTo>
                  <a:lnTo>
                    <a:pt x="15076" y="7526"/>
                  </a:lnTo>
                  <a:lnTo>
                    <a:pt x="15076" y="7526"/>
                  </a:lnTo>
                  <a:lnTo>
                    <a:pt x="15052" y="6918"/>
                  </a:lnTo>
                  <a:lnTo>
                    <a:pt x="14979" y="6309"/>
                  </a:lnTo>
                  <a:lnTo>
                    <a:pt x="14857" y="5724"/>
                  </a:lnTo>
                  <a:lnTo>
                    <a:pt x="14687" y="5164"/>
                  </a:lnTo>
                  <a:lnTo>
                    <a:pt x="14492" y="4604"/>
                  </a:lnTo>
                  <a:lnTo>
                    <a:pt x="14248" y="4068"/>
                  </a:lnTo>
                  <a:lnTo>
                    <a:pt x="13956" y="3581"/>
                  </a:lnTo>
                  <a:lnTo>
                    <a:pt x="13615" y="3094"/>
                  </a:lnTo>
                </a:path>
              </a:pathLst>
            </a:custGeom>
            <a:noFill/>
            <a:ln w="9525" cap="rnd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" name="Google Shape;824;p48">
              <a:extLst>
                <a:ext uri="{FF2B5EF4-FFF2-40B4-BE49-F238E27FC236}">
                  <a16:creationId xmlns:a16="http://schemas.microsoft.com/office/drawing/2014/main" id="{30EF1AD4-68D1-41D5-A5CF-236AC55285EE}"/>
                </a:ext>
              </a:extLst>
            </p:cNvPr>
            <p:cNvSpPr/>
            <p:nvPr/>
          </p:nvSpPr>
          <p:spPr>
            <a:xfrm>
              <a:off x="6009825" y="1727425"/>
              <a:ext cx="279500" cy="279500"/>
            </a:xfrm>
            <a:custGeom>
              <a:avLst/>
              <a:gdLst/>
              <a:ahLst/>
              <a:cxnLst/>
              <a:rect l="l" t="t" r="r" b="b"/>
              <a:pathLst>
                <a:path w="11180" h="11180" fill="none" extrusionOk="0">
                  <a:moveTo>
                    <a:pt x="10181" y="2387"/>
                  </a:moveTo>
                  <a:lnTo>
                    <a:pt x="10181" y="2387"/>
                  </a:lnTo>
                  <a:lnTo>
                    <a:pt x="10400" y="2728"/>
                  </a:lnTo>
                  <a:lnTo>
                    <a:pt x="10595" y="3093"/>
                  </a:lnTo>
                  <a:lnTo>
                    <a:pt x="10766" y="3483"/>
                  </a:lnTo>
                  <a:lnTo>
                    <a:pt x="10912" y="3873"/>
                  </a:lnTo>
                  <a:lnTo>
                    <a:pt x="11034" y="4287"/>
                  </a:lnTo>
                  <a:lnTo>
                    <a:pt x="11107" y="4701"/>
                  </a:lnTo>
                  <a:lnTo>
                    <a:pt x="11180" y="5139"/>
                  </a:lnTo>
                  <a:lnTo>
                    <a:pt x="11180" y="5577"/>
                  </a:lnTo>
                  <a:lnTo>
                    <a:pt x="11180" y="5577"/>
                  </a:lnTo>
                  <a:lnTo>
                    <a:pt x="11155" y="6162"/>
                  </a:lnTo>
                  <a:lnTo>
                    <a:pt x="11082" y="6722"/>
                  </a:lnTo>
                  <a:lnTo>
                    <a:pt x="10936" y="7234"/>
                  </a:lnTo>
                  <a:lnTo>
                    <a:pt x="10741" y="7769"/>
                  </a:lnTo>
                  <a:lnTo>
                    <a:pt x="10522" y="8257"/>
                  </a:lnTo>
                  <a:lnTo>
                    <a:pt x="10230" y="8695"/>
                  </a:lnTo>
                  <a:lnTo>
                    <a:pt x="9913" y="9133"/>
                  </a:lnTo>
                  <a:lnTo>
                    <a:pt x="9548" y="9523"/>
                  </a:lnTo>
                  <a:lnTo>
                    <a:pt x="9158" y="9888"/>
                  </a:lnTo>
                  <a:lnTo>
                    <a:pt x="8720" y="10205"/>
                  </a:lnTo>
                  <a:lnTo>
                    <a:pt x="8257" y="10497"/>
                  </a:lnTo>
                  <a:lnTo>
                    <a:pt x="7770" y="10741"/>
                  </a:lnTo>
                  <a:lnTo>
                    <a:pt x="7259" y="10911"/>
                  </a:lnTo>
                  <a:lnTo>
                    <a:pt x="6723" y="11057"/>
                  </a:lnTo>
                  <a:lnTo>
                    <a:pt x="6163" y="11155"/>
                  </a:lnTo>
                  <a:lnTo>
                    <a:pt x="5603" y="11179"/>
                  </a:lnTo>
                  <a:lnTo>
                    <a:pt x="5603" y="11179"/>
                  </a:lnTo>
                  <a:lnTo>
                    <a:pt x="5018" y="11155"/>
                  </a:lnTo>
                  <a:lnTo>
                    <a:pt x="4482" y="11057"/>
                  </a:lnTo>
                  <a:lnTo>
                    <a:pt x="3946" y="10911"/>
                  </a:lnTo>
                  <a:lnTo>
                    <a:pt x="3435" y="10741"/>
                  </a:lnTo>
                  <a:lnTo>
                    <a:pt x="2948" y="10497"/>
                  </a:lnTo>
                  <a:lnTo>
                    <a:pt x="2485" y="10205"/>
                  </a:lnTo>
                  <a:lnTo>
                    <a:pt x="2047" y="9888"/>
                  </a:lnTo>
                  <a:lnTo>
                    <a:pt x="1657" y="9523"/>
                  </a:lnTo>
                  <a:lnTo>
                    <a:pt x="1292" y="9133"/>
                  </a:lnTo>
                  <a:lnTo>
                    <a:pt x="975" y="8695"/>
                  </a:lnTo>
                  <a:lnTo>
                    <a:pt x="683" y="8257"/>
                  </a:lnTo>
                  <a:lnTo>
                    <a:pt x="464" y="7769"/>
                  </a:lnTo>
                  <a:lnTo>
                    <a:pt x="269" y="7234"/>
                  </a:lnTo>
                  <a:lnTo>
                    <a:pt x="123" y="6722"/>
                  </a:lnTo>
                  <a:lnTo>
                    <a:pt x="50" y="6162"/>
                  </a:lnTo>
                  <a:lnTo>
                    <a:pt x="1" y="5577"/>
                  </a:lnTo>
                  <a:lnTo>
                    <a:pt x="1" y="5577"/>
                  </a:lnTo>
                  <a:lnTo>
                    <a:pt x="50" y="5017"/>
                  </a:lnTo>
                  <a:lnTo>
                    <a:pt x="123" y="4457"/>
                  </a:lnTo>
                  <a:lnTo>
                    <a:pt x="269" y="3921"/>
                  </a:lnTo>
                  <a:lnTo>
                    <a:pt x="464" y="3410"/>
                  </a:lnTo>
                  <a:lnTo>
                    <a:pt x="683" y="2923"/>
                  </a:lnTo>
                  <a:lnTo>
                    <a:pt x="975" y="2460"/>
                  </a:lnTo>
                  <a:lnTo>
                    <a:pt x="1292" y="2046"/>
                  </a:lnTo>
                  <a:lnTo>
                    <a:pt x="1657" y="1632"/>
                  </a:lnTo>
                  <a:lnTo>
                    <a:pt x="2047" y="1267"/>
                  </a:lnTo>
                  <a:lnTo>
                    <a:pt x="2485" y="950"/>
                  </a:lnTo>
                  <a:lnTo>
                    <a:pt x="2948" y="682"/>
                  </a:lnTo>
                  <a:lnTo>
                    <a:pt x="3435" y="439"/>
                  </a:lnTo>
                  <a:lnTo>
                    <a:pt x="3946" y="244"/>
                  </a:lnTo>
                  <a:lnTo>
                    <a:pt x="4482" y="122"/>
                  </a:lnTo>
                  <a:lnTo>
                    <a:pt x="5018" y="25"/>
                  </a:lnTo>
                  <a:lnTo>
                    <a:pt x="5603" y="0"/>
                  </a:lnTo>
                  <a:lnTo>
                    <a:pt x="5603" y="0"/>
                  </a:lnTo>
                  <a:lnTo>
                    <a:pt x="6041" y="25"/>
                  </a:lnTo>
                  <a:lnTo>
                    <a:pt x="6479" y="73"/>
                  </a:lnTo>
                  <a:lnTo>
                    <a:pt x="6893" y="146"/>
                  </a:lnTo>
                  <a:lnTo>
                    <a:pt x="7307" y="268"/>
                  </a:lnTo>
                  <a:lnTo>
                    <a:pt x="7697" y="414"/>
                  </a:lnTo>
                  <a:lnTo>
                    <a:pt x="8087" y="585"/>
                  </a:lnTo>
                  <a:lnTo>
                    <a:pt x="8452" y="780"/>
                  </a:lnTo>
                  <a:lnTo>
                    <a:pt x="8793" y="999"/>
                  </a:lnTo>
                </a:path>
              </a:pathLst>
            </a:custGeom>
            <a:noFill/>
            <a:ln w="9525" cap="rnd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" name="Google Shape;825;p48">
              <a:extLst>
                <a:ext uri="{FF2B5EF4-FFF2-40B4-BE49-F238E27FC236}">
                  <a16:creationId xmlns:a16="http://schemas.microsoft.com/office/drawing/2014/main" id="{029AA6D9-FF6B-4D8B-8287-A67B3350FFF6}"/>
                </a:ext>
              </a:extLst>
            </p:cNvPr>
            <p:cNvSpPr/>
            <p:nvPr/>
          </p:nvSpPr>
          <p:spPr>
            <a:xfrm>
              <a:off x="6107250" y="1824850"/>
              <a:ext cx="84650" cy="84650"/>
            </a:xfrm>
            <a:custGeom>
              <a:avLst/>
              <a:gdLst/>
              <a:ahLst/>
              <a:cxnLst/>
              <a:rect l="l" t="t" r="r" b="b"/>
              <a:pathLst>
                <a:path w="3386" h="3386" fill="none" extrusionOk="0">
                  <a:moveTo>
                    <a:pt x="3362" y="1388"/>
                  </a:moveTo>
                  <a:lnTo>
                    <a:pt x="3362" y="1388"/>
                  </a:lnTo>
                  <a:lnTo>
                    <a:pt x="3386" y="1680"/>
                  </a:lnTo>
                  <a:lnTo>
                    <a:pt x="3386" y="1680"/>
                  </a:lnTo>
                  <a:lnTo>
                    <a:pt x="3386" y="1851"/>
                  </a:lnTo>
                  <a:lnTo>
                    <a:pt x="3362" y="2021"/>
                  </a:lnTo>
                  <a:lnTo>
                    <a:pt x="3313" y="2192"/>
                  </a:lnTo>
                  <a:lnTo>
                    <a:pt x="3264" y="2338"/>
                  </a:lnTo>
                  <a:lnTo>
                    <a:pt x="3191" y="2484"/>
                  </a:lnTo>
                  <a:lnTo>
                    <a:pt x="3118" y="2630"/>
                  </a:lnTo>
                  <a:lnTo>
                    <a:pt x="3021" y="2776"/>
                  </a:lnTo>
                  <a:lnTo>
                    <a:pt x="2899" y="2898"/>
                  </a:lnTo>
                  <a:lnTo>
                    <a:pt x="2777" y="2996"/>
                  </a:lnTo>
                  <a:lnTo>
                    <a:pt x="2655" y="3093"/>
                  </a:lnTo>
                  <a:lnTo>
                    <a:pt x="2509" y="3191"/>
                  </a:lnTo>
                  <a:lnTo>
                    <a:pt x="2363" y="3239"/>
                  </a:lnTo>
                  <a:lnTo>
                    <a:pt x="2217" y="3312"/>
                  </a:lnTo>
                  <a:lnTo>
                    <a:pt x="2046" y="3337"/>
                  </a:lnTo>
                  <a:lnTo>
                    <a:pt x="1876" y="3385"/>
                  </a:lnTo>
                  <a:lnTo>
                    <a:pt x="1706" y="3385"/>
                  </a:lnTo>
                  <a:lnTo>
                    <a:pt x="1706" y="3385"/>
                  </a:lnTo>
                  <a:lnTo>
                    <a:pt x="1535" y="3385"/>
                  </a:lnTo>
                  <a:lnTo>
                    <a:pt x="1365" y="3337"/>
                  </a:lnTo>
                  <a:lnTo>
                    <a:pt x="1194" y="3312"/>
                  </a:lnTo>
                  <a:lnTo>
                    <a:pt x="1048" y="3239"/>
                  </a:lnTo>
                  <a:lnTo>
                    <a:pt x="902" y="3191"/>
                  </a:lnTo>
                  <a:lnTo>
                    <a:pt x="756" y="3093"/>
                  </a:lnTo>
                  <a:lnTo>
                    <a:pt x="634" y="2996"/>
                  </a:lnTo>
                  <a:lnTo>
                    <a:pt x="512" y="2898"/>
                  </a:lnTo>
                  <a:lnTo>
                    <a:pt x="390" y="2776"/>
                  </a:lnTo>
                  <a:lnTo>
                    <a:pt x="293" y="2630"/>
                  </a:lnTo>
                  <a:lnTo>
                    <a:pt x="220" y="2484"/>
                  </a:lnTo>
                  <a:lnTo>
                    <a:pt x="147" y="2338"/>
                  </a:lnTo>
                  <a:lnTo>
                    <a:pt x="74" y="2192"/>
                  </a:lnTo>
                  <a:lnTo>
                    <a:pt x="49" y="2021"/>
                  </a:lnTo>
                  <a:lnTo>
                    <a:pt x="25" y="1851"/>
                  </a:lnTo>
                  <a:lnTo>
                    <a:pt x="1" y="1680"/>
                  </a:lnTo>
                  <a:lnTo>
                    <a:pt x="1" y="1680"/>
                  </a:lnTo>
                  <a:lnTo>
                    <a:pt x="25" y="1510"/>
                  </a:lnTo>
                  <a:lnTo>
                    <a:pt x="49" y="1340"/>
                  </a:lnTo>
                  <a:lnTo>
                    <a:pt x="74" y="1193"/>
                  </a:lnTo>
                  <a:lnTo>
                    <a:pt x="147" y="1023"/>
                  </a:lnTo>
                  <a:lnTo>
                    <a:pt x="220" y="877"/>
                  </a:lnTo>
                  <a:lnTo>
                    <a:pt x="293" y="731"/>
                  </a:lnTo>
                  <a:lnTo>
                    <a:pt x="390" y="609"/>
                  </a:lnTo>
                  <a:lnTo>
                    <a:pt x="512" y="487"/>
                  </a:lnTo>
                  <a:lnTo>
                    <a:pt x="634" y="390"/>
                  </a:lnTo>
                  <a:lnTo>
                    <a:pt x="756" y="292"/>
                  </a:lnTo>
                  <a:lnTo>
                    <a:pt x="902" y="195"/>
                  </a:lnTo>
                  <a:lnTo>
                    <a:pt x="1048" y="122"/>
                  </a:lnTo>
                  <a:lnTo>
                    <a:pt x="1194" y="73"/>
                  </a:lnTo>
                  <a:lnTo>
                    <a:pt x="1365" y="24"/>
                  </a:lnTo>
                  <a:lnTo>
                    <a:pt x="1535" y="0"/>
                  </a:lnTo>
                  <a:lnTo>
                    <a:pt x="1706" y="0"/>
                  </a:lnTo>
                  <a:lnTo>
                    <a:pt x="1706" y="0"/>
                  </a:lnTo>
                  <a:lnTo>
                    <a:pt x="1998" y="24"/>
                  </a:lnTo>
                </a:path>
              </a:pathLst>
            </a:custGeom>
            <a:noFill/>
            <a:ln w="9525" cap="rnd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" name="Google Shape;826;p48">
              <a:extLst>
                <a:ext uri="{FF2B5EF4-FFF2-40B4-BE49-F238E27FC236}">
                  <a16:creationId xmlns:a16="http://schemas.microsoft.com/office/drawing/2014/main" id="{64ECF37E-2A09-49EE-B2C4-404FD0BC1EF4}"/>
                </a:ext>
              </a:extLst>
            </p:cNvPr>
            <p:cNvSpPr/>
            <p:nvPr/>
          </p:nvSpPr>
          <p:spPr>
            <a:xfrm>
              <a:off x="6058550" y="1776125"/>
              <a:ext cx="182075" cy="182075"/>
            </a:xfrm>
            <a:custGeom>
              <a:avLst/>
              <a:gdLst/>
              <a:ahLst/>
              <a:cxnLst/>
              <a:rect l="l" t="t" r="r" b="b"/>
              <a:pathLst>
                <a:path w="7283" h="7283" fill="none" extrusionOk="0">
                  <a:moveTo>
                    <a:pt x="5431" y="463"/>
                  </a:moveTo>
                  <a:lnTo>
                    <a:pt x="5431" y="463"/>
                  </a:lnTo>
                  <a:lnTo>
                    <a:pt x="5042" y="269"/>
                  </a:lnTo>
                  <a:lnTo>
                    <a:pt x="4823" y="195"/>
                  </a:lnTo>
                  <a:lnTo>
                    <a:pt x="4603" y="122"/>
                  </a:lnTo>
                  <a:lnTo>
                    <a:pt x="4360" y="74"/>
                  </a:lnTo>
                  <a:lnTo>
                    <a:pt x="4141" y="25"/>
                  </a:lnTo>
                  <a:lnTo>
                    <a:pt x="3897" y="1"/>
                  </a:lnTo>
                  <a:lnTo>
                    <a:pt x="3654" y="1"/>
                  </a:lnTo>
                  <a:lnTo>
                    <a:pt x="3654" y="1"/>
                  </a:lnTo>
                  <a:lnTo>
                    <a:pt x="3288" y="25"/>
                  </a:lnTo>
                  <a:lnTo>
                    <a:pt x="2923" y="74"/>
                  </a:lnTo>
                  <a:lnTo>
                    <a:pt x="2558" y="147"/>
                  </a:lnTo>
                  <a:lnTo>
                    <a:pt x="2241" y="293"/>
                  </a:lnTo>
                  <a:lnTo>
                    <a:pt x="1924" y="439"/>
                  </a:lnTo>
                  <a:lnTo>
                    <a:pt x="1608" y="609"/>
                  </a:lnTo>
                  <a:lnTo>
                    <a:pt x="1340" y="829"/>
                  </a:lnTo>
                  <a:lnTo>
                    <a:pt x="1072" y="1072"/>
                  </a:lnTo>
                  <a:lnTo>
                    <a:pt x="828" y="1316"/>
                  </a:lnTo>
                  <a:lnTo>
                    <a:pt x="633" y="1608"/>
                  </a:lnTo>
                  <a:lnTo>
                    <a:pt x="439" y="1900"/>
                  </a:lnTo>
                  <a:lnTo>
                    <a:pt x="293" y="2217"/>
                  </a:lnTo>
                  <a:lnTo>
                    <a:pt x="171" y="2558"/>
                  </a:lnTo>
                  <a:lnTo>
                    <a:pt x="73" y="2899"/>
                  </a:lnTo>
                  <a:lnTo>
                    <a:pt x="25" y="3264"/>
                  </a:lnTo>
                  <a:lnTo>
                    <a:pt x="0" y="3629"/>
                  </a:lnTo>
                  <a:lnTo>
                    <a:pt x="0" y="3629"/>
                  </a:lnTo>
                  <a:lnTo>
                    <a:pt x="25" y="4019"/>
                  </a:lnTo>
                  <a:lnTo>
                    <a:pt x="73" y="4360"/>
                  </a:lnTo>
                  <a:lnTo>
                    <a:pt x="171" y="4725"/>
                  </a:lnTo>
                  <a:lnTo>
                    <a:pt x="293" y="5066"/>
                  </a:lnTo>
                  <a:lnTo>
                    <a:pt x="439" y="5383"/>
                  </a:lnTo>
                  <a:lnTo>
                    <a:pt x="633" y="5675"/>
                  </a:lnTo>
                  <a:lnTo>
                    <a:pt x="828" y="5943"/>
                  </a:lnTo>
                  <a:lnTo>
                    <a:pt x="1072" y="6211"/>
                  </a:lnTo>
                  <a:lnTo>
                    <a:pt x="1340" y="6455"/>
                  </a:lnTo>
                  <a:lnTo>
                    <a:pt x="1608" y="6650"/>
                  </a:lnTo>
                  <a:lnTo>
                    <a:pt x="1924" y="6844"/>
                  </a:lnTo>
                  <a:lnTo>
                    <a:pt x="2241" y="6990"/>
                  </a:lnTo>
                  <a:lnTo>
                    <a:pt x="2558" y="7112"/>
                  </a:lnTo>
                  <a:lnTo>
                    <a:pt x="2923" y="7210"/>
                  </a:lnTo>
                  <a:lnTo>
                    <a:pt x="3288" y="7258"/>
                  </a:lnTo>
                  <a:lnTo>
                    <a:pt x="3654" y="7283"/>
                  </a:lnTo>
                  <a:lnTo>
                    <a:pt x="3654" y="7283"/>
                  </a:lnTo>
                  <a:lnTo>
                    <a:pt x="4019" y="7258"/>
                  </a:lnTo>
                  <a:lnTo>
                    <a:pt x="4384" y="7210"/>
                  </a:lnTo>
                  <a:lnTo>
                    <a:pt x="4725" y="7112"/>
                  </a:lnTo>
                  <a:lnTo>
                    <a:pt x="5066" y="6990"/>
                  </a:lnTo>
                  <a:lnTo>
                    <a:pt x="5383" y="6844"/>
                  </a:lnTo>
                  <a:lnTo>
                    <a:pt x="5675" y="6650"/>
                  </a:lnTo>
                  <a:lnTo>
                    <a:pt x="5967" y="6455"/>
                  </a:lnTo>
                  <a:lnTo>
                    <a:pt x="6235" y="6211"/>
                  </a:lnTo>
                  <a:lnTo>
                    <a:pt x="6454" y="5943"/>
                  </a:lnTo>
                  <a:lnTo>
                    <a:pt x="6674" y="5675"/>
                  </a:lnTo>
                  <a:lnTo>
                    <a:pt x="6844" y="5383"/>
                  </a:lnTo>
                  <a:lnTo>
                    <a:pt x="7014" y="5066"/>
                  </a:lnTo>
                  <a:lnTo>
                    <a:pt x="7136" y="4725"/>
                  </a:lnTo>
                  <a:lnTo>
                    <a:pt x="7209" y="4360"/>
                  </a:lnTo>
                  <a:lnTo>
                    <a:pt x="7282" y="4019"/>
                  </a:lnTo>
                  <a:lnTo>
                    <a:pt x="7282" y="3629"/>
                  </a:lnTo>
                  <a:lnTo>
                    <a:pt x="7282" y="3629"/>
                  </a:lnTo>
                  <a:lnTo>
                    <a:pt x="7282" y="3386"/>
                  </a:lnTo>
                  <a:lnTo>
                    <a:pt x="7258" y="3167"/>
                  </a:lnTo>
                  <a:lnTo>
                    <a:pt x="7234" y="2923"/>
                  </a:lnTo>
                  <a:lnTo>
                    <a:pt x="7161" y="2704"/>
                  </a:lnTo>
                  <a:lnTo>
                    <a:pt x="7112" y="2485"/>
                  </a:lnTo>
                  <a:lnTo>
                    <a:pt x="7014" y="2266"/>
                  </a:lnTo>
                  <a:lnTo>
                    <a:pt x="6820" y="1852"/>
                  </a:lnTo>
                </a:path>
              </a:pathLst>
            </a:custGeom>
            <a:noFill/>
            <a:ln w="9525" cap="rnd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0" name="Google Shape;827;p48">
              <a:extLst>
                <a:ext uri="{FF2B5EF4-FFF2-40B4-BE49-F238E27FC236}">
                  <a16:creationId xmlns:a16="http://schemas.microsoft.com/office/drawing/2014/main" id="{71CDCCA5-D683-4554-B2EB-F20DF9077D61}"/>
                </a:ext>
              </a:extLst>
            </p:cNvPr>
            <p:cNvSpPr/>
            <p:nvPr/>
          </p:nvSpPr>
          <p:spPr>
            <a:xfrm>
              <a:off x="5971475" y="2001400"/>
              <a:ext cx="74925" cy="70675"/>
            </a:xfrm>
            <a:custGeom>
              <a:avLst/>
              <a:gdLst/>
              <a:ahLst/>
              <a:cxnLst/>
              <a:rect l="l" t="t" r="r" b="b"/>
              <a:pathLst>
                <a:path w="2997" h="2827" fill="none" extrusionOk="0">
                  <a:moveTo>
                    <a:pt x="1462" y="1"/>
                  </a:moveTo>
                  <a:lnTo>
                    <a:pt x="293" y="1170"/>
                  </a:lnTo>
                  <a:lnTo>
                    <a:pt x="293" y="1170"/>
                  </a:lnTo>
                  <a:lnTo>
                    <a:pt x="171" y="1316"/>
                  </a:lnTo>
                  <a:lnTo>
                    <a:pt x="74" y="1487"/>
                  </a:lnTo>
                  <a:lnTo>
                    <a:pt x="25" y="1657"/>
                  </a:lnTo>
                  <a:lnTo>
                    <a:pt x="1" y="1852"/>
                  </a:lnTo>
                  <a:lnTo>
                    <a:pt x="25" y="2047"/>
                  </a:lnTo>
                  <a:lnTo>
                    <a:pt x="74" y="2217"/>
                  </a:lnTo>
                  <a:lnTo>
                    <a:pt x="171" y="2388"/>
                  </a:lnTo>
                  <a:lnTo>
                    <a:pt x="293" y="2534"/>
                  </a:lnTo>
                  <a:lnTo>
                    <a:pt x="293" y="2534"/>
                  </a:lnTo>
                  <a:lnTo>
                    <a:pt x="439" y="2656"/>
                  </a:lnTo>
                  <a:lnTo>
                    <a:pt x="609" y="2753"/>
                  </a:lnTo>
                  <a:lnTo>
                    <a:pt x="804" y="2802"/>
                  </a:lnTo>
                  <a:lnTo>
                    <a:pt x="975" y="2826"/>
                  </a:lnTo>
                  <a:lnTo>
                    <a:pt x="975" y="2826"/>
                  </a:lnTo>
                  <a:lnTo>
                    <a:pt x="1170" y="2802"/>
                  </a:lnTo>
                  <a:lnTo>
                    <a:pt x="1340" y="2753"/>
                  </a:lnTo>
                  <a:lnTo>
                    <a:pt x="1511" y="2656"/>
                  </a:lnTo>
                  <a:lnTo>
                    <a:pt x="1681" y="2534"/>
                  </a:lnTo>
                  <a:lnTo>
                    <a:pt x="2850" y="1365"/>
                  </a:lnTo>
                  <a:lnTo>
                    <a:pt x="2850" y="1365"/>
                  </a:lnTo>
                  <a:lnTo>
                    <a:pt x="2996" y="1194"/>
                  </a:lnTo>
                </a:path>
              </a:pathLst>
            </a:custGeom>
            <a:noFill/>
            <a:ln w="9525" cap="rnd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" name="Google Shape;828;p48">
              <a:extLst>
                <a:ext uri="{FF2B5EF4-FFF2-40B4-BE49-F238E27FC236}">
                  <a16:creationId xmlns:a16="http://schemas.microsoft.com/office/drawing/2014/main" id="{A4FC3B79-05C1-4F73-AB5A-6A3AAE7C823C}"/>
                </a:ext>
              </a:extLst>
            </p:cNvPr>
            <p:cNvSpPr/>
            <p:nvPr/>
          </p:nvSpPr>
          <p:spPr>
            <a:xfrm>
              <a:off x="6253375" y="2001400"/>
              <a:ext cx="74325" cy="70675"/>
            </a:xfrm>
            <a:custGeom>
              <a:avLst/>
              <a:gdLst/>
              <a:ahLst/>
              <a:cxnLst/>
              <a:rect l="l" t="t" r="r" b="b"/>
              <a:pathLst>
                <a:path w="2973" h="2827" fill="none" extrusionOk="0">
                  <a:moveTo>
                    <a:pt x="1" y="1194"/>
                  </a:moveTo>
                  <a:lnTo>
                    <a:pt x="1" y="1194"/>
                  </a:lnTo>
                  <a:lnTo>
                    <a:pt x="123" y="1365"/>
                  </a:lnTo>
                  <a:lnTo>
                    <a:pt x="1316" y="2534"/>
                  </a:lnTo>
                  <a:lnTo>
                    <a:pt x="1316" y="2534"/>
                  </a:lnTo>
                  <a:lnTo>
                    <a:pt x="1462" y="2656"/>
                  </a:lnTo>
                  <a:lnTo>
                    <a:pt x="1633" y="2753"/>
                  </a:lnTo>
                  <a:lnTo>
                    <a:pt x="1827" y="2802"/>
                  </a:lnTo>
                  <a:lnTo>
                    <a:pt x="1998" y="2826"/>
                  </a:lnTo>
                  <a:lnTo>
                    <a:pt x="1998" y="2826"/>
                  </a:lnTo>
                  <a:lnTo>
                    <a:pt x="2193" y="2802"/>
                  </a:lnTo>
                  <a:lnTo>
                    <a:pt x="2363" y="2753"/>
                  </a:lnTo>
                  <a:lnTo>
                    <a:pt x="2534" y="2656"/>
                  </a:lnTo>
                  <a:lnTo>
                    <a:pt x="2704" y="2534"/>
                  </a:lnTo>
                  <a:lnTo>
                    <a:pt x="2704" y="2534"/>
                  </a:lnTo>
                  <a:lnTo>
                    <a:pt x="2826" y="2388"/>
                  </a:lnTo>
                  <a:lnTo>
                    <a:pt x="2923" y="2217"/>
                  </a:lnTo>
                  <a:lnTo>
                    <a:pt x="2972" y="2047"/>
                  </a:lnTo>
                  <a:lnTo>
                    <a:pt x="2972" y="1852"/>
                  </a:lnTo>
                  <a:lnTo>
                    <a:pt x="2972" y="1657"/>
                  </a:lnTo>
                  <a:lnTo>
                    <a:pt x="2923" y="1487"/>
                  </a:lnTo>
                  <a:lnTo>
                    <a:pt x="2826" y="1316"/>
                  </a:lnTo>
                  <a:lnTo>
                    <a:pt x="2704" y="1170"/>
                  </a:lnTo>
                  <a:lnTo>
                    <a:pt x="1535" y="1"/>
                  </a:lnTo>
                </a:path>
              </a:pathLst>
            </a:custGeom>
            <a:noFill/>
            <a:ln w="9525" cap="rnd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2" name="Google Shape;829;p48">
              <a:extLst>
                <a:ext uri="{FF2B5EF4-FFF2-40B4-BE49-F238E27FC236}">
                  <a16:creationId xmlns:a16="http://schemas.microsoft.com/office/drawing/2014/main" id="{D0A03A47-2234-4E38-8541-A773FC1B10D3}"/>
                </a:ext>
              </a:extLst>
            </p:cNvPr>
            <p:cNvSpPr/>
            <p:nvPr/>
          </p:nvSpPr>
          <p:spPr>
            <a:xfrm>
              <a:off x="6137700" y="1623900"/>
              <a:ext cx="250875" cy="255150"/>
            </a:xfrm>
            <a:custGeom>
              <a:avLst/>
              <a:gdLst/>
              <a:ahLst/>
              <a:cxnLst/>
              <a:rect l="l" t="t" r="r" b="b"/>
              <a:pathLst>
                <a:path w="10035" h="10206" fill="none" extrusionOk="0">
                  <a:moveTo>
                    <a:pt x="9718" y="2412"/>
                  </a:moveTo>
                  <a:lnTo>
                    <a:pt x="8671" y="2217"/>
                  </a:lnTo>
                  <a:lnTo>
                    <a:pt x="9694" y="1194"/>
                  </a:lnTo>
                  <a:lnTo>
                    <a:pt x="9694" y="1194"/>
                  </a:lnTo>
                  <a:lnTo>
                    <a:pt x="9767" y="1121"/>
                  </a:lnTo>
                  <a:lnTo>
                    <a:pt x="9815" y="1024"/>
                  </a:lnTo>
                  <a:lnTo>
                    <a:pt x="9840" y="951"/>
                  </a:lnTo>
                  <a:lnTo>
                    <a:pt x="9840" y="853"/>
                  </a:lnTo>
                  <a:lnTo>
                    <a:pt x="9840" y="756"/>
                  </a:lnTo>
                  <a:lnTo>
                    <a:pt x="9815" y="658"/>
                  </a:lnTo>
                  <a:lnTo>
                    <a:pt x="9767" y="585"/>
                  </a:lnTo>
                  <a:lnTo>
                    <a:pt x="9694" y="512"/>
                  </a:lnTo>
                  <a:lnTo>
                    <a:pt x="9694" y="512"/>
                  </a:lnTo>
                  <a:lnTo>
                    <a:pt x="9621" y="439"/>
                  </a:lnTo>
                  <a:lnTo>
                    <a:pt x="9548" y="391"/>
                  </a:lnTo>
                  <a:lnTo>
                    <a:pt x="9450" y="366"/>
                  </a:lnTo>
                  <a:lnTo>
                    <a:pt x="9353" y="366"/>
                  </a:lnTo>
                  <a:lnTo>
                    <a:pt x="9255" y="366"/>
                  </a:lnTo>
                  <a:lnTo>
                    <a:pt x="9182" y="391"/>
                  </a:lnTo>
                  <a:lnTo>
                    <a:pt x="9085" y="439"/>
                  </a:lnTo>
                  <a:lnTo>
                    <a:pt x="9012" y="512"/>
                  </a:lnTo>
                  <a:lnTo>
                    <a:pt x="7867" y="1657"/>
                  </a:lnTo>
                  <a:lnTo>
                    <a:pt x="7867" y="1657"/>
                  </a:lnTo>
                  <a:lnTo>
                    <a:pt x="7818" y="1487"/>
                  </a:lnTo>
                  <a:lnTo>
                    <a:pt x="7599" y="317"/>
                  </a:lnTo>
                  <a:lnTo>
                    <a:pt x="7599" y="317"/>
                  </a:lnTo>
                  <a:lnTo>
                    <a:pt x="7575" y="196"/>
                  </a:lnTo>
                  <a:lnTo>
                    <a:pt x="7526" y="98"/>
                  </a:lnTo>
                  <a:lnTo>
                    <a:pt x="7477" y="50"/>
                  </a:lnTo>
                  <a:lnTo>
                    <a:pt x="7404" y="1"/>
                  </a:lnTo>
                  <a:lnTo>
                    <a:pt x="7331" y="1"/>
                  </a:lnTo>
                  <a:lnTo>
                    <a:pt x="7234" y="25"/>
                  </a:lnTo>
                  <a:lnTo>
                    <a:pt x="7161" y="74"/>
                  </a:lnTo>
                  <a:lnTo>
                    <a:pt x="7063" y="147"/>
                  </a:lnTo>
                  <a:lnTo>
                    <a:pt x="5432" y="1754"/>
                  </a:lnTo>
                  <a:lnTo>
                    <a:pt x="5432" y="1754"/>
                  </a:lnTo>
                  <a:lnTo>
                    <a:pt x="5358" y="1852"/>
                  </a:lnTo>
                  <a:lnTo>
                    <a:pt x="5285" y="1974"/>
                  </a:lnTo>
                  <a:lnTo>
                    <a:pt x="5212" y="2120"/>
                  </a:lnTo>
                  <a:lnTo>
                    <a:pt x="5164" y="2242"/>
                  </a:lnTo>
                  <a:lnTo>
                    <a:pt x="5139" y="2388"/>
                  </a:lnTo>
                  <a:lnTo>
                    <a:pt x="5115" y="2534"/>
                  </a:lnTo>
                  <a:lnTo>
                    <a:pt x="5115" y="2680"/>
                  </a:lnTo>
                  <a:lnTo>
                    <a:pt x="5115" y="2802"/>
                  </a:lnTo>
                  <a:lnTo>
                    <a:pt x="5334" y="3971"/>
                  </a:lnTo>
                  <a:lnTo>
                    <a:pt x="5334" y="3971"/>
                  </a:lnTo>
                  <a:lnTo>
                    <a:pt x="5383" y="4141"/>
                  </a:lnTo>
                  <a:lnTo>
                    <a:pt x="147" y="9378"/>
                  </a:lnTo>
                  <a:lnTo>
                    <a:pt x="147" y="9378"/>
                  </a:lnTo>
                  <a:lnTo>
                    <a:pt x="73" y="9451"/>
                  </a:lnTo>
                  <a:lnTo>
                    <a:pt x="25" y="9548"/>
                  </a:lnTo>
                  <a:lnTo>
                    <a:pt x="0" y="9645"/>
                  </a:lnTo>
                  <a:lnTo>
                    <a:pt x="0" y="9718"/>
                  </a:lnTo>
                  <a:lnTo>
                    <a:pt x="0" y="9816"/>
                  </a:lnTo>
                  <a:lnTo>
                    <a:pt x="25" y="9913"/>
                  </a:lnTo>
                  <a:lnTo>
                    <a:pt x="73" y="9986"/>
                  </a:lnTo>
                  <a:lnTo>
                    <a:pt x="147" y="10059"/>
                  </a:lnTo>
                  <a:lnTo>
                    <a:pt x="147" y="10059"/>
                  </a:lnTo>
                  <a:lnTo>
                    <a:pt x="220" y="10133"/>
                  </a:lnTo>
                  <a:lnTo>
                    <a:pt x="293" y="10181"/>
                  </a:lnTo>
                  <a:lnTo>
                    <a:pt x="390" y="10206"/>
                  </a:lnTo>
                  <a:lnTo>
                    <a:pt x="488" y="10206"/>
                  </a:lnTo>
                  <a:lnTo>
                    <a:pt x="488" y="10206"/>
                  </a:lnTo>
                  <a:lnTo>
                    <a:pt x="585" y="10206"/>
                  </a:lnTo>
                  <a:lnTo>
                    <a:pt x="658" y="10181"/>
                  </a:lnTo>
                  <a:lnTo>
                    <a:pt x="755" y="10133"/>
                  </a:lnTo>
                  <a:lnTo>
                    <a:pt x="828" y="10059"/>
                  </a:lnTo>
                  <a:lnTo>
                    <a:pt x="6187" y="4726"/>
                  </a:lnTo>
                  <a:lnTo>
                    <a:pt x="7234" y="4896"/>
                  </a:lnTo>
                  <a:lnTo>
                    <a:pt x="7234" y="4896"/>
                  </a:lnTo>
                  <a:lnTo>
                    <a:pt x="7356" y="4921"/>
                  </a:lnTo>
                  <a:lnTo>
                    <a:pt x="7502" y="4921"/>
                  </a:lnTo>
                  <a:lnTo>
                    <a:pt x="7624" y="4896"/>
                  </a:lnTo>
                  <a:lnTo>
                    <a:pt x="7770" y="4848"/>
                  </a:lnTo>
                  <a:lnTo>
                    <a:pt x="7916" y="4799"/>
                  </a:lnTo>
                  <a:lnTo>
                    <a:pt x="8038" y="4750"/>
                  </a:lnTo>
                  <a:lnTo>
                    <a:pt x="8159" y="4677"/>
                  </a:lnTo>
                  <a:lnTo>
                    <a:pt x="8257" y="4580"/>
                  </a:lnTo>
                  <a:lnTo>
                    <a:pt x="9889" y="2948"/>
                  </a:lnTo>
                  <a:lnTo>
                    <a:pt x="9889" y="2948"/>
                  </a:lnTo>
                  <a:lnTo>
                    <a:pt x="9962" y="2875"/>
                  </a:lnTo>
                  <a:lnTo>
                    <a:pt x="10010" y="2777"/>
                  </a:lnTo>
                  <a:lnTo>
                    <a:pt x="10035" y="2704"/>
                  </a:lnTo>
                  <a:lnTo>
                    <a:pt x="10010" y="2607"/>
                  </a:lnTo>
                  <a:lnTo>
                    <a:pt x="9986" y="2558"/>
                  </a:lnTo>
                  <a:lnTo>
                    <a:pt x="9913" y="2485"/>
                  </a:lnTo>
                  <a:lnTo>
                    <a:pt x="9815" y="2436"/>
                  </a:lnTo>
                  <a:lnTo>
                    <a:pt x="9718" y="2412"/>
                  </a:lnTo>
                  <a:lnTo>
                    <a:pt x="9718" y="2412"/>
                  </a:lnTo>
                  <a:close/>
                </a:path>
              </a:pathLst>
            </a:custGeom>
            <a:noFill/>
            <a:ln w="9525" cap="rnd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pic>
        <p:nvPicPr>
          <p:cNvPr id="4" name="Imagem 3">
            <a:extLst>
              <a:ext uri="{FF2B5EF4-FFF2-40B4-BE49-F238E27FC236}">
                <a16:creationId xmlns:a16="http://schemas.microsoft.com/office/drawing/2014/main" id="{19DF19F8-A582-4446-BA29-CEBC0A7A0243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323387" y="-137432"/>
            <a:ext cx="2060627" cy="187163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45008792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1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9" name="Google Shape;219;p22"/>
          <p:cNvSpPr txBox="1">
            <a:spLocks noGrp="1"/>
          </p:cNvSpPr>
          <p:nvPr>
            <p:ph type="title"/>
          </p:nvPr>
        </p:nvSpPr>
        <p:spPr>
          <a:xfrm>
            <a:off x="6931" y="193108"/>
            <a:ext cx="3208800" cy="10287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pt-BR" dirty="0"/>
              <a:t>COMPARATIVO DENGUE</a:t>
            </a:r>
            <a:br>
              <a:rPr lang="pt-BR" dirty="0"/>
            </a:br>
            <a:r>
              <a:rPr lang="pt-BR" dirty="0"/>
              <a:t>2021/2022</a:t>
            </a:r>
            <a:endParaRPr dirty="0"/>
          </a:p>
        </p:txBody>
      </p:sp>
      <p:sp>
        <p:nvSpPr>
          <p:cNvPr id="220" name="Google Shape;220;p22"/>
          <p:cNvSpPr txBox="1">
            <a:spLocks noGrp="1"/>
          </p:cNvSpPr>
          <p:nvPr>
            <p:ph type="body" idx="1"/>
          </p:nvPr>
        </p:nvSpPr>
        <p:spPr>
          <a:xfrm>
            <a:off x="5068947" y="1216540"/>
            <a:ext cx="3658200" cy="3769276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600"/>
              </a:spcBef>
              <a:spcAft>
                <a:spcPts val="0"/>
              </a:spcAft>
              <a:buNone/>
            </a:pPr>
            <a:r>
              <a:rPr lang="en" sz="2400" dirty="0"/>
              <a:t>Data: 09/11/2022</a:t>
            </a:r>
          </a:p>
          <a:p>
            <a:pPr marL="0" lvl="0" indent="0" algn="l" rtl="0">
              <a:spcBef>
                <a:spcPts val="600"/>
              </a:spcBef>
              <a:spcAft>
                <a:spcPts val="0"/>
              </a:spcAft>
              <a:buNone/>
            </a:pPr>
            <a:endParaRPr lang="en" sz="2400" dirty="0"/>
          </a:p>
          <a:p>
            <a:pPr marL="0" lvl="0" indent="0" algn="l" rtl="0">
              <a:spcBef>
                <a:spcPts val="600"/>
              </a:spcBef>
              <a:spcAft>
                <a:spcPts val="0"/>
              </a:spcAft>
              <a:buNone/>
            </a:pPr>
            <a:r>
              <a:rPr lang="en" sz="2400" dirty="0"/>
              <a:t>Local: Município de Três Lagoas / MS</a:t>
            </a:r>
          </a:p>
          <a:p>
            <a:pPr marL="0" lvl="0" indent="0" algn="l" rtl="0">
              <a:spcBef>
                <a:spcPts val="600"/>
              </a:spcBef>
              <a:spcAft>
                <a:spcPts val="0"/>
              </a:spcAft>
              <a:buNone/>
            </a:pPr>
            <a:endParaRPr lang="en" sz="2400" dirty="0"/>
          </a:p>
          <a:p>
            <a:pPr marL="0" lvl="0" indent="0" algn="l" rtl="0">
              <a:spcBef>
                <a:spcPts val="600"/>
              </a:spcBef>
              <a:spcAft>
                <a:spcPts val="0"/>
              </a:spcAft>
              <a:buNone/>
            </a:pPr>
            <a:r>
              <a:rPr lang="en" sz="2400" dirty="0"/>
              <a:t>Objetivo: Identificação de casos suspeitos, positivos e óbitos por dengue 2021/2022.</a:t>
            </a:r>
            <a:endParaRPr sz="2400" dirty="0"/>
          </a:p>
        </p:txBody>
      </p:sp>
      <p:pic>
        <p:nvPicPr>
          <p:cNvPr id="221" name="Google Shape;221;p22"/>
          <p:cNvPicPr preferRelativeResize="0"/>
          <p:nvPr/>
        </p:nvPicPr>
        <p:blipFill>
          <a:blip r:embed="rId3"/>
          <a:srcRect l="16009" r="16009"/>
          <a:stretch/>
        </p:blipFill>
        <p:spPr>
          <a:xfrm>
            <a:off x="239738" y="1559425"/>
            <a:ext cx="4331576" cy="3584075"/>
          </a:xfrm>
          <a:prstGeom prst="rect">
            <a:avLst/>
          </a:prstGeom>
          <a:noFill/>
          <a:ln>
            <a:noFill/>
          </a:ln>
        </p:spPr>
      </p:pic>
      <p:sp>
        <p:nvSpPr>
          <p:cNvPr id="228" name="Google Shape;228;p22"/>
          <p:cNvSpPr txBox="1">
            <a:spLocks noGrp="1"/>
          </p:cNvSpPr>
          <p:nvPr>
            <p:ph type="sldNum" idx="12"/>
          </p:nvPr>
        </p:nvSpPr>
        <p:spPr>
          <a:xfrm>
            <a:off x="-51050" y="4819400"/>
            <a:ext cx="349200" cy="3240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9</a:t>
            </a:fld>
            <a:endParaRPr/>
          </a:p>
        </p:txBody>
      </p:sp>
      <p:sp>
        <p:nvSpPr>
          <p:cNvPr id="17" name="CaixaDeTexto 16">
            <a:extLst>
              <a:ext uri="{FF2B5EF4-FFF2-40B4-BE49-F238E27FC236}">
                <a16:creationId xmlns:a16="http://schemas.microsoft.com/office/drawing/2014/main" id="{F62B1AE9-F9F8-445C-BD8F-6E2A7CE3C6F6}"/>
              </a:ext>
            </a:extLst>
          </p:cNvPr>
          <p:cNvSpPr txBox="1"/>
          <p:nvPr/>
        </p:nvSpPr>
        <p:spPr>
          <a:xfrm>
            <a:off x="4908754" y="431085"/>
            <a:ext cx="3333605" cy="70788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94BF6E"/>
              </a:buClr>
              <a:buSzPts val="1800"/>
              <a:buFont typeface="Nixie One"/>
              <a:buNone/>
              <a:tabLst/>
              <a:defRPr/>
            </a:pPr>
            <a:r>
              <a:rPr lang="pt-BR" sz="4000" b="1" dirty="0" err="1">
                <a:solidFill>
                  <a:srgbClr val="94BF6E"/>
                </a:solidFill>
                <a:latin typeface="Nixie One"/>
                <a:sym typeface="Nixie One"/>
              </a:rPr>
              <a:t>VIGEP</a:t>
            </a:r>
            <a:endParaRPr kumimoji="0" lang="pt-BR" sz="4000" b="1" i="0" u="none" strike="noStrike" kern="0" cap="none" spc="0" normalizeH="0" baseline="0" noProof="0" dirty="0">
              <a:ln>
                <a:noFill/>
              </a:ln>
              <a:solidFill>
                <a:srgbClr val="94BF6E"/>
              </a:solidFill>
              <a:effectLst/>
              <a:uLnTx/>
              <a:uFillTx/>
              <a:latin typeface="Nixie One"/>
              <a:sym typeface="Nixie One"/>
            </a:endParaRPr>
          </a:p>
        </p:txBody>
      </p:sp>
      <p:pic>
        <p:nvPicPr>
          <p:cNvPr id="19" name="Picture 2" descr="Untitled">
            <a:extLst>
              <a:ext uri="{FF2B5EF4-FFF2-40B4-BE49-F238E27FC236}">
                <a16:creationId xmlns:a16="http://schemas.microsoft.com/office/drawing/2014/main" id="{2DA8B195-D0EA-4CB7-BE54-14F4C786900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clrChange>
              <a:clrFrom>
                <a:srgbClr val="FEFEFE"/>
              </a:clrFrom>
              <a:clrTo>
                <a:srgbClr val="FEFEFE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500000">
            <a:off x="7759483" y="-26070"/>
            <a:ext cx="1276987" cy="75917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4" name="Google Shape;219;p22">
            <a:extLst>
              <a:ext uri="{FF2B5EF4-FFF2-40B4-BE49-F238E27FC236}">
                <a16:creationId xmlns:a16="http://schemas.microsoft.com/office/drawing/2014/main" id="{67428DE3-FC1C-4F17-87C3-01312D0A2793}"/>
              </a:ext>
            </a:extLst>
          </p:cNvPr>
          <p:cNvSpPr txBox="1">
            <a:spLocks/>
          </p:cNvSpPr>
          <p:nvPr/>
        </p:nvSpPr>
        <p:spPr>
          <a:xfrm>
            <a:off x="2405526" y="2570187"/>
            <a:ext cx="1760426" cy="10287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800"/>
              <a:buFont typeface="Roboto Slab"/>
              <a:buNone/>
              <a:defRPr sz="1800" b="1" i="0" u="none" strike="noStrike" cap="none">
                <a:solidFill>
                  <a:schemeClr val="lt1"/>
                </a:solidFill>
                <a:latin typeface="Roboto Slab"/>
                <a:ea typeface="Roboto Slab"/>
                <a:cs typeface="Roboto Slab"/>
                <a:sym typeface="Roboto Slab"/>
              </a:defRPr>
            </a:lvl1pPr>
            <a:lvl2pPr marR="0" lvl="1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800"/>
              <a:buFont typeface="Roboto Slab"/>
              <a:buNone/>
              <a:defRPr sz="1800" b="1" i="0" u="none" strike="noStrike" cap="none">
                <a:solidFill>
                  <a:schemeClr val="lt1"/>
                </a:solidFill>
                <a:latin typeface="Roboto Slab"/>
                <a:ea typeface="Roboto Slab"/>
                <a:cs typeface="Roboto Slab"/>
                <a:sym typeface="Roboto Slab"/>
              </a:defRPr>
            </a:lvl2pPr>
            <a:lvl3pPr marR="0" lvl="2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800"/>
              <a:buFont typeface="Roboto Slab"/>
              <a:buNone/>
              <a:defRPr sz="1800" b="1" i="0" u="none" strike="noStrike" cap="none">
                <a:solidFill>
                  <a:schemeClr val="lt1"/>
                </a:solidFill>
                <a:latin typeface="Roboto Slab"/>
                <a:ea typeface="Roboto Slab"/>
                <a:cs typeface="Roboto Slab"/>
                <a:sym typeface="Roboto Slab"/>
              </a:defRPr>
            </a:lvl3pPr>
            <a:lvl4pPr marR="0" lvl="3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800"/>
              <a:buFont typeface="Roboto Slab"/>
              <a:buNone/>
              <a:defRPr sz="1800" b="1" i="0" u="none" strike="noStrike" cap="none">
                <a:solidFill>
                  <a:schemeClr val="lt1"/>
                </a:solidFill>
                <a:latin typeface="Roboto Slab"/>
                <a:ea typeface="Roboto Slab"/>
                <a:cs typeface="Roboto Slab"/>
                <a:sym typeface="Roboto Slab"/>
              </a:defRPr>
            </a:lvl4pPr>
            <a:lvl5pPr marR="0" lvl="4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800"/>
              <a:buFont typeface="Roboto Slab"/>
              <a:buNone/>
              <a:defRPr sz="1800" b="1" i="0" u="none" strike="noStrike" cap="none">
                <a:solidFill>
                  <a:schemeClr val="lt1"/>
                </a:solidFill>
                <a:latin typeface="Roboto Slab"/>
                <a:ea typeface="Roboto Slab"/>
                <a:cs typeface="Roboto Slab"/>
                <a:sym typeface="Roboto Slab"/>
              </a:defRPr>
            </a:lvl5pPr>
            <a:lvl6pPr marR="0" lvl="5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800"/>
              <a:buFont typeface="Roboto Slab"/>
              <a:buNone/>
              <a:defRPr sz="1800" b="1" i="0" u="none" strike="noStrike" cap="none">
                <a:solidFill>
                  <a:schemeClr val="lt1"/>
                </a:solidFill>
                <a:latin typeface="Roboto Slab"/>
                <a:ea typeface="Roboto Slab"/>
                <a:cs typeface="Roboto Slab"/>
                <a:sym typeface="Roboto Slab"/>
              </a:defRPr>
            </a:lvl6pPr>
            <a:lvl7pPr marR="0" lvl="6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800"/>
              <a:buFont typeface="Roboto Slab"/>
              <a:buNone/>
              <a:defRPr sz="1800" b="1" i="0" u="none" strike="noStrike" cap="none">
                <a:solidFill>
                  <a:schemeClr val="lt1"/>
                </a:solidFill>
                <a:latin typeface="Roboto Slab"/>
                <a:ea typeface="Roboto Slab"/>
                <a:cs typeface="Roboto Slab"/>
                <a:sym typeface="Roboto Slab"/>
              </a:defRPr>
            </a:lvl7pPr>
            <a:lvl8pPr marR="0" lvl="7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800"/>
              <a:buFont typeface="Roboto Slab"/>
              <a:buNone/>
              <a:defRPr sz="1800" b="1" i="0" u="none" strike="noStrike" cap="none">
                <a:solidFill>
                  <a:schemeClr val="lt1"/>
                </a:solidFill>
                <a:latin typeface="Roboto Slab"/>
                <a:ea typeface="Roboto Slab"/>
                <a:cs typeface="Roboto Slab"/>
                <a:sym typeface="Roboto Slab"/>
              </a:defRPr>
            </a:lvl8pPr>
            <a:lvl9pPr marR="0" lvl="8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800"/>
              <a:buFont typeface="Roboto Slab"/>
              <a:buNone/>
              <a:defRPr sz="1800" b="1" i="0" u="none" strike="noStrike" cap="none">
                <a:solidFill>
                  <a:schemeClr val="lt1"/>
                </a:solidFill>
                <a:latin typeface="Roboto Slab"/>
                <a:ea typeface="Roboto Slab"/>
                <a:cs typeface="Roboto Slab"/>
                <a:sym typeface="Roboto Slab"/>
              </a:defRPr>
            </a:lvl9pPr>
          </a:lstStyle>
          <a:p>
            <a:pPr algn="ctr"/>
            <a:r>
              <a:rPr lang="pt-BR" sz="4000" b="0" i="0" dirty="0">
                <a:solidFill>
                  <a:srgbClr val="E1C233"/>
                </a:solidFill>
                <a:effectLst/>
                <a:latin typeface="Georgia" panose="02040502050405020303" pitchFamily="18" charset="0"/>
              </a:rPr>
              <a:t>VIGEP</a:t>
            </a:r>
          </a:p>
          <a:p>
            <a:pPr algn="ctr"/>
            <a:r>
              <a:rPr lang="pt-BR" sz="1600" b="0" dirty="0">
                <a:solidFill>
                  <a:srgbClr val="E1C233"/>
                </a:solidFill>
                <a:latin typeface="Georgia" panose="02040502050405020303" pitchFamily="18" charset="0"/>
              </a:rPr>
              <a:t>Três Lagoas/MS</a:t>
            </a:r>
            <a:endParaRPr lang="pt-BR" sz="1600" dirty="0"/>
          </a:p>
        </p:txBody>
      </p:sp>
    </p:spTree>
    <p:extLst>
      <p:ext uri="{BB962C8B-B14F-4D97-AF65-F5344CB8AC3E}">
        <p14:creationId xmlns:p14="http://schemas.microsoft.com/office/powerpoint/2010/main" val="1691098420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1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8" name="Google Shape;228;p22"/>
          <p:cNvSpPr txBox="1">
            <a:spLocks noGrp="1"/>
          </p:cNvSpPr>
          <p:nvPr>
            <p:ph type="sldNum" idx="12"/>
          </p:nvPr>
        </p:nvSpPr>
        <p:spPr>
          <a:xfrm>
            <a:off x="-51050" y="4819400"/>
            <a:ext cx="349200" cy="3240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10</a:t>
            </a:fld>
            <a:endParaRPr/>
          </a:p>
        </p:txBody>
      </p:sp>
      <p:pic>
        <p:nvPicPr>
          <p:cNvPr id="5" name="Imagem 4">
            <a:extLst>
              <a:ext uri="{FF2B5EF4-FFF2-40B4-BE49-F238E27FC236}">
                <a16:creationId xmlns:a16="http://schemas.microsoft.com/office/drawing/2014/main" id="{158653CF-6E15-49F4-B0D5-2794EE3BE2B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42813" y="353515"/>
            <a:ext cx="8513565" cy="4789985"/>
          </a:xfrm>
          <a:prstGeom prst="rect">
            <a:avLst/>
          </a:prstGeom>
        </p:spPr>
      </p:pic>
      <p:sp>
        <p:nvSpPr>
          <p:cNvPr id="17" name="CaixaDeTexto 16">
            <a:extLst>
              <a:ext uri="{FF2B5EF4-FFF2-40B4-BE49-F238E27FC236}">
                <a16:creationId xmlns:a16="http://schemas.microsoft.com/office/drawing/2014/main" id="{F62B1AE9-F9F8-445C-BD8F-6E2A7CE3C6F6}"/>
              </a:ext>
            </a:extLst>
          </p:cNvPr>
          <p:cNvSpPr txBox="1"/>
          <p:nvPr/>
        </p:nvSpPr>
        <p:spPr>
          <a:xfrm>
            <a:off x="5331376" y="353515"/>
            <a:ext cx="3333605" cy="70788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94BF6E"/>
              </a:buClr>
              <a:buSzPts val="1800"/>
              <a:buFont typeface="Nixie One"/>
              <a:buNone/>
              <a:tabLst/>
              <a:defRPr/>
            </a:pPr>
            <a:r>
              <a:rPr lang="pt-BR" sz="4000" b="1" dirty="0">
                <a:solidFill>
                  <a:srgbClr val="B5821B"/>
                </a:solidFill>
                <a:latin typeface="Nixie One"/>
                <a:sym typeface="Nixie One"/>
              </a:rPr>
              <a:t>VIGEP</a:t>
            </a:r>
            <a:endParaRPr kumimoji="0" lang="pt-BR" sz="4000" b="1" i="0" u="none" strike="noStrike" kern="0" cap="none" spc="0" normalizeH="0" baseline="0" noProof="0" dirty="0">
              <a:ln>
                <a:noFill/>
              </a:ln>
              <a:solidFill>
                <a:srgbClr val="B5821B"/>
              </a:solidFill>
              <a:effectLst/>
              <a:uLnTx/>
              <a:uFillTx/>
              <a:latin typeface="Nixie One"/>
              <a:sym typeface="Nixie One"/>
            </a:endParaRPr>
          </a:p>
        </p:txBody>
      </p:sp>
      <p:pic>
        <p:nvPicPr>
          <p:cNvPr id="19" name="Picture 2" descr="Untitled">
            <a:extLst>
              <a:ext uri="{FF2B5EF4-FFF2-40B4-BE49-F238E27FC236}">
                <a16:creationId xmlns:a16="http://schemas.microsoft.com/office/drawing/2014/main" id="{2DA8B195-D0EA-4CB7-BE54-14F4C786900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clrChange>
              <a:clrFrom>
                <a:srgbClr val="FEFEFE"/>
              </a:clrFrom>
              <a:clrTo>
                <a:srgbClr val="FEFEFE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500000">
            <a:off x="8153803" y="-87185"/>
            <a:ext cx="1276987" cy="75917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307549407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4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2" name="Google Shape;142;p16"/>
          <p:cNvSpPr txBox="1">
            <a:spLocks noGrp="1"/>
          </p:cNvSpPr>
          <p:nvPr>
            <p:ph type="ctrTitle"/>
          </p:nvPr>
        </p:nvSpPr>
        <p:spPr>
          <a:xfrm>
            <a:off x="4041480" y="2152237"/>
            <a:ext cx="4505700" cy="11598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pt-BR" dirty="0"/>
              <a:t>Ações desenvolvidas</a:t>
            </a:r>
            <a:endParaRPr dirty="0"/>
          </a:p>
        </p:txBody>
      </p:sp>
      <p:sp>
        <p:nvSpPr>
          <p:cNvPr id="143" name="Google Shape;143;p16"/>
          <p:cNvSpPr txBox="1">
            <a:spLocks noGrp="1"/>
          </p:cNvSpPr>
          <p:nvPr>
            <p:ph type="subTitle" idx="1"/>
          </p:nvPr>
        </p:nvSpPr>
        <p:spPr>
          <a:xfrm>
            <a:off x="4139622" y="2991263"/>
            <a:ext cx="4505700" cy="78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pt-BR" sz="4000" dirty="0"/>
              <a:t>Endemias</a:t>
            </a:r>
            <a:endParaRPr sz="4000" dirty="0"/>
          </a:p>
        </p:txBody>
      </p:sp>
      <p:sp>
        <p:nvSpPr>
          <p:cNvPr id="145" name="Google Shape;145;p16"/>
          <p:cNvSpPr txBox="1">
            <a:spLocks noGrp="1"/>
          </p:cNvSpPr>
          <p:nvPr>
            <p:ph type="sldNum" idx="12"/>
          </p:nvPr>
        </p:nvSpPr>
        <p:spPr>
          <a:xfrm>
            <a:off x="-51050" y="4819400"/>
            <a:ext cx="349200" cy="3240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11</a:t>
            </a:fld>
            <a:endParaRPr/>
          </a:p>
        </p:txBody>
      </p:sp>
      <p:pic>
        <p:nvPicPr>
          <p:cNvPr id="14" name="Picture 2" descr="Untitled">
            <a:extLst>
              <a:ext uri="{FF2B5EF4-FFF2-40B4-BE49-F238E27FC236}">
                <a16:creationId xmlns:a16="http://schemas.microsoft.com/office/drawing/2014/main" id="{85ED6DBE-025F-438A-AB8D-E02F304F4076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clrChange>
              <a:clrFrom>
                <a:srgbClr val="FEFEFE"/>
              </a:clrFrom>
              <a:clrTo>
                <a:srgbClr val="FEFEFE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131506">
            <a:off x="7327296" y="1550940"/>
            <a:ext cx="2022857" cy="120259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grpSp>
        <p:nvGrpSpPr>
          <p:cNvPr id="15" name="Google Shape;822;p48">
            <a:extLst>
              <a:ext uri="{FF2B5EF4-FFF2-40B4-BE49-F238E27FC236}">
                <a16:creationId xmlns:a16="http://schemas.microsoft.com/office/drawing/2014/main" id="{7B3AD2E4-5356-4CC5-B880-9336C63E9CC0}"/>
              </a:ext>
            </a:extLst>
          </p:cNvPr>
          <p:cNvGrpSpPr/>
          <p:nvPr/>
        </p:nvGrpSpPr>
        <p:grpSpPr>
          <a:xfrm>
            <a:off x="1031185" y="1541800"/>
            <a:ext cx="1498432" cy="1573532"/>
            <a:chOff x="5961125" y="1623900"/>
            <a:chExt cx="427450" cy="448175"/>
          </a:xfrm>
        </p:grpSpPr>
        <p:sp>
          <p:nvSpPr>
            <p:cNvPr id="16" name="Google Shape;823;p48">
              <a:extLst>
                <a:ext uri="{FF2B5EF4-FFF2-40B4-BE49-F238E27FC236}">
                  <a16:creationId xmlns:a16="http://schemas.microsoft.com/office/drawing/2014/main" id="{22161A92-DEE1-4AB3-A829-BF388E964F3A}"/>
                </a:ext>
              </a:extLst>
            </p:cNvPr>
            <p:cNvSpPr/>
            <p:nvPr/>
          </p:nvSpPr>
          <p:spPr>
            <a:xfrm>
              <a:off x="5961125" y="1678700"/>
              <a:ext cx="376925" cy="376925"/>
            </a:xfrm>
            <a:custGeom>
              <a:avLst/>
              <a:gdLst/>
              <a:ahLst/>
              <a:cxnLst/>
              <a:rect l="l" t="t" r="r" b="b"/>
              <a:pathLst>
                <a:path w="15077" h="15077" fill="none" extrusionOk="0">
                  <a:moveTo>
                    <a:pt x="11813" y="1340"/>
                  </a:moveTo>
                  <a:lnTo>
                    <a:pt x="11813" y="1340"/>
                  </a:lnTo>
                  <a:lnTo>
                    <a:pt x="11350" y="1024"/>
                  </a:lnTo>
                  <a:lnTo>
                    <a:pt x="10863" y="780"/>
                  </a:lnTo>
                  <a:lnTo>
                    <a:pt x="10351" y="537"/>
                  </a:lnTo>
                  <a:lnTo>
                    <a:pt x="9816" y="342"/>
                  </a:lnTo>
                  <a:lnTo>
                    <a:pt x="9280" y="196"/>
                  </a:lnTo>
                  <a:lnTo>
                    <a:pt x="8720" y="98"/>
                  </a:lnTo>
                  <a:lnTo>
                    <a:pt x="8135" y="25"/>
                  </a:lnTo>
                  <a:lnTo>
                    <a:pt x="7551" y="1"/>
                  </a:lnTo>
                  <a:lnTo>
                    <a:pt x="7551" y="1"/>
                  </a:lnTo>
                  <a:lnTo>
                    <a:pt x="7161" y="1"/>
                  </a:lnTo>
                  <a:lnTo>
                    <a:pt x="6771" y="50"/>
                  </a:lnTo>
                  <a:lnTo>
                    <a:pt x="6406" y="98"/>
                  </a:lnTo>
                  <a:lnTo>
                    <a:pt x="6041" y="147"/>
                  </a:lnTo>
                  <a:lnTo>
                    <a:pt x="5675" y="244"/>
                  </a:lnTo>
                  <a:lnTo>
                    <a:pt x="5310" y="342"/>
                  </a:lnTo>
                  <a:lnTo>
                    <a:pt x="4969" y="464"/>
                  </a:lnTo>
                  <a:lnTo>
                    <a:pt x="4628" y="585"/>
                  </a:lnTo>
                  <a:lnTo>
                    <a:pt x="4287" y="731"/>
                  </a:lnTo>
                  <a:lnTo>
                    <a:pt x="3970" y="902"/>
                  </a:lnTo>
                  <a:lnTo>
                    <a:pt x="3654" y="1097"/>
                  </a:lnTo>
                  <a:lnTo>
                    <a:pt x="3337" y="1292"/>
                  </a:lnTo>
                  <a:lnTo>
                    <a:pt x="3045" y="1486"/>
                  </a:lnTo>
                  <a:lnTo>
                    <a:pt x="2753" y="1730"/>
                  </a:lnTo>
                  <a:lnTo>
                    <a:pt x="2485" y="1949"/>
                  </a:lnTo>
                  <a:lnTo>
                    <a:pt x="2217" y="2217"/>
                  </a:lnTo>
                  <a:lnTo>
                    <a:pt x="1973" y="2461"/>
                  </a:lnTo>
                  <a:lnTo>
                    <a:pt x="1730" y="2753"/>
                  </a:lnTo>
                  <a:lnTo>
                    <a:pt x="1510" y="3021"/>
                  </a:lnTo>
                  <a:lnTo>
                    <a:pt x="1291" y="3313"/>
                  </a:lnTo>
                  <a:lnTo>
                    <a:pt x="1096" y="3630"/>
                  </a:lnTo>
                  <a:lnTo>
                    <a:pt x="926" y="3946"/>
                  </a:lnTo>
                  <a:lnTo>
                    <a:pt x="755" y="4263"/>
                  </a:lnTo>
                  <a:lnTo>
                    <a:pt x="609" y="4604"/>
                  </a:lnTo>
                  <a:lnTo>
                    <a:pt x="463" y="4945"/>
                  </a:lnTo>
                  <a:lnTo>
                    <a:pt x="341" y="5286"/>
                  </a:lnTo>
                  <a:lnTo>
                    <a:pt x="244" y="5651"/>
                  </a:lnTo>
                  <a:lnTo>
                    <a:pt x="171" y="6016"/>
                  </a:lnTo>
                  <a:lnTo>
                    <a:pt x="98" y="6382"/>
                  </a:lnTo>
                  <a:lnTo>
                    <a:pt x="49" y="6771"/>
                  </a:lnTo>
                  <a:lnTo>
                    <a:pt x="25" y="7137"/>
                  </a:lnTo>
                  <a:lnTo>
                    <a:pt x="0" y="7526"/>
                  </a:lnTo>
                  <a:lnTo>
                    <a:pt x="0" y="7526"/>
                  </a:lnTo>
                  <a:lnTo>
                    <a:pt x="25" y="7916"/>
                  </a:lnTo>
                  <a:lnTo>
                    <a:pt x="49" y="8306"/>
                  </a:lnTo>
                  <a:lnTo>
                    <a:pt x="98" y="8671"/>
                  </a:lnTo>
                  <a:lnTo>
                    <a:pt x="171" y="9061"/>
                  </a:lnTo>
                  <a:lnTo>
                    <a:pt x="244" y="9426"/>
                  </a:lnTo>
                  <a:lnTo>
                    <a:pt x="341" y="9767"/>
                  </a:lnTo>
                  <a:lnTo>
                    <a:pt x="463" y="10132"/>
                  </a:lnTo>
                  <a:lnTo>
                    <a:pt x="609" y="10473"/>
                  </a:lnTo>
                  <a:lnTo>
                    <a:pt x="755" y="10790"/>
                  </a:lnTo>
                  <a:lnTo>
                    <a:pt x="926" y="11131"/>
                  </a:lnTo>
                  <a:lnTo>
                    <a:pt x="1096" y="11448"/>
                  </a:lnTo>
                  <a:lnTo>
                    <a:pt x="1291" y="11740"/>
                  </a:lnTo>
                  <a:lnTo>
                    <a:pt x="1510" y="12032"/>
                  </a:lnTo>
                  <a:lnTo>
                    <a:pt x="1730" y="12324"/>
                  </a:lnTo>
                  <a:lnTo>
                    <a:pt x="1973" y="12592"/>
                  </a:lnTo>
                  <a:lnTo>
                    <a:pt x="2217" y="12860"/>
                  </a:lnTo>
                  <a:lnTo>
                    <a:pt x="2485" y="13104"/>
                  </a:lnTo>
                  <a:lnTo>
                    <a:pt x="2753" y="13347"/>
                  </a:lnTo>
                  <a:lnTo>
                    <a:pt x="3045" y="13567"/>
                  </a:lnTo>
                  <a:lnTo>
                    <a:pt x="3337" y="13786"/>
                  </a:lnTo>
                  <a:lnTo>
                    <a:pt x="3654" y="13981"/>
                  </a:lnTo>
                  <a:lnTo>
                    <a:pt x="3970" y="14151"/>
                  </a:lnTo>
                  <a:lnTo>
                    <a:pt x="4287" y="14322"/>
                  </a:lnTo>
                  <a:lnTo>
                    <a:pt x="4628" y="14468"/>
                  </a:lnTo>
                  <a:lnTo>
                    <a:pt x="4969" y="14614"/>
                  </a:lnTo>
                  <a:lnTo>
                    <a:pt x="5310" y="14736"/>
                  </a:lnTo>
                  <a:lnTo>
                    <a:pt x="5675" y="14833"/>
                  </a:lnTo>
                  <a:lnTo>
                    <a:pt x="6041" y="14906"/>
                  </a:lnTo>
                  <a:lnTo>
                    <a:pt x="6406" y="14979"/>
                  </a:lnTo>
                  <a:lnTo>
                    <a:pt x="6771" y="15028"/>
                  </a:lnTo>
                  <a:lnTo>
                    <a:pt x="7161" y="15052"/>
                  </a:lnTo>
                  <a:lnTo>
                    <a:pt x="7551" y="15077"/>
                  </a:lnTo>
                  <a:lnTo>
                    <a:pt x="7551" y="15077"/>
                  </a:lnTo>
                  <a:lnTo>
                    <a:pt x="7940" y="15052"/>
                  </a:lnTo>
                  <a:lnTo>
                    <a:pt x="8306" y="15028"/>
                  </a:lnTo>
                  <a:lnTo>
                    <a:pt x="8695" y="14979"/>
                  </a:lnTo>
                  <a:lnTo>
                    <a:pt x="9061" y="14906"/>
                  </a:lnTo>
                  <a:lnTo>
                    <a:pt x="9426" y="14833"/>
                  </a:lnTo>
                  <a:lnTo>
                    <a:pt x="9791" y="14736"/>
                  </a:lnTo>
                  <a:lnTo>
                    <a:pt x="10132" y="14614"/>
                  </a:lnTo>
                  <a:lnTo>
                    <a:pt x="10473" y="14468"/>
                  </a:lnTo>
                  <a:lnTo>
                    <a:pt x="10814" y="14322"/>
                  </a:lnTo>
                  <a:lnTo>
                    <a:pt x="11131" y="14151"/>
                  </a:lnTo>
                  <a:lnTo>
                    <a:pt x="11447" y="13981"/>
                  </a:lnTo>
                  <a:lnTo>
                    <a:pt x="11764" y="13786"/>
                  </a:lnTo>
                  <a:lnTo>
                    <a:pt x="12056" y="13567"/>
                  </a:lnTo>
                  <a:lnTo>
                    <a:pt x="12348" y="13347"/>
                  </a:lnTo>
                  <a:lnTo>
                    <a:pt x="12616" y="13104"/>
                  </a:lnTo>
                  <a:lnTo>
                    <a:pt x="12884" y="12860"/>
                  </a:lnTo>
                  <a:lnTo>
                    <a:pt x="13128" y="12592"/>
                  </a:lnTo>
                  <a:lnTo>
                    <a:pt x="13371" y="12324"/>
                  </a:lnTo>
                  <a:lnTo>
                    <a:pt x="13591" y="12032"/>
                  </a:lnTo>
                  <a:lnTo>
                    <a:pt x="13785" y="11740"/>
                  </a:lnTo>
                  <a:lnTo>
                    <a:pt x="13980" y="11448"/>
                  </a:lnTo>
                  <a:lnTo>
                    <a:pt x="14175" y="11131"/>
                  </a:lnTo>
                  <a:lnTo>
                    <a:pt x="14346" y="10790"/>
                  </a:lnTo>
                  <a:lnTo>
                    <a:pt x="14492" y="10473"/>
                  </a:lnTo>
                  <a:lnTo>
                    <a:pt x="14613" y="10132"/>
                  </a:lnTo>
                  <a:lnTo>
                    <a:pt x="14735" y="9767"/>
                  </a:lnTo>
                  <a:lnTo>
                    <a:pt x="14857" y="9426"/>
                  </a:lnTo>
                  <a:lnTo>
                    <a:pt x="14930" y="9061"/>
                  </a:lnTo>
                  <a:lnTo>
                    <a:pt x="15003" y="8671"/>
                  </a:lnTo>
                  <a:lnTo>
                    <a:pt x="15052" y="8306"/>
                  </a:lnTo>
                  <a:lnTo>
                    <a:pt x="15076" y="7916"/>
                  </a:lnTo>
                  <a:lnTo>
                    <a:pt x="15076" y="7526"/>
                  </a:lnTo>
                  <a:lnTo>
                    <a:pt x="15076" y="7526"/>
                  </a:lnTo>
                  <a:lnTo>
                    <a:pt x="15052" y="6918"/>
                  </a:lnTo>
                  <a:lnTo>
                    <a:pt x="14979" y="6309"/>
                  </a:lnTo>
                  <a:lnTo>
                    <a:pt x="14857" y="5724"/>
                  </a:lnTo>
                  <a:lnTo>
                    <a:pt x="14687" y="5164"/>
                  </a:lnTo>
                  <a:lnTo>
                    <a:pt x="14492" y="4604"/>
                  </a:lnTo>
                  <a:lnTo>
                    <a:pt x="14248" y="4068"/>
                  </a:lnTo>
                  <a:lnTo>
                    <a:pt x="13956" y="3581"/>
                  </a:lnTo>
                  <a:lnTo>
                    <a:pt x="13615" y="3094"/>
                  </a:lnTo>
                </a:path>
              </a:pathLst>
            </a:custGeom>
            <a:noFill/>
            <a:ln w="9525" cap="rnd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" name="Google Shape;824;p48">
              <a:extLst>
                <a:ext uri="{FF2B5EF4-FFF2-40B4-BE49-F238E27FC236}">
                  <a16:creationId xmlns:a16="http://schemas.microsoft.com/office/drawing/2014/main" id="{30EF1AD4-68D1-41D5-A5CF-236AC55285EE}"/>
                </a:ext>
              </a:extLst>
            </p:cNvPr>
            <p:cNvSpPr/>
            <p:nvPr/>
          </p:nvSpPr>
          <p:spPr>
            <a:xfrm>
              <a:off x="6009825" y="1727425"/>
              <a:ext cx="279500" cy="279500"/>
            </a:xfrm>
            <a:custGeom>
              <a:avLst/>
              <a:gdLst/>
              <a:ahLst/>
              <a:cxnLst/>
              <a:rect l="l" t="t" r="r" b="b"/>
              <a:pathLst>
                <a:path w="11180" h="11180" fill="none" extrusionOk="0">
                  <a:moveTo>
                    <a:pt x="10181" y="2387"/>
                  </a:moveTo>
                  <a:lnTo>
                    <a:pt x="10181" y="2387"/>
                  </a:lnTo>
                  <a:lnTo>
                    <a:pt x="10400" y="2728"/>
                  </a:lnTo>
                  <a:lnTo>
                    <a:pt x="10595" y="3093"/>
                  </a:lnTo>
                  <a:lnTo>
                    <a:pt x="10766" y="3483"/>
                  </a:lnTo>
                  <a:lnTo>
                    <a:pt x="10912" y="3873"/>
                  </a:lnTo>
                  <a:lnTo>
                    <a:pt x="11034" y="4287"/>
                  </a:lnTo>
                  <a:lnTo>
                    <a:pt x="11107" y="4701"/>
                  </a:lnTo>
                  <a:lnTo>
                    <a:pt x="11180" y="5139"/>
                  </a:lnTo>
                  <a:lnTo>
                    <a:pt x="11180" y="5577"/>
                  </a:lnTo>
                  <a:lnTo>
                    <a:pt x="11180" y="5577"/>
                  </a:lnTo>
                  <a:lnTo>
                    <a:pt x="11155" y="6162"/>
                  </a:lnTo>
                  <a:lnTo>
                    <a:pt x="11082" y="6722"/>
                  </a:lnTo>
                  <a:lnTo>
                    <a:pt x="10936" y="7234"/>
                  </a:lnTo>
                  <a:lnTo>
                    <a:pt x="10741" y="7769"/>
                  </a:lnTo>
                  <a:lnTo>
                    <a:pt x="10522" y="8257"/>
                  </a:lnTo>
                  <a:lnTo>
                    <a:pt x="10230" y="8695"/>
                  </a:lnTo>
                  <a:lnTo>
                    <a:pt x="9913" y="9133"/>
                  </a:lnTo>
                  <a:lnTo>
                    <a:pt x="9548" y="9523"/>
                  </a:lnTo>
                  <a:lnTo>
                    <a:pt x="9158" y="9888"/>
                  </a:lnTo>
                  <a:lnTo>
                    <a:pt x="8720" y="10205"/>
                  </a:lnTo>
                  <a:lnTo>
                    <a:pt x="8257" y="10497"/>
                  </a:lnTo>
                  <a:lnTo>
                    <a:pt x="7770" y="10741"/>
                  </a:lnTo>
                  <a:lnTo>
                    <a:pt x="7259" y="10911"/>
                  </a:lnTo>
                  <a:lnTo>
                    <a:pt x="6723" y="11057"/>
                  </a:lnTo>
                  <a:lnTo>
                    <a:pt x="6163" y="11155"/>
                  </a:lnTo>
                  <a:lnTo>
                    <a:pt x="5603" y="11179"/>
                  </a:lnTo>
                  <a:lnTo>
                    <a:pt x="5603" y="11179"/>
                  </a:lnTo>
                  <a:lnTo>
                    <a:pt x="5018" y="11155"/>
                  </a:lnTo>
                  <a:lnTo>
                    <a:pt x="4482" y="11057"/>
                  </a:lnTo>
                  <a:lnTo>
                    <a:pt x="3946" y="10911"/>
                  </a:lnTo>
                  <a:lnTo>
                    <a:pt x="3435" y="10741"/>
                  </a:lnTo>
                  <a:lnTo>
                    <a:pt x="2948" y="10497"/>
                  </a:lnTo>
                  <a:lnTo>
                    <a:pt x="2485" y="10205"/>
                  </a:lnTo>
                  <a:lnTo>
                    <a:pt x="2047" y="9888"/>
                  </a:lnTo>
                  <a:lnTo>
                    <a:pt x="1657" y="9523"/>
                  </a:lnTo>
                  <a:lnTo>
                    <a:pt x="1292" y="9133"/>
                  </a:lnTo>
                  <a:lnTo>
                    <a:pt x="975" y="8695"/>
                  </a:lnTo>
                  <a:lnTo>
                    <a:pt x="683" y="8257"/>
                  </a:lnTo>
                  <a:lnTo>
                    <a:pt x="464" y="7769"/>
                  </a:lnTo>
                  <a:lnTo>
                    <a:pt x="269" y="7234"/>
                  </a:lnTo>
                  <a:lnTo>
                    <a:pt x="123" y="6722"/>
                  </a:lnTo>
                  <a:lnTo>
                    <a:pt x="50" y="6162"/>
                  </a:lnTo>
                  <a:lnTo>
                    <a:pt x="1" y="5577"/>
                  </a:lnTo>
                  <a:lnTo>
                    <a:pt x="1" y="5577"/>
                  </a:lnTo>
                  <a:lnTo>
                    <a:pt x="50" y="5017"/>
                  </a:lnTo>
                  <a:lnTo>
                    <a:pt x="123" y="4457"/>
                  </a:lnTo>
                  <a:lnTo>
                    <a:pt x="269" y="3921"/>
                  </a:lnTo>
                  <a:lnTo>
                    <a:pt x="464" y="3410"/>
                  </a:lnTo>
                  <a:lnTo>
                    <a:pt x="683" y="2923"/>
                  </a:lnTo>
                  <a:lnTo>
                    <a:pt x="975" y="2460"/>
                  </a:lnTo>
                  <a:lnTo>
                    <a:pt x="1292" y="2046"/>
                  </a:lnTo>
                  <a:lnTo>
                    <a:pt x="1657" y="1632"/>
                  </a:lnTo>
                  <a:lnTo>
                    <a:pt x="2047" y="1267"/>
                  </a:lnTo>
                  <a:lnTo>
                    <a:pt x="2485" y="950"/>
                  </a:lnTo>
                  <a:lnTo>
                    <a:pt x="2948" y="682"/>
                  </a:lnTo>
                  <a:lnTo>
                    <a:pt x="3435" y="439"/>
                  </a:lnTo>
                  <a:lnTo>
                    <a:pt x="3946" y="244"/>
                  </a:lnTo>
                  <a:lnTo>
                    <a:pt x="4482" y="122"/>
                  </a:lnTo>
                  <a:lnTo>
                    <a:pt x="5018" y="25"/>
                  </a:lnTo>
                  <a:lnTo>
                    <a:pt x="5603" y="0"/>
                  </a:lnTo>
                  <a:lnTo>
                    <a:pt x="5603" y="0"/>
                  </a:lnTo>
                  <a:lnTo>
                    <a:pt x="6041" y="25"/>
                  </a:lnTo>
                  <a:lnTo>
                    <a:pt x="6479" y="73"/>
                  </a:lnTo>
                  <a:lnTo>
                    <a:pt x="6893" y="146"/>
                  </a:lnTo>
                  <a:lnTo>
                    <a:pt x="7307" y="268"/>
                  </a:lnTo>
                  <a:lnTo>
                    <a:pt x="7697" y="414"/>
                  </a:lnTo>
                  <a:lnTo>
                    <a:pt x="8087" y="585"/>
                  </a:lnTo>
                  <a:lnTo>
                    <a:pt x="8452" y="780"/>
                  </a:lnTo>
                  <a:lnTo>
                    <a:pt x="8793" y="999"/>
                  </a:lnTo>
                </a:path>
              </a:pathLst>
            </a:custGeom>
            <a:noFill/>
            <a:ln w="9525" cap="rnd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" name="Google Shape;825;p48">
              <a:extLst>
                <a:ext uri="{FF2B5EF4-FFF2-40B4-BE49-F238E27FC236}">
                  <a16:creationId xmlns:a16="http://schemas.microsoft.com/office/drawing/2014/main" id="{029AA6D9-FF6B-4D8B-8287-A67B3350FFF6}"/>
                </a:ext>
              </a:extLst>
            </p:cNvPr>
            <p:cNvSpPr/>
            <p:nvPr/>
          </p:nvSpPr>
          <p:spPr>
            <a:xfrm>
              <a:off x="6107250" y="1824850"/>
              <a:ext cx="84650" cy="84650"/>
            </a:xfrm>
            <a:custGeom>
              <a:avLst/>
              <a:gdLst/>
              <a:ahLst/>
              <a:cxnLst/>
              <a:rect l="l" t="t" r="r" b="b"/>
              <a:pathLst>
                <a:path w="3386" h="3386" fill="none" extrusionOk="0">
                  <a:moveTo>
                    <a:pt x="3362" y="1388"/>
                  </a:moveTo>
                  <a:lnTo>
                    <a:pt x="3362" y="1388"/>
                  </a:lnTo>
                  <a:lnTo>
                    <a:pt x="3386" y="1680"/>
                  </a:lnTo>
                  <a:lnTo>
                    <a:pt x="3386" y="1680"/>
                  </a:lnTo>
                  <a:lnTo>
                    <a:pt x="3386" y="1851"/>
                  </a:lnTo>
                  <a:lnTo>
                    <a:pt x="3362" y="2021"/>
                  </a:lnTo>
                  <a:lnTo>
                    <a:pt x="3313" y="2192"/>
                  </a:lnTo>
                  <a:lnTo>
                    <a:pt x="3264" y="2338"/>
                  </a:lnTo>
                  <a:lnTo>
                    <a:pt x="3191" y="2484"/>
                  </a:lnTo>
                  <a:lnTo>
                    <a:pt x="3118" y="2630"/>
                  </a:lnTo>
                  <a:lnTo>
                    <a:pt x="3021" y="2776"/>
                  </a:lnTo>
                  <a:lnTo>
                    <a:pt x="2899" y="2898"/>
                  </a:lnTo>
                  <a:lnTo>
                    <a:pt x="2777" y="2996"/>
                  </a:lnTo>
                  <a:lnTo>
                    <a:pt x="2655" y="3093"/>
                  </a:lnTo>
                  <a:lnTo>
                    <a:pt x="2509" y="3191"/>
                  </a:lnTo>
                  <a:lnTo>
                    <a:pt x="2363" y="3239"/>
                  </a:lnTo>
                  <a:lnTo>
                    <a:pt x="2217" y="3312"/>
                  </a:lnTo>
                  <a:lnTo>
                    <a:pt x="2046" y="3337"/>
                  </a:lnTo>
                  <a:lnTo>
                    <a:pt x="1876" y="3385"/>
                  </a:lnTo>
                  <a:lnTo>
                    <a:pt x="1706" y="3385"/>
                  </a:lnTo>
                  <a:lnTo>
                    <a:pt x="1706" y="3385"/>
                  </a:lnTo>
                  <a:lnTo>
                    <a:pt x="1535" y="3385"/>
                  </a:lnTo>
                  <a:lnTo>
                    <a:pt x="1365" y="3337"/>
                  </a:lnTo>
                  <a:lnTo>
                    <a:pt x="1194" y="3312"/>
                  </a:lnTo>
                  <a:lnTo>
                    <a:pt x="1048" y="3239"/>
                  </a:lnTo>
                  <a:lnTo>
                    <a:pt x="902" y="3191"/>
                  </a:lnTo>
                  <a:lnTo>
                    <a:pt x="756" y="3093"/>
                  </a:lnTo>
                  <a:lnTo>
                    <a:pt x="634" y="2996"/>
                  </a:lnTo>
                  <a:lnTo>
                    <a:pt x="512" y="2898"/>
                  </a:lnTo>
                  <a:lnTo>
                    <a:pt x="390" y="2776"/>
                  </a:lnTo>
                  <a:lnTo>
                    <a:pt x="293" y="2630"/>
                  </a:lnTo>
                  <a:lnTo>
                    <a:pt x="220" y="2484"/>
                  </a:lnTo>
                  <a:lnTo>
                    <a:pt x="147" y="2338"/>
                  </a:lnTo>
                  <a:lnTo>
                    <a:pt x="74" y="2192"/>
                  </a:lnTo>
                  <a:lnTo>
                    <a:pt x="49" y="2021"/>
                  </a:lnTo>
                  <a:lnTo>
                    <a:pt x="25" y="1851"/>
                  </a:lnTo>
                  <a:lnTo>
                    <a:pt x="1" y="1680"/>
                  </a:lnTo>
                  <a:lnTo>
                    <a:pt x="1" y="1680"/>
                  </a:lnTo>
                  <a:lnTo>
                    <a:pt x="25" y="1510"/>
                  </a:lnTo>
                  <a:lnTo>
                    <a:pt x="49" y="1340"/>
                  </a:lnTo>
                  <a:lnTo>
                    <a:pt x="74" y="1193"/>
                  </a:lnTo>
                  <a:lnTo>
                    <a:pt x="147" y="1023"/>
                  </a:lnTo>
                  <a:lnTo>
                    <a:pt x="220" y="877"/>
                  </a:lnTo>
                  <a:lnTo>
                    <a:pt x="293" y="731"/>
                  </a:lnTo>
                  <a:lnTo>
                    <a:pt x="390" y="609"/>
                  </a:lnTo>
                  <a:lnTo>
                    <a:pt x="512" y="487"/>
                  </a:lnTo>
                  <a:lnTo>
                    <a:pt x="634" y="390"/>
                  </a:lnTo>
                  <a:lnTo>
                    <a:pt x="756" y="292"/>
                  </a:lnTo>
                  <a:lnTo>
                    <a:pt x="902" y="195"/>
                  </a:lnTo>
                  <a:lnTo>
                    <a:pt x="1048" y="122"/>
                  </a:lnTo>
                  <a:lnTo>
                    <a:pt x="1194" y="73"/>
                  </a:lnTo>
                  <a:lnTo>
                    <a:pt x="1365" y="24"/>
                  </a:lnTo>
                  <a:lnTo>
                    <a:pt x="1535" y="0"/>
                  </a:lnTo>
                  <a:lnTo>
                    <a:pt x="1706" y="0"/>
                  </a:lnTo>
                  <a:lnTo>
                    <a:pt x="1706" y="0"/>
                  </a:lnTo>
                  <a:lnTo>
                    <a:pt x="1998" y="24"/>
                  </a:lnTo>
                </a:path>
              </a:pathLst>
            </a:custGeom>
            <a:noFill/>
            <a:ln w="9525" cap="rnd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" name="Google Shape;826;p48">
              <a:extLst>
                <a:ext uri="{FF2B5EF4-FFF2-40B4-BE49-F238E27FC236}">
                  <a16:creationId xmlns:a16="http://schemas.microsoft.com/office/drawing/2014/main" id="{64ECF37E-2A09-49EE-B2C4-404FD0BC1EF4}"/>
                </a:ext>
              </a:extLst>
            </p:cNvPr>
            <p:cNvSpPr/>
            <p:nvPr/>
          </p:nvSpPr>
          <p:spPr>
            <a:xfrm>
              <a:off x="6058550" y="1776125"/>
              <a:ext cx="182075" cy="182075"/>
            </a:xfrm>
            <a:custGeom>
              <a:avLst/>
              <a:gdLst/>
              <a:ahLst/>
              <a:cxnLst/>
              <a:rect l="l" t="t" r="r" b="b"/>
              <a:pathLst>
                <a:path w="7283" h="7283" fill="none" extrusionOk="0">
                  <a:moveTo>
                    <a:pt x="5431" y="463"/>
                  </a:moveTo>
                  <a:lnTo>
                    <a:pt x="5431" y="463"/>
                  </a:lnTo>
                  <a:lnTo>
                    <a:pt x="5042" y="269"/>
                  </a:lnTo>
                  <a:lnTo>
                    <a:pt x="4823" y="195"/>
                  </a:lnTo>
                  <a:lnTo>
                    <a:pt x="4603" y="122"/>
                  </a:lnTo>
                  <a:lnTo>
                    <a:pt x="4360" y="74"/>
                  </a:lnTo>
                  <a:lnTo>
                    <a:pt x="4141" y="25"/>
                  </a:lnTo>
                  <a:lnTo>
                    <a:pt x="3897" y="1"/>
                  </a:lnTo>
                  <a:lnTo>
                    <a:pt x="3654" y="1"/>
                  </a:lnTo>
                  <a:lnTo>
                    <a:pt x="3654" y="1"/>
                  </a:lnTo>
                  <a:lnTo>
                    <a:pt x="3288" y="25"/>
                  </a:lnTo>
                  <a:lnTo>
                    <a:pt x="2923" y="74"/>
                  </a:lnTo>
                  <a:lnTo>
                    <a:pt x="2558" y="147"/>
                  </a:lnTo>
                  <a:lnTo>
                    <a:pt x="2241" y="293"/>
                  </a:lnTo>
                  <a:lnTo>
                    <a:pt x="1924" y="439"/>
                  </a:lnTo>
                  <a:lnTo>
                    <a:pt x="1608" y="609"/>
                  </a:lnTo>
                  <a:lnTo>
                    <a:pt x="1340" y="829"/>
                  </a:lnTo>
                  <a:lnTo>
                    <a:pt x="1072" y="1072"/>
                  </a:lnTo>
                  <a:lnTo>
                    <a:pt x="828" y="1316"/>
                  </a:lnTo>
                  <a:lnTo>
                    <a:pt x="633" y="1608"/>
                  </a:lnTo>
                  <a:lnTo>
                    <a:pt x="439" y="1900"/>
                  </a:lnTo>
                  <a:lnTo>
                    <a:pt x="293" y="2217"/>
                  </a:lnTo>
                  <a:lnTo>
                    <a:pt x="171" y="2558"/>
                  </a:lnTo>
                  <a:lnTo>
                    <a:pt x="73" y="2899"/>
                  </a:lnTo>
                  <a:lnTo>
                    <a:pt x="25" y="3264"/>
                  </a:lnTo>
                  <a:lnTo>
                    <a:pt x="0" y="3629"/>
                  </a:lnTo>
                  <a:lnTo>
                    <a:pt x="0" y="3629"/>
                  </a:lnTo>
                  <a:lnTo>
                    <a:pt x="25" y="4019"/>
                  </a:lnTo>
                  <a:lnTo>
                    <a:pt x="73" y="4360"/>
                  </a:lnTo>
                  <a:lnTo>
                    <a:pt x="171" y="4725"/>
                  </a:lnTo>
                  <a:lnTo>
                    <a:pt x="293" y="5066"/>
                  </a:lnTo>
                  <a:lnTo>
                    <a:pt x="439" y="5383"/>
                  </a:lnTo>
                  <a:lnTo>
                    <a:pt x="633" y="5675"/>
                  </a:lnTo>
                  <a:lnTo>
                    <a:pt x="828" y="5943"/>
                  </a:lnTo>
                  <a:lnTo>
                    <a:pt x="1072" y="6211"/>
                  </a:lnTo>
                  <a:lnTo>
                    <a:pt x="1340" y="6455"/>
                  </a:lnTo>
                  <a:lnTo>
                    <a:pt x="1608" y="6650"/>
                  </a:lnTo>
                  <a:lnTo>
                    <a:pt x="1924" y="6844"/>
                  </a:lnTo>
                  <a:lnTo>
                    <a:pt x="2241" y="6990"/>
                  </a:lnTo>
                  <a:lnTo>
                    <a:pt x="2558" y="7112"/>
                  </a:lnTo>
                  <a:lnTo>
                    <a:pt x="2923" y="7210"/>
                  </a:lnTo>
                  <a:lnTo>
                    <a:pt x="3288" y="7258"/>
                  </a:lnTo>
                  <a:lnTo>
                    <a:pt x="3654" y="7283"/>
                  </a:lnTo>
                  <a:lnTo>
                    <a:pt x="3654" y="7283"/>
                  </a:lnTo>
                  <a:lnTo>
                    <a:pt x="4019" y="7258"/>
                  </a:lnTo>
                  <a:lnTo>
                    <a:pt x="4384" y="7210"/>
                  </a:lnTo>
                  <a:lnTo>
                    <a:pt x="4725" y="7112"/>
                  </a:lnTo>
                  <a:lnTo>
                    <a:pt x="5066" y="6990"/>
                  </a:lnTo>
                  <a:lnTo>
                    <a:pt x="5383" y="6844"/>
                  </a:lnTo>
                  <a:lnTo>
                    <a:pt x="5675" y="6650"/>
                  </a:lnTo>
                  <a:lnTo>
                    <a:pt x="5967" y="6455"/>
                  </a:lnTo>
                  <a:lnTo>
                    <a:pt x="6235" y="6211"/>
                  </a:lnTo>
                  <a:lnTo>
                    <a:pt x="6454" y="5943"/>
                  </a:lnTo>
                  <a:lnTo>
                    <a:pt x="6674" y="5675"/>
                  </a:lnTo>
                  <a:lnTo>
                    <a:pt x="6844" y="5383"/>
                  </a:lnTo>
                  <a:lnTo>
                    <a:pt x="7014" y="5066"/>
                  </a:lnTo>
                  <a:lnTo>
                    <a:pt x="7136" y="4725"/>
                  </a:lnTo>
                  <a:lnTo>
                    <a:pt x="7209" y="4360"/>
                  </a:lnTo>
                  <a:lnTo>
                    <a:pt x="7282" y="4019"/>
                  </a:lnTo>
                  <a:lnTo>
                    <a:pt x="7282" y="3629"/>
                  </a:lnTo>
                  <a:lnTo>
                    <a:pt x="7282" y="3629"/>
                  </a:lnTo>
                  <a:lnTo>
                    <a:pt x="7282" y="3386"/>
                  </a:lnTo>
                  <a:lnTo>
                    <a:pt x="7258" y="3167"/>
                  </a:lnTo>
                  <a:lnTo>
                    <a:pt x="7234" y="2923"/>
                  </a:lnTo>
                  <a:lnTo>
                    <a:pt x="7161" y="2704"/>
                  </a:lnTo>
                  <a:lnTo>
                    <a:pt x="7112" y="2485"/>
                  </a:lnTo>
                  <a:lnTo>
                    <a:pt x="7014" y="2266"/>
                  </a:lnTo>
                  <a:lnTo>
                    <a:pt x="6820" y="1852"/>
                  </a:lnTo>
                </a:path>
              </a:pathLst>
            </a:custGeom>
            <a:noFill/>
            <a:ln w="9525" cap="rnd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0" name="Google Shape;827;p48">
              <a:extLst>
                <a:ext uri="{FF2B5EF4-FFF2-40B4-BE49-F238E27FC236}">
                  <a16:creationId xmlns:a16="http://schemas.microsoft.com/office/drawing/2014/main" id="{71CDCCA5-D683-4554-B2EB-F20DF9077D61}"/>
                </a:ext>
              </a:extLst>
            </p:cNvPr>
            <p:cNvSpPr/>
            <p:nvPr/>
          </p:nvSpPr>
          <p:spPr>
            <a:xfrm>
              <a:off x="5971475" y="2001400"/>
              <a:ext cx="74925" cy="70675"/>
            </a:xfrm>
            <a:custGeom>
              <a:avLst/>
              <a:gdLst/>
              <a:ahLst/>
              <a:cxnLst/>
              <a:rect l="l" t="t" r="r" b="b"/>
              <a:pathLst>
                <a:path w="2997" h="2827" fill="none" extrusionOk="0">
                  <a:moveTo>
                    <a:pt x="1462" y="1"/>
                  </a:moveTo>
                  <a:lnTo>
                    <a:pt x="293" y="1170"/>
                  </a:lnTo>
                  <a:lnTo>
                    <a:pt x="293" y="1170"/>
                  </a:lnTo>
                  <a:lnTo>
                    <a:pt x="171" y="1316"/>
                  </a:lnTo>
                  <a:lnTo>
                    <a:pt x="74" y="1487"/>
                  </a:lnTo>
                  <a:lnTo>
                    <a:pt x="25" y="1657"/>
                  </a:lnTo>
                  <a:lnTo>
                    <a:pt x="1" y="1852"/>
                  </a:lnTo>
                  <a:lnTo>
                    <a:pt x="25" y="2047"/>
                  </a:lnTo>
                  <a:lnTo>
                    <a:pt x="74" y="2217"/>
                  </a:lnTo>
                  <a:lnTo>
                    <a:pt x="171" y="2388"/>
                  </a:lnTo>
                  <a:lnTo>
                    <a:pt x="293" y="2534"/>
                  </a:lnTo>
                  <a:lnTo>
                    <a:pt x="293" y="2534"/>
                  </a:lnTo>
                  <a:lnTo>
                    <a:pt x="439" y="2656"/>
                  </a:lnTo>
                  <a:lnTo>
                    <a:pt x="609" y="2753"/>
                  </a:lnTo>
                  <a:lnTo>
                    <a:pt x="804" y="2802"/>
                  </a:lnTo>
                  <a:lnTo>
                    <a:pt x="975" y="2826"/>
                  </a:lnTo>
                  <a:lnTo>
                    <a:pt x="975" y="2826"/>
                  </a:lnTo>
                  <a:lnTo>
                    <a:pt x="1170" y="2802"/>
                  </a:lnTo>
                  <a:lnTo>
                    <a:pt x="1340" y="2753"/>
                  </a:lnTo>
                  <a:lnTo>
                    <a:pt x="1511" y="2656"/>
                  </a:lnTo>
                  <a:lnTo>
                    <a:pt x="1681" y="2534"/>
                  </a:lnTo>
                  <a:lnTo>
                    <a:pt x="2850" y="1365"/>
                  </a:lnTo>
                  <a:lnTo>
                    <a:pt x="2850" y="1365"/>
                  </a:lnTo>
                  <a:lnTo>
                    <a:pt x="2996" y="1194"/>
                  </a:lnTo>
                </a:path>
              </a:pathLst>
            </a:custGeom>
            <a:noFill/>
            <a:ln w="9525" cap="rnd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" name="Google Shape;828;p48">
              <a:extLst>
                <a:ext uri="{FF2B5EF4-FFF2-40B4-BE49-F238E27FC236}">
                  <a16:creationId xmlns:a16="http://schemas.microsoft.com/office/drawing/2014/main" id="{A4FC3B79-05C1-4F73-AB5A-6A3AAE7C823C}"/>
                </a:ext>
              </a:extLst>
            </p:cNvPr>
            <p:cNvSpPr/>
            <p:nvPr/>
          </p:nvSpPr>
          <p:spPr>
            <a:xfrm>
              <a:off x="6253375" y="2001400"/>
              <a:ext cx="74325" cy="70675"/>
            </a:xfrm>
            <a:custGeom>
              <a:avLst/>
              <a:gdLst/>
              <a:ahLst/>
              <a:cxnLst/>
              <a:rect l="l" t="t" r="r" b="b"/>
              <a:pathLst>
                <a:path w="2973" h="2827" fill="none" extrusionOk="0">
                  <a:moveTo>
                    <a:pt x="1" y="1194"/>
                  </a:moveTo>
                  <a:lnTo>
                    <a:pt x="1" y="1194"/>
                  </a:lnTo>
                  <a:lnTo>
                    <a:pt x="123" y="1365"/>
                  </a:lnTo>
                  <a:lnTo>
                    <a:pt x="1316" y="2534"/>
                  </a:lnTo>
                  <a:lnTo>
                    <a:pt x="1316" y="2534"/>
                  </a:lnTo>
                  <a:lnTo>
                    <a:pt x="1462" y="2656"/>
                  </a:lnTo>
                  <a:lnTo>
                    <a:pt x="1633" y="2753"/>
                  </a:lnTo>
                  <a:lnTo>
                    <a:pt x="1827" y="2802"/>
                  </a:lnTo>
                  <a:lnTo>
                    <a:pt x="1998" y="2826"/>
                  </a:lnTo>
                  <a:lnTo>
                    <a:pt x="1998" y="2826"/>
                  </a:lnTo>
                  <a:lnTo>
                    <a:pt x="2193" y="2802"/>
                  </a:lnTo>
                  <a:lnTo>
                    <a:pt x="2363" y="2753"/>
                  </a:lnTo>
                  <a:lnTo>
                    <a:pt x="2534" y="2656"/>
                  </a:lnTo>
                  <a:lnTo>
                    <a:pt x="2704" y="2534"/>
                  </a:lnTo>
                  <a:lnTo>
                    <a:pt x="2704" y="2534"/>
                  </a:lnTo>
                  <a:lnTo>
                    <a:pt x="2826" y="2388"/>
                  </a:lnTo>
                  <a:lnTo>
                    <a:pt x="2923" y="2217"/>
                  </a:lnTo>
                  <a:lnTo>
                    <a:pt x="2972" y="2047"/>
                  </a:lnTo>
                  <a:lnTo>
                    <a:pt x="2972" y="1852"/>
                  </a:lnTo>
                  <a:lnTo>
                    <a:pt x="2972" y="1657"/>
                  </a:lnTo>
                  <a:lnTo>
                    <a:pt x="2923" y="1487"/>
                  </a:lnTo>
                  <a:lnTo>
                    <a:pt x="2826" y="1316"/>
                  </a:lnTo>
                  <a:lnTo>
                    <a:pt x="2704" y="1170"/>
                  </a:lnTo>
                  <a:lnTo>
                    <a:pt x="1535" y="1"/>
                  </a:lnTo>
                </a:path>
              </a:pathLst>
            </a:custGeom>
            <a:noFill/>
            <a:ln w="9525" cap="rnd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2" name="Google Shape;829;p48">
              <a:extLst>
                <a:ext uri="{FF2B5EF4-FFF2-40B4-BE49-F238E27FC236}">
                  <a16:creationId xmlns:a16="http://schemas.microsoft.com/office/drawing/2014/main" id="{D0A03A47-2234-4E38-8541-A773FC1B10D3}"/>
                </a:ext>
              </a:extLst>
            </p:cNvPr>
            <p:cNvSpPr/>
            <p:nvPr/>
          </p:nvSpPr>
          <p:spPr>
            <a:xfrm>
              <a:off x="6137700" y="1623900"/>
              <a:ext cx="250875" cy="255150"/>
            </a:xfrm>
            <a:custGeom>
              <a:avLst/>
              <a:gdLst/>
              <a:ahLst/>
              <a:cxnLst/>
              <a:rect l="l" t="t" r="r" b="b"/>
              <a:pathLst>
                <a:path w="10035" h="10206" fill="none" extrusionOk="0">
                  <a:moveTo>
                    <a:pt x="9718" y="2412"/>
                  </a:moveTo>
                  <a:lnTo>
                    <a:pt x="8671" y="2217"/>
                  </a:lnTo>
                  <a:lnTo>
                    <a:pt x="9694" y="1194"/>
                  </a:lnTo>
                  <a:lnTo>
                    <a:pt x="9694" y="1194"/>
                  </a:lnTo>
                  <a:lnTo>
                    <a:pt x="9767" y="1121"/>
                  </a:lnTo>
                  <a:lnTo>
                    <a:pt x="9815" y="1024"/>
                  </a:lnTo>
                  <a:lnTo>
                    <a:pt x="9840" y="951"/>
                  </a:lnTo>
                  <a:lnTo>
                    <a:pt x="9840" y="853"/>
                  </a:lnTo>
                  <a:lnTo>
                    <a:pt x="9840" y="756"/>
                  </a:lnTo>
                  <a:lnTo>
                    <a:pt x="9815" y="658"/>
                  </a:lnTo>
                  <a:lnTo>
                    <a:pt x="9767" y="585"/>
                  </a:lnTo>
                  <a:lnTo>
                    <a:pt x="9694" y="512"/>
                  </a:lnTo>
                  <a:lnTo>
                    <a:pt x="9694" y="512"/>
                  </a:lnTo>
                  <a:lnTo>
                    <a:pt x="9621" y="439"/>
                  </a:lnTo>
                  <a:lnTo>
                    <a:pt x="9548" y="391"/>
                  </a:lnTo>
                  <a:lnTo>
                    <a:pt x="9450" y="366"/>
                  </a:lnTo>
                  <a:lnTo>
                    <a:pt x="9353" y="366"/>
                  </a:lnTo>
                  <a:lnTo>
                    <a:pt x="9255" y="366"/>
                  </a:lnTo>
                  <a:lnTo>
                    <a:pt x="9182" y="391"/>
                  </a:lnTo>
                  <a:lnTo>
                    <a:pt x="9085" y="439"/>
                  </a:lnTo>
                  <a:lnTo>
                    <a:pt x="9012" y="512"/>
                  </a:lnTo>
                  <a:lnTo>
                    <a:pt x="7867" y="1657"/>
                  </a:lnTo>
                  <a:lnTo>
                    <a:pt x="7867" y="1657"/>
                  </a:lnTo>
                  <a:lnTo>
                    <a:pt x="7818" y="1487"/>
                  </a:lnTo>
                  <a:lnTo>
                    <a:pt x="7599" y="317"/>
                  </a:lnTo>
                  <a:lnTo>
                    <a:pt x="7599" y="317"/>
                  </a:lnTo>
                  <a:lnTo>
                    <a:pt x="7575" y="196"/>
                  </a:lnTo>
                  <a:lnTo>
                    <a:pt x="7526" y="98"/>
                  </a:lnTo>
                  <a:lnTo>
                    <a:pt x="7477" y="50"/>
                  </a:lnTo>
                  <a:lnTo>
                    <a:pt x="7404" y="1"/>
                  </a:lnTo>
                  <a:lnTo>
                    <a:pt x="7331" y="1"/>
                  </a:lnTo>
                  <a:lnTo>
                    <a:pt x="7234" y="25"/>
                  </a:lnTo>
                  <a:lnTo>
                    <a:pt x="7161" y="74"/>
                  </a:lnTo>
                  <a:lnTo>
                    <a:pt x="7063" y="147"/>
                  </a:lnTo>
                  <a:lnTo>
                    <a:pt x="5432" y="1754"/>
                  </a:lnTo>
                  <a:lnTo>
                    <a:pt x="5432" y="1754"/>
                  </a:lnTo>
                  <a:lnTo>
                    <a:pt x="5358" y="1852"/>
                  </a:lnTo>
                  <a:lnTo>
                    <a:pt x="5285" y="1974"/>
                  </a:lnTo>
                  <a:lnTo>
                    <a:pt x="5212" y="2120"/>
                  </a:lnTo>
                  <a:lnTo>
                    <a:pt x="5164" y="2242"/>
                  </a:lnTo>
                  <a:lnTo>
                    <a:pt x="5139" y="2388"/>
                  </a:lnTo>
                  <a:lnTo>
                    <a:pt x="5115" y="2534"/>
                  </a:lnTo>
                  <a:lnTo>
                    <a:pt x="5115" y="2680"/>
                  </a:lnTo>
                  <a:lnTo>
                    <a:pt x="5115" y="2802"/>
                  </a:lnTo>
                  <a:lnTo>
                    <a:pt x="5334" y="3971"/>
                  </a:lnTo>
                  <a:lnTo>
                    <a:pt x="5334" y="3971"/>
                  </a:lnTo>
                  <a:lnTo>
                    <a:pt x="5383" y="4141"/>
                  </a:lnTo>
                  <a:lnTo>
                    <a:pt x="147" y="9378"/>
                  </a:lnTo>
                  <a:lnTo>
                    <a:pt x="147" y="9378"/>
                  </a:lnTo>
                  <a:lnTo>
                    <a:pt x="73" y="9451"/>
                  </a:lnTo>
                  <a:lnTo>
                    <a:pt x="25" y="9548"/>
                  </a:lnTo>
                  <a:lnTo>
                    <a:pt x="0" y="9645"/>
                  </a:lnTo>
                  <a:lnTo>
                    <a:pt x="0" y="9718"/>
                  </a:lnTo>
                  <a:lnTo>
                    <a:pt x="0" y="9816"/>
                  </a:lnTo>
                  <a:lnTo>
                    <a:pt x="25" y="9913"/>
                  </a:lnTo>
                  <a:lnTo>
                    <a:pt x="73" y="9986"/>
                  </a:lnTo>
                  <a:lnTo>
                    <a:pt x="147" y="10059"/>
                  </a:lnTo>
                  <a:lnTo>
                    <a:pt x="147" y="10059"/>
                  </a:lnTo>
                  <a:lnTo>
                    <a:pt x="220" y="10133"/>
                  </a:lnTo>
                  <a:lnTo>
                    <a:pt x="293" y="10181"/>
                  </a:lnTo>
                  <a:lnTo>
                    <a:pt x="390" y="10206"/>
                  </a:lnTo>
                  <a:lnTo>
                    <a:pt x="488" y="10206"/>
                  </a:lnTo>
                  <a:lnTo>
                    <a:pt x="488" y="10206"/>
                  </a:lnTo>
                  <a:lnTo>
                    <a:pt x="585" y="10206"/>
                  </a:lnTo>
                  <a:lnTo>
                    <a:pt x="658" y="10181"/>
                  </a:lnTo>
                  <a:lnTo>
                    <a:pt x="755" y="10133"/>
                  </a:lnTo>
                  <a:lnTo>
                    <a:pt x="828" y="10059"/>
                  </a:lnTo>
                  <a:lnTo>
                    <a:pt x="6187" y="4726"/>
                  </a:lnTo>
                  <a:lnTo>
                    <a:pt x="7234" y="4896"/>
                  </a:lnTo>
                  <a:lnTo>
                    <a:pt x="7234" y="4896"/>
                  </a:lnTo>
                  <a:lnTo>
                    <a:pt x="7356" y="4921"/>
                  </a:lnTo>
                  <a:lnTo>
                    <a:pt x="7502" y="4921"/>
                  </a:lnTo>
                  <a:lnTo>
                    <a:pt x="7624" y="4896"/>
                  </a:lnTo>
                  <a:lnTo>
                    <a:pt x="7770" y="4848"/>
                  </a:lnTo>
                  <a:lnTo>
                    <a:pt x="7916" y="4799"/>
                  </a:lnTo>
                  <a:lnTo>
                    <a:pt x="8038" y="4750"/>
                  </a:lnTo>
                  <a:lnTo>
                    <a:pt x="8159" y="4677"/>
                  </a:lnTo>
                  <a:lnTo>
                    <a:pt x="8257" y="4580"/>
                  </a:lnTo>
                  <a:lnTo>
                    <a:pt x="9889" y="2948"/>
                  </a:lnTo>
                  <a:lnTo>
                    <a:pt x="9889" y="2948"/>
                  </a:lnTo>
                  <a:lnTo>
                    <a:pt x="9962" y="2875"/>
                  </a:lnTo>
                  <a:lnTo>
                    <a:pt x="10010" y="2777"/>
                  </a:lnTo>
                  <a:lnTo>
                    <a:pt x="10035" y="2704"/>
                  </a:lnTo>
                  <a:lnTo>
                    <a:pt x="10010" y="2607"/>
                  </a:lnTo>
                  <a:lnTo>
                    <a:pt x="9986" y="2558"/>
                  </a:lnTo>
                  <a:lnTo>
                    <a:pt x="9913" y="2485"/>
                  </a:lnTo>
                  <a:lnTo>
                    <a:pt x="9815" y="2436"/>
                  </a:lnTo>
                  <a:lnTo>
                    <a:pt x="9718" y="2412"/>
                  </a:lnTo>
                  <a:lnTo>
                    <a:pt x="9718" y="2412"/>
                  </a:lnTo>
                  <a:close/>
                </a:path>
              </a:pathLst>
            </a:custGeom>
            <a:noFill/>
            <a:ln w="9525" cap="rnd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3AFE6FF8-21D7-461C-B9F4-B8F7AB2FCB09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308412" y="-30917"/>
            <a:ext cx="2060627" cy="187163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96718715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6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8" name="Google Shape;168;p28"/>
          <p:cNvSpPr txBox="1">
            <a:spLocks noGrp="1"/>
          </p:cNvSpPr>
          <p:nvPr>
            <p:ph type="title"/>
          </p:nvPr>
        </p:nvSpPr>
        <p:spPr>
          <a:xfrm>
            <a:off x="460343" y="1806644"/>
            <a:ext cx="1963680" cy="1530211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sz="2000" dirty="0"/>
              <a:t>Relatório de  Ações </a:t>
            </a:r>
            <a:br>
              <a:rPr lang="en" dirty="0"/>
            </a:br>
            <a:endParaRPr dirty="0"/>
          </a:p>
        </p:txBody>
      </p:sp>
      <p:pic>
        <p:nvPicPr>
          <p:cNvPr id="1026" name="Imagem 7">
            <a:extLst>
              <a:ext uri="{FF2B5EF4-FFF2-40B4-BE49-F238E27FC236}">
                <a16:creationId xmlns:a16="http://schemas.microsoft.com/office/drawing/2014/main" id="{187A863B-A6D6-46A9-8B24-7D97E1FAC4E1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5471" b="23630"/>
          <a:stretch>
            <a:fillRect/>
          </a:stretch>
        </p:blipFill>
        <p:spPr bwMode="auto">
          <a:xfrm>
            <a:off x="5257918" y="4205737"/>
            <a:ext cx="1575433" cy="38805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1" name="CaixaDeTexto 10">
            <a:extLst>
              <a:ext uri="{FF2B5EF4-FFF2-40B4-BE49-F238E27FC236}">
                <a16:creationId xmlns:a16="http://schemas.microsoft.com/office/drawing/2014/main" id="{BE4321C1-745B-49DE-BD09-9CFC57C55185}"/>
              </a:ext>
            </a:extLst>
          </p:cNvPr>
          <p:cNvSpPr txBox="1"/>
          <p:nvPr/>
        </p:nvSpPr>
        <p:spPr>
          <a:xfrm>
            <a:off x="470310" y="3027015"/>
            <a:ext cx="2515008" cy="30777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lvl="0" indent="0" rtl="0">
              <a:spcBef>
                <a:spcPts val="0"/>
              </a:spcBef>
              <a:spcAft>
                <a:spcPts val="0"/>
              </a:spcAft>
              <a:buNone/>
            </a:pPr>
            <a:r>
              <a:rPr lang="pt-BR" dirty="0">
                <a:solidFill>
                  <a:schemeClr val="bg1"/>
                </a:solidFill>
              </a:rPr>
              <a:t>OUTUBRO</a:t>
            </a:r>
          </a:p>
        </p:txBody>
      </p:sp>
      <p:sp>
        <p:nvSpPr>
          <p:cNvPr id="21" name="Google Shape;199;p31">
            <a:extLst>
              <a:ext uri="{FF2B5EF4-FFF2-40B4-BE49-F238E27FC236}">
                <a16:creationId xmlns:a16="http://schemas.microsoft.com/office/drawing/2014/main" id="{778DC796-BCDA-4B3A-B92E-DE5AF00D472E}"/>
              </a:ext>
            </a:extLst>
          </p:cNvPr>
          <p:cNvSpPr/>
          <p:nvPr/>
        </p:nvSpPr>
        <p:spPr>
          <a:xfrm>
            <a:off x="460343" y="2832119"/>
            <a:ext cx="2132236" cy="141030"/>
          </a:xfrm>
          <a:prstGeom prst="roundRect">
            <a:avLst>
              <a:gd name="adj" fmla="val 50000"/>
            </a:avLst>
          </a:prstGeom>
          <a:solidFill>
            <a:srgbClr val="67C0BC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dirty="0"/>
          </a:p>
        </p:txBody>
      </p:sp>
      <p:sp>
        <p:nvSpPr>
          <p:cNvPr id="23" name="CaixaDeTexto 22">
            <a:extLst>
              <a:ext uri="{FF2B5EF4-FFF2-40B4-BE49-F238E27FC236}">
                <a16:creationId xmlns:a16="http://schemas.microsoft.com/office/drawing/2014/main" id="{ACE4A8DC-E8D9-4CFE-9168-92C97B658689}"/>
              </a:ext>
            </a:extLst>
          </p:cNvPr>
          <p:cNvSpPr txBox="1"/>
          <p:nvPr/>
        </p:nvSpPr>
        <p:spPr>
          <a:xfrm>
            <a:off x="4869710" y="4695921"/>
            <a:ext cx="2637449" cy="24622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pt-BR" sz="1000" dirty="0">
                <a:solidFill>
                  <a:srgbClr val="192E40"/>
                </a:solidFill>
              </a:rPr>
              <a:t>Três Lagoas, 09 de novembro de 2022. </a:t>
            </a:r>
          </a:p>
        </p:txBody>
      </p:sp>
      <p:pic>
        <p:nvPicPr>
          <p:cNvPr id="10" name="Imagem 9">
            <a:extLst>
              <a:ext uri="{FF2B5EF4-FFF2-40B4-BE49-F238E27FC236}">
                <a16:creationId xmlns:a16="http://schemas.microsoft.com/office/drawing/2014/main" id="{AFE51D78-63B8-4691-B81A-C66E9DEAACEA}"/>
              </a:ext>
            </a:extLst>
          </p:cNvPr>
          <p:cNvPicPr>
            <a:picLocks noChangeAspect="1"/>
          </p:cNvPicPr>
          <p:nvPr/>
        </p:nvPicPr>
        <p:blipFill>
          <a:blip r:embed="rId4">
            <a:duotone>
              <a:schemeClr val="bg2">
                <a:shade val="45000"/>
                <a:satMod val="135000"/>
              </a:schemeClr>
              <a:prstClr val="white"/>
            </a:duotone>
          </a:blip>
          <a:stretch>
            <a:fillRect/>
          </a:stretch>
        </p:blipFill>
        <p:spPr>
          <a:xfrm>
            <a:off x="4338078" y="1347152"/>
            <a:ext cx="3640772" cy="2711823"/>
          </a:xfrm>
          <a:prstGeom prst="rect">
            <a:avLst/>
          </a:prstGeom>
        </p:spPr>
      </p:pic>
      <p:sp>
        <p:nvSpPr>
          <p:cNvPr id="2" name="CaixaDeTexto 1">
            <a:extLst>
              <a:ext uri="{FF2B5EF4-FFF2-40B4-BE49-F238E27FC236}">
                <a16:creationId xmlns:a16="http://schemas.microsoft.com/office/drawing/2014/main" id="{F0CAB4CD-5320-4C52-8FA9-60CB65F99D3B}"/>
              </a:ext>
            </a:extLst>
          </p:cNvPr>
          <p:cNvSpPr txBox="1"/>
          <p:nvPr/>
        </p:nvSpPr>
        <p:spPr>
          <a:xfrm>
            <a:off x="4114638" y="321119"/>
            <a:ext cx="3861992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pt-BR" sz="3200" b="1" dirty="0">
                <a:latin typeface="Encode Sans Semi Condensed"/>
              </a:rPr>
              <a:t>Promoção da Saúde</a:t>
            </a:r>
          </a:p>
        </p:txBody>
      </p:sp>
    </p:spTree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7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4" name="Google Shape;174;p29"/>
          <p:cNvSpPr txBox="1">
            <a:spLocks noGrp="1"/>
          </p:cNvSpPr>
          <p:nvPr>
            <p:ph type="body" idx="1"/>
          </p:nvPr>
        </p:nvSpPr>
        <p:spPr>
          <a:xfrm>
            <a:off x="3365500" y="336975"/>
            <a:ext cx="5298900" cy="196288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just" rtl="0">
              <a:spcBef>
                <a:spcPts val="0"/>
              </a:spcBef>
              <a:spcAft>
                <a:spcPts val="0"/>
              </a:spcAft>
              <a:buNone/>
            </a:pPr>
            <a:r>
              <a:rPr lang="pt-BR" sz="1600" dirty="0">
                <a:solidFill>
                  <a:srgbClr val="FF0000"/>
                </a:solidFill>
              </a:rPr>
              <a:t>Promover a qualidade de vida e reduzir vulnerabilidade e riscos à saúde </a:t>
            </a:r>
            <a:r>
              <a:rPr lang="pt-BR" sz="1600" dirty="0"/>
              <a:t>relacionados aos seus determinantes e condicionantes – modos de viver, condições de trabalho, habitação, ambiente, educação, lazer, cultura, acesso a bens e serviços essenciais. </a:t>
            </a:r>
            <a:endParaRPr sz="1600" dirty="0"/>
          </a:p>
        </p:txBody>
      </p:sp>
      <p:sp>
        <p:nvSpPr>
          <p:cNvPr id="9" name="Google Shape;168;p28">
            <a:extLst>
              <a:ext uri="{FF2B5EF4-FFF2-40B4-BE49-F238E27FC236}">
                <a16:creationId xmlns:a16="http://schemas.microsoft.com/office/drawing/2014/main" id="{272BE1F2-8002-4DCC-9E72-574CD0663B28}"/>
              </a:ext>
            </a:extLst>
          </p:cNvPr>
          <p:cNvSpPr txBox="1">
            <a:spLocks noGrp="1"/>
          </p:cNvSpPr>
          <p:nvPr>
            <p:ph type="title"/>
          </p:nvPr>
        </p:nvSpPr>
        <p:spPr>
          <a:xfrm>
            <a:off x="348694" y="1750574"/>
            <a:ext cx="1685670" cy="12804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sz="2400" dirty="0"/>
              <a:t>Promoção da saúde</a:t>
            </a:r>
            <a:br>
              <a:rPr lang="en" dirty="0"/>
            </a:br>
            <a:endParaRPr dirty="0"/>
          </a:p>
        </p:txBody>
      </p:sp>
      <p:sp>
        <p:nvSpPr>
          <p:cNvPr id="11" name="Google Shape;199;p31">
            <a:extLst>
              <a:ext uri="{FF2B5EF4-FFF2-40B4-BE49-F238E27FC236}">
                <a16:creationId xmlns:a16="http://schemas.microsoft.com/office/drawing/2014/main" id="{6B41F63E-DF6C-414E-B0C6-94B7B2B6A858}"/>
              </a:ext>
            </a:extLst>
          </p:cNvPr>
          <p:cNvSpPr/>
          <p:nvPr/>
        </p:nvSpPr>
        <p:spPr>
          <a:xfrm>
            <a:off x="431109" y="2486987"/>
            <a:ext cx="2132236" cy="141030"/>
          </a:xfrm>
          <a:prstGeom prst="roundRect">
            <a:avLst>
              <a:gd name="adj" fmla="val 50000"/>
            </a:avLst>
          </a:prstGeom>
          <a:solidFill>
            <a:srgbClr val="67C0BC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dirty="0"/>
          </a:p>
        </p:txBody>
      </p:sp>
      <p:sp>
        <p:nvSpPr>
          <p:cNvPr id="5" name="CaixaDeTexto 4">
            <a:extLst>
              <a:ext uri="{FF2B5EF4-FFF2-40B4-BE49-F238E27FC236}">
                <a16:creationId xmlns:a16="http://schemas.microsoft.com/office/drawing/2014/main" id="{B4F4D7E6-F2AA-4D3E-AE56-8A6F009006DE}"/>
              </a:ext>
            </a:extLst>
          </p:cNvPr>
          <p:cNvSpPr txBox="1"/>
          <p:nvPr/>
        </p:nvSpPr>
        <p:spPr>
          <a:xfrm>
            <a:off x="348694" y="2661984"/>
            <a:ext cx="1840324" cy="30777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lvl="0" indent="0" rtl="0">
              <a:spcBef>
                <a:spcPts val="0"/>
              </a:spcBef>
              <a:spcAft>
                <a:spcPts val="0"/>
              </a:spcAft>
              <a:buNone/>
            </a:pPr>
            <a:r>
              <a:rPr lang="pt-BR" dirty="0">
                <a:solidFill>
                  <a:schemeClr val="bg1"/>
                </a:solidFill>
              </a:rPr>
              <a:t>Sobre.</a:t>
            </a:r>
          </a:p>
        </p:txBody>
      </p:sp>
      <p:grpSp>
        <p:nvGrpSpPr>
          <p:cNvPr id="6" name="Google Shape;2659;p68">
            <a:extLst>
              <a:ext uri="{FF2B5EF4-FFF2-40B4-BE49-F238E27FC236}">
                <a16:creationId xmlns:a16="http://schemas.microsoft.com/office/drawing/2014/main" id="{0F37A5CE-C26E-4472-8C13-95135B83511E}"/>
              </a:ext>
            </a:extLst>
          </p:cNvPr>
          <p:cNvGrpSpPr/>
          <p:nvPr/>
        </p:nvGrpSpPr>
        <p:grpSpPr>
          <a:xfrm>
            <a:off x="3726873" y="2369127"/>
            <a:ext cx="4100945" cy="2297837"/>
            <a:chOff x="238125" y="1038125"/>
            <a:chExt cx="7146800" cy="3633625"/>
          </a:xfrm>
        </p:grpSpPr>
        <p:sp>
          <p:nvSpPr>
            <p:cNvPr id="7" name="Google Shape;2660;p68">
              <a:extLst>
                <a:ext uri="{FF2B5EF4-FFF2-40B4-BE49-F238E27FC236}">
                  <a16:creationId xmlns:a16="http://schemas.microsoft.com/office/drawing/2014/main" id="{E5E73B20-4141-4AA9-9656-58BB42A30703}"/>
                </a:ext>
              </a:extLst>
            </p:cNvPr>
            <p:cNvSpPr/>
            <p:nvPr/>
          </p:nvSpPr>
          <p:spPr>
            <a:xfrm>
              <a:off x="6256150" y="3780375"/>
              <a:ext cx="62400" cy="53425"/>
            </a:xfrm>
            <a:custGeom>
              <a:avLst/>
              <a:gdLst/>
              <a:ahLst/>
              <a:cxnLst/>
              <a:rect l="l" t="t" r="r" b="b"/>
              <a:pathLst>
                <a:path w="2496" h="2137" extrusionOk="0">
                  <a:moveTo>
                    <a:pt x="1065" y="0"/>
                  </a:moveTo>
                  <a:cubicBezTo>
                    <a:pt x="472" y="0"/>
                    <a:pt x="0" y="480"/>
                    <a:pt x="0" y="1065"/>
                  </a:cubicBezTo>
                  <a:cubicBezTo>
                    <a:pt x="0" y="1709"/>
                    <a:pt x="525" y="2137"/>
                    <a:pt x="1074" y="2137"/>
                  </a:cubicBezTo>
                  <a:cubicBezTo>
                    <a:pt x="1336" y="2137"/>
                    <a:pt x="1603" y="2039"/>
                    <a:pt x="1821" y="1821"/>
                  </a:cubicBezTo>
                  <a:cubicBezTo>
                    <a:pt x="2496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" name="Google Shape;2661;p68">
              <a:extLst>
                <a:ext uri="{FF2B5EF4-FFF2-40B4-BE49-F238E27FC236}">
                  <a16:creationId xmlns:a16="http://schemas.microsoft.com/office/drawing/2014/main" id="{D701F15A-4D0E-4632-B2B3-1C1B36F837D4}"/>
                </a:ext>
              </a:extLst>
            </p:cNvPr>
            <p:cNvSpPr/>
            <p:nvPr/>
          </p:nvSpPr>
          <p:spPr>
            <a:xfrm>
              <a:off x="6256150" y="3856775"/>
              <a:ext cx="62200" cy="53250"/>
            </a:xfrm>
            <a:custGeom>
              <a:avLst/>
              <a:gdLst/>
              <a:ahLst/>
              <a:cxnLst/>
              <a:rect l="l" t="t" r="r" b="b"/>
              <a:pathLst>
                <a:path w="2488" h="2130" extrusionOk="0">
                  <a:moveTo>
                    <a:pt x="1065" y="1"/>
                  </a:moveTo>
                  <a:cubicBezTo>
                    <a:pt x="480" y="1"/>
                    <a:pt x="0" y="472"/>
                    <a:pt x="0" y="1066"/>
                  </a:cubicBezTo>
                  <a:cubicBezTo>
                    <a:pt x="0" y="1704"/>
                    <a:pt x="524" y="2129"/>
                    <a:pt x="1070" y="2129"/>
                  </a:cubicBezTo>
                  <a:cubicBezTo>
                    <a:pt x="1331" y="2129"/>
                    <a:pt x="1597" y="2032"/>
                    <a:pt x="1813" y="1814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" name="Google Shape;2662;p68">
              <a:extLst>
                <a:ext uri="{FF2B5EF4-FFF2-40B4-BE49-F238E27FC236}">
                  <a16:creationId xmlns:a16="http://schemas.microsoft.com/office/drawing/2014/main" id="{EE4D18E6-0A74-4A92-83C6-76D721A53D0F}"/>
                </a:ext>
              </a:extLst>
            </p:cNvPr>
            <p:cNvSpPr/>
            <p:nvPr/>
          </p:nvSpPr>
          <p:spPr>
            <a:xfrm>
              <a:off x="6256150" y="3932800"/>
              <a:ext cx="62200" cy="53425"/>
            </a:xfrm>
            <a:custGeom>
              <a:avLst/>
              <a:gdLst/>
              <a:ahLst/>
              <a:cxnLst/>
              <a:rect l="l" t="t" r="r" b="b"/>
              <a:pathLst>
                <a:path w="2488" h="2137" extrusionOk="0">
                  <a:moveTo>
                    <a:pt x="1065" y="0"/>
                  </a:moveTo>
                  <a:cubicBezTo>
                    <a:pt x="472" y="0"/>
                    <a:pt x="0" y="480"/>
                    <a:pt x="0" y="1065"/>
                  </a:cubicBezTo>
                  <a:cubicBezTo>
                    <a:pt x="0" y="1709"/>
                    <a:pt x="525" y="2137"/>
                    <a:pt x="1071" y="2137"/>
                  </a:cubicBezTo>
                  <a:cubicBezTo>
                    <a:pt x="1332" y="2137"/>
                    <a:pt x="1597" y="2039"/>
                    <a:pt x="1813" y="1821"/>
                  </a:cubicBezTo>
                  <a:cubicBezTo>
                    <a:pt x="2488" y="1155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" name="Google Shape;2663;p68">
              <a:extLst>
                <a:ext uri="{FF2B5EF4-FFF2-40B4-BE49-F238E27FC236}">
                  <a16:creationId xmlns:a16="http://schemas.microsoft.com/office/drawing/2014/main" id="{010CE84C-2409-48CF-A81A-D1B0630AF695}"/>
                </a:ext>
              </a:extLst>
            </p:cNvPr>
            <p:cNvSpPr/>
            <p:nvPr/>
          </p:nvSpPr>
          <p:spPr>
            <a:xfrm>
              <a:off x="6332350" y="3856775"/>
              <a:ext cx="62225" cy="53250"/>
            </a:xfrm>
            <a:custGeom>
              <a:avLst/>
              <a:gdLst/>
              <a:ahLst/>
              <a:cxnLst/>
              <a:rect l="l" t="t" r="r" b="b"/>
              <a:pathLst>
                <a:path w="2489" h="2130" extrusionOk="0">
                  <a:moveTo>
                    <a:pt x="1066" y="1"/>
                  </a:moveTo>
                  <a:cubicBezTo>
                    <a:pt x="472" y="1"/>
                    <a:pt x="1" y="472"/>
                    <a:pt x="1" y="1066"/>
                  </a:cubicBezTo>
                  <a:cubicBezTo>
                    <a:pt x="1" y="1704"/>
                    <a:pt x="525" y="2129"/>
                    <a:pt x="1071" y="2129"/>
                  </a:cubicBezTo>
                  <a:cubicBezTo>
                    <a:pt x="1332" y="2129"/>
                    <a:pt x="1598" y="2032"/>
                    <a:pt x="1813" y="1814"/>
                  </a:cubicBezTo>
                  <a:cubicBezTo>
                    <a:pt x="2488" y="1147"/>
                    <a:pt x="2009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" name="Google Shape;2664;p68">
              <a:extLst>
                <a:ext uri="{FF2B5EF4-FFF2-40B4-BE49-F238E27FC236}">
                  <a16:creationId xmlns:a16="http://schemas.microsoft.com/office/drawing/2014/main" id="{E41CF94E-AFDC-479D-81D0-0B39EC18F7E9}"/>
                </a:ext>
              </a:extLst>
            </p:cNvPr>
            <p:cNvSpPr/>
            <p:nvPr/>
          </p:nvSpPr>
          <p:spPr>
            <a:xfrm>
              <a:off x="6332350" y="3932800"/>
              <a:ext cx="62225" cy="53425"/>
            </a:xfrm>
            <a:custGeom>
              <a:avLst/>
              <a:gdLst/>
              <a:ahLst/>
              <a:cxnLst/>
              <a:rect l="l" t="t" r="r" b="b"/>
              <a:pathLst>
                <a:path w="2489" h="2137" extrusionOk="0">
                  <a:moveTo>
                    <a:pt x="1066" y="0"/>
                  </a:moveTo>
                  <a:cubicBezTo>
                    <a:pt x="472" y="8"/>
                    <a:pt x="1" y="480"/>
                    <a:pt x="1" y="1065"/>
                  </a:cubicBezTo>
                  <a:cubicBezTo>
                    <a:pt x="1" y="1709"/>
                    <a:pt x="526" y="2137"/>
                    <a:pt x="1072" y="2137"/>
                  </a:cubicBezTo>
                  <a:cubicBezTo>
                    <a:pt x="1333" y="2137"/>
                    <a:pt x="1598" y="2039"/>
                    <a:pt x="1813" y="1821"/>
                  </a:cubicBezTo>
                  <a:cubicBezTo>
                    <a:pt x="2488" y="1146"/>
                    <a:pt x="2009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" name="Google Shape;2665;p68">
              <a:extLst>
                <a:ext uri="{FF2B5EF4-FFF2-40B4-BE49-F238E27FC236}">
                  <a16:creationId xmlns:a16="http://schemas.microsoft.com/office/drawing/2014/main" id="{210717C1-8DF3-4C40-A299-81C1A7D37BC4}"/>
                </a:ext>
              </a:extLst>
            </p:cNvPr>
            <p:cNvSpPr/>
            <p:nvPr/>
          </p:nvSpPr>
          <p:spPr>
            <a:xfrm>
              <a:off x="6408350" y="3856775"/>
              <a:ext cx="62425" cy="53250"/>
            </a:xfrm>
            <a:custGeom>
              <a:avLst/>
              <a:gdLst/>
              <a:ahLst/>
              <a:cxnLst/>
              <a:rect l="l" t="t" r="r" b="b"/>
              <a:pathLst>
                <a:path w="2497" h="2130" extrusionOk="0">
                  <a:moveTo>
                    <a:pt x="1074" y="1"/>
                  </a:moveTo>
                  <a:cubicBezTo>
                    <a:pt x="481" y="1"/>
                    <a:pt x="9" y="472"/>
                    <a:pt x="1" y="1066"/>
                  </a:cubicBezTo>
                  <a:cubicBezTo>
                    <a:pt x="1" y="1704"/>
                    <a:pt x="525" y="2129"/>
                    <a:pt x="1074" y="2129"/>
                  </a:cubicBezTo>
                  <a:cubicBezTo>
                    <a:pt x="1336" y="2129"/>
                    <a:pt x="1604" y="2032"/>
                    <a:pt x="1822" y="1814"/>
                  </a:cubicBezTo>
                  <a:cubicBezTo>
                    <a:pt x="2497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" name="Google Shape;2666;p68">
              <a:extLst>
                <a:ext uri="{FF2B5EF4-FFF2-40B4-BE49-F238E27FC236}">
                  <a16:creationId xmlns:a16="http://schemas.microsoft.com/office/drawing/2014/main" id="{D1CDFFB2-529D-4FC8-8652-936A4A0D3A2C}"/>
                </a:ext>
              </a:extLst>
            </p:cNvPr>
            <p:cNvSpPr/>
            <p:nvPr/>
          </p:nvSpPr>
          <p:spPr>
            <a:xfrm>
              <a:off x="6408350" y="3932800"/>
              <a:ext cx="62425" cy="53425"/>
            </a:xfrm>
            <a:custGeom>
              <a:avLst/>
              <a:gdLst/>
              <a:ahLst/>
              <a:cxnLst/>
              <a:rect l="l" t="t" r="r" b="b"/>
              <a:pathLst>
                <a:path w="2497" h="2137" extrusionOk="0">
                  <a:moveTo>
                    <a:pt x="1074" y="0"/>
                  </a:moveTo>
                  <a:cubicBezTo>
                    <a:pt x="481" y="0"/>
                    <a:pt x="1" y="480"/>
                    <a:pt x="1" y="1065"/>
                  </a:cubicBezTo>
                  <a:cubicBezTo>
                    <a:pt x="1" y="1709"/>
                    <a:pt x="526" y="2137"/>
                    <a:pt x="1075" y="2137"/>
                  </a:cubicBezTo>
                  <a:cubicBezTo>
                    <a:pt x="1337" y="2137"/>
                    <a:pt x="1604" y="2039"/>
                    <a:pt x="1822" y="1821"/>
                  </a:cubicBezTo>
                  <a:cubicBezTo>
                    <a:pt x="2497" y="1155"/>
                    <a:pt x="2017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6" name="Google Shape;2667;p68">
              <a:extLst>
                <a:ext uri="{FF2B5EF4-FFF2-40B4-BE49-F238E27FC236}">
                  <a16:creationId xmlns:a16="http://schemas.microsoft.com/office/drawing/2014/main" id="{F8D3E8D0-FD66-4F5C-8653-FB949C43129B}"/>
                </a:ext>
              </a:extLst>
            </p:cNvPr>
            <p:cNvSpPr/>
            <p:nvPr/>
          </p:nvSpPr>
          <p:spPr>
            <a:xfrm>
              <a:off x="6408350" y="4085225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74" y="0"/>
                  </a:moveTo>
                  <a:cubicBezTo>
                    <a:pt x="481" y="0"/>
                    <a:pt x="9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7" y="2133"/>
                    <a:pt x="1604" y="2037"/>
                    <a:pt x="1822" y="1821"/>
                  </a:cubicBezTo>
                  <a:cubicBezTo>
                    <a:pt x="2497" y="1147"/>
                    <a:pt x="2017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" name="Google Shape;2668;p68">
              <a:extLst>
                <a:ext uri="{FF2B5EF4-FFF2-40B4-BE49-F238E27FC236}">
                  <a16:creationId xmlns:a16="http://schemas.microsoft.com/office/drawing/2014/main" id="{73CEAE78-55E2-4C19-9EC0-6FC90A8AD3CE}"/>
                </a:ext>
              </a:extLst>
            </p:cNvPr>
            <p:cNvSpPr/>
            <p:nvPr/>
          </p:nvSpPr>
          <p:spPr>
            <a:xfrm>
              <a:off x="6484575" y="3856775"/>
              <a:ext cx="62425" cy="53250"/>
            </a:xfrm>
            <a:custGeom>
              <a:avLst/>
              <a:gdLst/>
              <a:ahLst/>
              <a:cxnLst/>
              <a:rect l="l" t="t" r="r" b="b"/>
              <a:pathLst>
                <a:path w="2497" h="2130" extrusionOk="0">
                  <a:moveTo>
                    <a:pt x="1065" y="1"/>
                  </a:moveTo>
                  <a:cubicBezTo>
                    <a:pt x="480" y="1"/>
                    <a:pt x="1" y="472"/>
                    <a:pt x="1" y="1066"/>
                  </a:cubicBezTo>
                  <a:cubicBezTo>
                    <a:pt x="1" y="1704"/>
                    <a:pt x="525" y="2129"/>
                    <a:pt x="1073" y="2129"/>
                  </a:cubicBezTo>
                  <a:cubicBezTo>
                    <a:pt x="1335" y="2129"/>
                    <a:pt x="1603" y="2032"/>
                    <a:pt x="1822" y="1814"/>
                  </a:cubicBezTo>
                  <a:cubicBezTo>
                    <a:pt x="2496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" name="Google Shape;2669;p68">
              <a:extLst>
                <a:ext uri="{FF2B5EF4-FFF2-40B4-BE49-F238E27FC236}">
                  <a16:creationId xmlns:a16="http://schemas.microsoft.com/office/drawing/2014/main" id="{E5C60912-AB7C-447A-B029-FB6B31CA6AE9}"/>
                </a:ext>
              </a:extLst>
            </p:cNvPr>
            <p:cNvSpPr/>
            <p:nvPr/>
          </p:nvSpPr>
          <p:spPr>
            <a:xfrm>
              <a:off x="6484575" y="3932800"/>
              <a:ext cx="62425" cy="53425"/>
            </a:xfrm>
            <a:custGeom>
              <a:avLst/>
              <a:gdLst/>
              <a:ahLst/>
              <a:cxnLst/>
              <a:rect l="l" t="t" r="r" b="b"/>
              <a:pathLst>
                <a:path w="2497" h="2137" extrusionOk="0">
                  <a:moveTo>
                    <a:pt x="1065" y="0"/>
                  </a:moveTo>
                  <a:cubicBezTo>
                    <a:pt x="480" y="0"/>
                    <a:pt x="1" y="480"/>
                    <a:pt x="1" y="1065"/>
                  </a:cubicBezTo>
                  <a:cubicBezTo>
                    <a:pt x="1" y="1709"/>
                    <a:pt x="526" y="2137"/>
                    <a:pt x="1074" y="2137"/>
                  </a:cubicBezTo>
                  <a:cubicBezTo>
                    <a:pt x="1336" y="2137"/>
                    <a:pt x="1603" y="2039"/>
                    <a:pt x="1822" y="1821"/>
                  </a:cubicBezTo>
                  <a:cubicBezTo>
                    <a:pt x="2496" y="1146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" name="Google Shape;2670;p68">
              <a:extLst>
                <a:ext uri="{FF2B5EF4-FFF2-40B4-BE49-F238E27FC236}">
                  <a16:creationId xmlns:a16="http://schemas.microsoft.com/office/drawing/2014/main" id="{20049BF8-A0D5-4B94-BC20-F666AC45DE02}"/>
                </a:ext>
              </a:extLst>
            </p:cNvPr>
            <p:cNvSpPr/>
            <p:nvPr/>
          </p:nvSpPr>
          <p:spPr>
            <a:xfrm>
              <a:off x="6484575" y="4161425"/>
              <a:ext cx="62425" cy="53300"/>
            </a:xfrm>
            <a:custGeom>
              <a:avLst/>
              <a:gdLst/>
              <a:ahLst/>
              <a:cxnLst/>
              <a:rect l="l" t="t" r="r" b="b"/>
              <a:pathLst>
                <a:path w="2497" h="2132" extrusionOk="0">
                  <a:moveTo>
                    <a:pt x="1065" y="1"/>
                  </a:moveTo>
                  <a:cubicBezTo>
                    <a:pt x="480" y="1"/>
                    <a:pt x="1" y="472"/>
                    <a:pt x="1" y="1066"/>
                  </a:cubicBezTo>
                  <a:cubicBezTo>
                    <a:pt x="1" y="1708"/>
                    <a:pt x="523" y="2131"/>
                    <a:pt x="1070" y="2131"/>
                  </a:cubicBezTo>
                  <a:cubicBezTo>
                    <a:pt x="1333" y="2131"/>
                    <a:pt x="1602" y="2033"/>
                    <a:pt x="1822" y="1814"/>
                  </a:cubicBezTo>
                  <a:cubicBezTo>
                    <a:pt x="2496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0" name="Google Shape;2671;p68">
              <a:extLst>
                <a:ext uri="{FF2B5EF4-FFF2-40B4-BE49-F238E27FC236}">
                  <a16:creationId xmlns:a16="http://schemas.microsoft.com/office/drawing/2014/main" id="{ABD59479-9489-441A-B345-2A9E73C42B93}"/>
                </a:ext>
              </a:extLst>
            </p:cNvPr>
            <p:cNvSpPr/>
            <p:nvPr/>
          </p:nvSpPr>
          <p:spPr>
            <a:xfrm>
              <a:off x="6484575" y="4085225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65" y="0"/>
                  </a:moveTo>
                  <a:cubicBezTo>
                    <a:pt x="480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6" y="2133"/>
                    <a:pt x="1604" y="2037"/>
                    <a:pt x="1822" y="1821"/>
                  </a:cubicBezTo>
                  <a:cubicBezTo>
                    <a:pt x="2496" y="1147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" name="Google Shape;2672;p68">
              <a:extLst>
                <a:ext uri="{FF2B5EF4-FFF2-40B4-BE49-F238E27FC236}">
                  <a16:creationId xmlns:a16="http://schemas.microsoft.com/office/drawing/2014/main" id="{33B384A0-38D3-4FED-A95A-37BADEFB28D6}"/>
                </a:ext>
              </a:extLst>
            </p:cNvPr>
            <p:cNvSpPr/>
            <p:nvPr/>
          </p:nvSpPr>
          <p:spPr>
            <a:xfrm>
              <a:off x="6484575" y="4009000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65" y="1"/>
                  </a:moveTo>
                  <a:cubicBezTo>
                    <a:pt x="480" y="1"/>
                    <a:pt x="1" y="480"/>
                    <a:pt x="1" y="1066"/>
                  </a:cubicBezTo>
                  <a:cubicBezTo>
                    <a:pt x="1" y="1710"/>
                    <a:pt x="526" y="2134"/>
                    <a:pt x="1075" y="2134"/>
                  </a:cubicBezTo>
                  <a:cubicBezTo>
                    <a:pt x="1336" y="2134"/>
                    <a:pt x="1604" y="2037"/>
                    <a:pt x="1822" y="1822"/>
                  </a:cubicBezTo>
                  <a:cubicBezTo>
                    <a:pt x="2496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2" name="Google Shape;2673;p68">
              <a:extLst>
                <a:ext uri="{FF2B5EF4-FFF2-40B4-BE49-F238E27FC236}">
                  <a16:creationId xmlns:a16="http://schemas.microsoft.com/office/drawing/2014/main" id="{57EEE35B-868B-401D-9E12-11BB91AA5692}"/>
                </a:ext>
              </a:extLst>
            </p:cNvPr>
            <p:cNvSpPr/>
            <p:nvPr/>
          </p:nvSpPr>
          <p:spPr>
            <a:xfrm>
              <a:off x="6638425" y="3856775"/>
              <a:ext cx="62425" cy="53250"/>
            </a:xfrm>
            <a:custGeom>
              <a:avLst/>
              <a:gdLst/>
              <a:ahLst/>
              <a:cxnLst/>
              <a:rect l="l" t="t" r="r" b="b"/>
              <a:pathLst>
                <a:path w="2497" h="2130" extrusionOk="0">
                  <a:moveTo>
                    <a:pt x="1065" y="1"/>
                  </a:moveTo>
                  <a:cubicBezTo>
                    <a:pt x="480" y="1"/>
                    <a:pt x="9" y="472"/>
                    <a:pt x="1" y="1066"/>
                  </a:cubicBezTo>
                  <a:cubicBezTo>
                    <a:pt x="1" y="1704"/>
                    <a:pt x="525" y="2129"/>
                    <a:pt x="1073" y="2129"/>
                  </a:cubicBezTo>
                  <a:cubicBezTo>
                    <a:pt x="1335" y="2129"/>
                    <a:pt x="1603" y="2032"/>
                    <a:pt x="1822" y="1814"/>
                  </a:cubicBezTo>
                  <a:cubicBezTo>
                    <a:pt x="2496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" name="Google Shape;2674;p68">
              <a:extLst>
                <a:ext uri="{FF2B5EF4-FFF2-40B4-BE49-F238E27FC236}">
                  <a16:creationId xmlns:a16="http://schemas.microsoft.com/office/drawing/2014/main" id="{A2265A99-832A-4947-9AF4-0264C582EA42}"/>
                </a:ext>
              </a:extLst>
            </p:cNvPr>
            <p:cNvSpPr/>
            <p:nvPr/>
          </p:nvSpPr>
          <p:spPr>
            <a:xfrm>
              <a:off x="6638425" y="3932800"/>
              <a:ext cx="62425" cy="53425"/>
            </a:xfrm>
            <a:custGeom>
              <a:avLst/>
              <a:gdLst/>
              <a:ahLst/>
              <a:cxnLst/>
              <a:rect l="l" t="t" r="r" b="b"/>
              <a:pathLst>
                <a:path w="2497" h="2137" extrusionOk="0">
                  <a:moveTo>
                    <a:pt x="1065" y="0"/>
                  </a:moveTo>
                  <a:cubicBezTo>
                    <a:pt x="480" y="0"/>
                    <a:pt x="1" y="480"/>
                    <a:pt x="1" y="1065"/>
                  </a:cubicBezTo>
                  <a:cubicBezTo>
                    <a:pt x="1" y="1709"/>
                    <a:pt x="526" y="2137"/>
                    <a:pt x="1074" y="2137"/>
                  </a:cubicBezTo>
                  <a:cubicBezTo>
                    <a:pt x="1336" y="2137"/>
                    <a:pt x="1603" y="2039"/>
                    <a:pt x="1822" y="1821"/>
                  </a:cubicBezTo>
                  <a:cubicBezTo>
                    <a:pt x="2496" y="1146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4" name="Google Shape;2675;p68">
              <a:extLst>
                <a:ext uri="{FF2B5EF4-FFF2-40B4-BE49-F238E27FC236}">
                  <a16:creationId xmlns:a16="http://schemas.microsoft.com/office/drawing/2014/main" id="{3D704537-E152-4652-8100-FBE92BA763A7}"/>
                </a:ext>
              </a:extLst>
            </p:cNvPr>
            <p:cNvSpPr/>
            <p:nvPr/>
          </p:nvSpPr>
          <p:spPr>
            <a:xfrm>
              <a:off x="6638425" y="4161425"/>
              <a:ext cx="62425" cy="53300"/>
            </a:xfrm>
            <a:custGeom>
              <a:avLst/>
              <a:gdLst/>
              <a:ahLst/>
              <a:cxnLst/>
              <a:rect l="l" t="t" r="r" b="b"/>
              <a:pathLst>
                <a:path w="2497" h="2132" extrusionOk="0">
                  <a:moveTo>
                    <a:pt x="1065" y="1"/>
                  </a:moveTo>
                  <a:cubicBezTo>
                    <a:pt x="480" y="1"/>
                    <a:pt x="1" y="472"/>
                    <a:pt x="1" y="1066"/>
                  </a:cubicBezTo>
                  <a:cubicBezTo>
                    <a:pt x="1" y="1708"/>
                    <a:pt x="526" y="2131"/>
                    <a:pt x="1073" y="2131"/>
                  </a:cubicBezTo>
                  <a:cubicBezTo>
                    <a:pt x="1337" y="2131"/>
                    <a:pt x="1605" y="2033"/>
                    <a:pt x="1822" y="1814"/>
                  </a:cubicBezTo>
                  <a:cubicBezTo>
                    <a:pt x="2496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" name="Google Shape;2676;p68">
              <a:extLst>
                <a:ext uri="{FF2B5EF4-FFF2-40B4-BE49-F238E27FC236}">
                  <a16:creationId xmlns:a16="http://schemas.microsoft.com/office/drawing/2014/main" id="{5A2FF638-AEFA-401D-9052-8C856DE82E1D}"/>
                </a:ext>
              </a:extLst>
            </p:cNvPr>
            <p:cNvSpPr/>
            <p:nvPr/>
          </p:nvSpPr>
          <p:spPr>
            <a:xfrm>
              <a:off x="6638425" y="4085225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65" y="0"/>
                  </a:moveTo>
                  <a:cubicBezTo>
                    <a:pt x="480" y="0"/>
                    <a:pt x="9" y="480"/>
                    <a:pt x="1" y="1065"/>
                  </a:cubicBezTo>
                  <a:cubicBezTo>
                    <a:pt x="1" y="1709"/>
                    <a:pt x="526" y="2133"/>
                    <a:pt x="1074" y="2133"/>
                  </a:cubicBezTo>
                  <a:cubicBezTo>
                    <a:pt x="1336" y="2133"/>
                    <a:pt x="1604" y="2037"/>
                    <a:pt x="1822" y="1821"/>
                  </a:cubicBezTo>
                  <a:cubicBezTo>
                    <a:pt x="2496" y="1147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" name="Google Shape;2677;p68">
              <a:extLst>
                <a:ext uri="{FF2B5EF4-FFF2-40B4-BE49-F238E27FC236}">
                  <a16:creationId xmlns:a16="http://schemas.microsoft.com/office/drawing/2014/main" id="{DB7FC9E2-F82E-430F-8156-3D680CEBB1C5}"/>
                </a:ext>
              </a:extLst>
            </p:cNvPr>
            <p:cNvSpPr/>
            <p:nvPr/>
          </p:nvSpPr>
          <p:spPr>
            <a:xfrm>
              <a:off x="6638425" y="4009000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65" y="1"/>
                  </a:moveTo>
                  <a:cubicBezTo>
                    <a:pt x="480" y="1"/>
                    <a:pt x="1" y="480"/>
                    <a:pt x="1" y="1066"/>
                  </a:cubicBezTo>
                  <a:cubicBezTo>
                    <a:pt x="1" y="1710"/>
                    <a:pt x="530" y="2134"/>
                    <a:pt x="1078" y="2134"/>
                  </a:cubicBezTo>
                  <a:cubicBezTo>
                    <a:pt x="1340" y="2134"/>
                    <a:pt x="1606" y="2037"/>
                    <a:pt x="1822" y="1822"/>
                  </a:cubicBezTo>
                  <a:cubicBezTo>
                    <a:pt x="2496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7" name="Google Shape;2678;p68">
              <a:extLst>
                <a:ext uri="{FF2B5EF4-FFF2-40B4-BE49-F238E27FC236}">
                  <a16:creationId xmlns:a16="http://schemas.microsoft.com/office/drawing/2014/main" id="{91DC4763-3C5A-4E2D-B3D1-EDF51774C3F0}"/>
                </a:ext>
              </a:extLst>
            </p:cNvPr>
            <p:cNvSpPr/>
            <p:nvPr/>
          </p:nvSpPr>
          <p:spPr>
            <a:xfrm>
              <a:off x="6715450" y="3932800"/>
              <a:ext cx="62225" cy="53425"/>
            </a:xfrm>
            <a:custGeom>
              <a:avLst/>
              <a:gdLst/>
              <a:ahLst/>
              <a:cxnLst/>
              <a:rect l="l" t="t" r="r" b="b"/>
              <a:pathLst>
                <a:path w="2489" h="2137" extrusionOk="0">
                  <a:moveTo>
                    <a:pt x="1066" y="0"/>
                  </a:moveTo>
                  <a:cubicBezTo>
                    <a:pt x="480" y="0"/>
                    <a:pt x="1" y="480"/>
                    <a:pt x="1" y="1065"/>
                  </a:cubicBezTo>
                  <a:cubicBezTo>
                    <a:pt x="1" y="1709"/>
                    <a:pt x="526" y="2137"/>
                    <a:pt x="1074" y="2137"/>
                  </a:cubicBezTo>
                  <a:cubicBezTo>
                    <a:pt x="1336" y="2137"/>
                    <a:pt x="1604" y="2039"/>
                    <a:pt x="1822" y="1821"/>
                  </a:cubicBezTo>
                  <a:cubicBezTo>
                    <a:pt x="2488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8" name="Google Shape;2679;p68">
              <a:extLst>
                <a:ext uri="{FF2B5EF4-FFF2-40B4-BE49-F238E27FC236}">
                  <a16:creationId xmlns:a16="http://schemas.microsoft.com/office/drawing/2014/main" id="{5F691238-6581-4034-AFD6-44C47DAC0A01}"/>
                </a:ext>
              </a:extLst>
            </p:cNvPr>
            <p:cNvSpPr/>
            <p:nvPr/>
          </p:nvSpPr>
          <p:spPr>
            <a:xfrm>
              <a:off x="6715450" y="408522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0"/>
                  </a:moveTo>
                  <a:cubicBezTo>
                    <a:pt x="480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6" y="2133"/>
                    <a:pt x="1604" y="2037"/>
                    <a:pt x="1822" y="1821"/>
                  </a:cubicBezTo>
                  <a:cubicBezTo>
                    <a:pt x="2488" y="1147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9" name="Google Shape;2680;p68">
              <a:extLst>
                <a:ext uri="{FF2B5EF4-FFF2-40B4-BE49-F238E27FC236}">
                  <a16:creationId xmlns:a16="http://schemas.microsoft.com/office/drawing/2014/main" id="{08EF61F7-4E8B-4BFC-950E-00A68769AD6C}"/>
                </a:ext>
              </a:extLst>
            </p:cNvPr>
            <p:cNvSpPr/>
            <p:nvPr/>
          </p:nvSpPr>
          <p:spPr>
            <a:xfrm>
              <a:off x="6715450" y="400900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80" y="1"/>
                    <a:pt x="1" y="480"/>
                    <a:pt x="1" y="1066"/>
                  </a:cubicBezTo>
                  <a:cubicBezTo>
                    <a:pt x="1" y="1710"/>
                    <a:pt x="526" y="2134"/>
                    <a:pt x="1075" y="2134"/>
                  </a:cubicBezTo>
                  <a:cubicBezTo>
                    <a:pt x="1336" y="2134"/>
                    <a:pt x="1604" y="2037"/>
                    <a:pt x="1822" y="1822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0" name="Google Shape;2681;p68">
              <a:extLst>
                <a:ext uri="{FF2B5EF4-FFF2-40B4-BE49-F238E27FC236}">
                  <a16:creationId xmlns:a16="http://schemas.microsoft.com/office/drawing/2014/main" id="{37240743-7E02-4442-A5AF-B7D96BFB013B}"/>
                </a:ext>
              </a:extLst>
            </p:cNvPr>
            <p:cNvSpPr/>
            <p:nvPr/>
          </p:nvSpPr>
          <p:spPr>
            <a:xfrm>
              <a:off x="6408350" y="4009000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74" y="1"/>
                  </a:moveTo>
                  <a:cubicBezTo>
                    <a:pt x="481" y="1"/>
                    <a:pt x="1" y="480"/>
                    <a:pt x="1" y="1066"/>
                  </a:cubicBezTo>
                  <a:cubicBezTo>
                    <a:pt x="1" y="1710"/>
                    <a:pt x="530" y="2134"/>
                    <a:pt x="1079" y="2134"/>
                  </a:cubicBezTo>
                  <a:cubicBezTo>
                    <a:pt x="1340" y="2134"/>
                    <a:pt x="1607" y="2037"/>
                    <a:pt x="1822" y="1822"/>
                  </a:cubicBezTo>
                  <a:cubicBezTo>
                    <a:pt x="2497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1" name="Google Shape;2682;p68">
              <a:extLst>
                <a:ext uri="{FF2B5EF4-FFF2-40B4-BE49-F238E27FC236}">
                  <a16:creationId xmlns:a16="http://schemas.microsoft.com/office/drawing/2014/main" id="{66644409-036D-4927-9D90-610B184EC24A}"/>
                </a:ext>
              </a:extLst>
            </p:cNvPr>
            <p:cNvSpPr/>
            <p:nvPr/>
          </p:nvSpPr>
          <p:spPr>
            <a:xfrm>
              <a:off x="6332350" y="400900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72" y="1"/>
                    <a:pt x="1" y="480"/>
                    <a:pt x="1" y="1066"/>
                  </a:cubicBezTo>
                  <a:cubicBezTo>
                    <a:pt x="1" y="1710"/>
                    <a:pt x="526" y="2134"/>
                    <a:pt x="1072" y="2134"/>
                  </a:cubicBezTo>
                  <a:cubicBezTo>
                    <a:pt x="1333" y="2134"/>
                    <a:pt x="1598" y="2037"/>
                    <a:pt x="1813" y="1822"/>
                  </a:cubicBezTo>
                  <a:cubicBezTo>
                    <a:pt x="2488" y="1147"/>
                    <a:pt x="2009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2" name="Google Shape;2683;p68">
              <a:extLst>
                <a:ext uri="{FF2B5EF4-FFF2-40B4-BE49-F238E27FC236}">
                  <a16:creationId xmlns:a16="http://schemas.microsoft.com/office/drawing/2014/main" id="{2208F5AA-2E18-4E8C-AE3B-774ED5D27A7B}"/>
                </a:ext>
              </a:extLst>
            </p:cNvPr>
            <p:cNvSpPr/>
            <p:nvPr/>
          </p:nvSpPr>
          <p:spPr>
            <a:xfrm>
              <a:off x="6256150" y="4009000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1"/>
                  </a:moveTo>
                  <a:cubicBezTo>
                    <a:pt x="472" y="1"/>
                    <a:pt x="0" y="480"/>
                    <a:pt x="0" y="1066"/>
                  </a:cubicBezTo>
                  <a:cubicBezTo>
                    <a:pt x="0" y="1710"/>
                    <a:pt x="525" y="2134"/>
                    <a:pt x="1071" y="2134"/>
                  </a:cubicBezTo>
                  <a:cubicBezTo>
                    <a:pt x="1332" y="2134"/>
                    <a:pt x="1598" y="2037"/>
                    <a:pt x="1813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3" name="Google Shape;2684;p68">
              <a:extLst>
                <a:ext uri="{FF2B5EF4-FFF2-40B4-BE49-F238E27FC236}">
                  <a16:creationId xmlns:a16="http://schemas.microsoft.com/office/drawing/2014/main" id="{937D8A64-7F8E-4B2F-9C92-994F7076F6C0}"/>
                </a:ext>
              </a:extLst>
            </p:cNvPr>
            <p:cNvSpPr/>
            <p:nvPr/>
          </p:nvSpPr>
          <p:spPr>
            <a:xfrm>
              <a:off x="5951475" y="3932800"/>
              <a:ext cx="62225" cy="53425"/>
            </a:xfrm>
            <a:custGeom>
              <a:avLst/>
              <a:gdLst/>
              <a:ahLst/>
              <a:cxnLst/>
              <a:rect l="l" t="t" r="r" b="b"/>
              <a:pathLst>
                <a:path w="2489" h="2137" extrusionOk="0">
                  <a:moveTo>
                    <a:pt x="1066" y="0"/>
                  </a:moveTo>
                  <a:cubicBezTo>
                    <a:pt x="472" y="8"/>
                    <a:pt x="1" y="480"/>
                    <a:pt x="1" y="1065"/>
                  </a:cubicBezTo>
                  <a:cubicBezTo>
                    <a:pt x="1" y="1709"/>
                    <a:pt x="526" y="2137"/>
                    <a:pt x="1072" y="2137"/>
                  </a:cubicBezTo>
                  <a:cubicBezTo>
                    <a:pt x="1333" y="2137"/>
                    <a:pt x="1598" y="2039"/>
                    <a:pt x="1814" y="1821"/>
                  </a:cubicBezTo>
                  <a:cubicBezTo>
                    <a:pt x="2489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4" name="Google Shape;2685;p68">
              <a:extLst>
                <a:ext uri="{FF2B5EF4-FFF2-40B4-BE49-F238E27FC236}">
                  <a16:creationId xmlns:a16="http://schemas.microsoft.com/office/drawing/2014/main" id="{60860E5A-067C-4C2F-B96B-DB3C79A3FE09}"/>
                </a:ext>
              </a:extLst>
            </p:cNvPr>
            <p:cNvSpPr/>
            <p:nvPr/>
          </p:nvSpPr>
          <p:spPr>
            <a:xfrm>
              <a:off x="5951475" y="400900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72" y="1"/>
                    <a:pt x="1" y="480"/>
                    <a:pt x="1" y="1066"/>
                  </a:cubicBezTo>
                  <a:cubicBezTo>
                    <a:pt x="1" y="1710"/>
                    <a:pt x="526" y="2134"/>
                    <a:pt x="1075" y="2134"/>
                  </a:cubicBezTo>
                  <a:cubicBezTo>
                    <a:pt x="1337" y="2134"/>
                    <a:pt x="1604" y="2037"/>
                    <a:pt x="1822" y="1822"/>
                  </a:cubicBezTo>
                  <a:cubicBezTo>
                    <a:pt x="2489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5" name="Google Shape;2686;p68">
              <a:extLst>
                <a:ext uri="{FF2B5EF4-FFF2-40B4-BE49-F238E27FC236}">
                  <a16:creationId xmlns:a16="http://schemas.microsoft.com/office/drawing/2014/main" id="{9F3FCD3B-86F4-49CB-9929-ACD57C51FACA}"/>
                </a:ext>
              </a:extLst>
            </p:cNvPr>
            <p:cNvSpPr/>
            <p:nvPr/>
          </p:nvSpPr>
          <p:spPr>
            <a:xfrm>
              <a:off x="6027500" y="3856775"/>
              <a:ext cx="62425" cy="53250"/>
            </a:xfrm>
            <a:custGeom>
              <a:avLst/>
              <a:gdLst/>
              <a:ahLst/>
              <a:cxnLst/>
              <a:rect l="l" t="t" r="r" b="b"/>
              <a:pathLst>
                <a:path w="2497" h="2130" extrusionOk="0">
                  <a:moveTo>
                    <a:pt x="1073" y="1"/>
                  </a:moveTo>
                  <a:cubicBezTo>
                    <a:pt x="480" y="1"/>
                    <a:pt x="9" y="472"/>
                    <a:pt x="0" y="1066"/>
                  </a:cubicBezTo>
                  <a:cubicBezTo>
                    <a:pt x="0" y="1704"/>
                    <a:pt x="529" y="2129"/>
                    <a:pt x="1077" y="2129"/>
                  </a:cubicBezTo>
                  <a:cubicBezTo>
                    <a:pt x="1339" y="2129"/>
                    <a:pt x="1606" y="2032"/>
                    <a:pt x="1821" y="1814"/>
                  </a:cubicBezTo>
                  <a:cubicBezTo>
                    <a:pt x="2496" y="1147"/>
                    <a:pt x="2016" y="1"/>
                    <a:pt x="1073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6" name="Google Shape;2687;p68">
              <a:extLst>
                <a:ext uri="{FF2B5EF4-FFF2-40B4-BE49-F238E27FC236}">
                  <a16:creationId xmlns:a16="http://schemas.microsoft.com/office/drawing/2014/main" id="{9CE30685-675C-45A0-ADB6-E0439FB00614}"/>
                </a:ext>
              </a:extLst>
            </p:cNvPr>
            <p:cNvSpPr/>
            <p:nvPr/>
          </p:nvSpPr>
          <p:spPr>
            <a:xfrm>
              <a:off x="6027500" y="3932800"/>
              <a:ext cx="62425" cy="53425"/>
            </a:xfrm>
            <a:custGeom>
              <a:avLst/>
              <a:gdLst/>
              <a:ahLst/>
              <a:cxnLst/>
              <a:rect l="l" t="t" r="r" b="b"/>
              <a:pathLst>
                <a:path w="2497" h="2137" extrusionOk="0">
                  <a:moveTo>
                    <a:pt x="1073" y="0"/>
                  </a:moveTo>
                  <a:cubicBezTo>
                    <a:pt x="480" y="0"/>
                    <a:pt x="9" y="480"/>
                    <a:pt x="0" y="1065"/>
                  </a:cubicBezTo>
                  <a:cubicBezTo>
                    <a:pt x="0" y="1709"/>
                    <a:pt x="529" y="2137"/>
                    <a:pt x="1078" y="2137"/>
                  </a:cubicBezTo>
                  <a:cubicBezTo>
                    <a:pt x="1340" y="2137"/>
                    <a:pt x="1606" y="2039"/>
                    <a:pt x="1821" y="1821"/>
                  </a:cubicBezTo>
                  <a:cubicBezTo>
                    <a:pt x="2496" y="1155"/>
                    <a:pt x="2016" y="0"/>
                    <a:pt x="1073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7" name="Google Shape;2688;p68">
              <a:extLst>
                <a:ext uri="{FF2B5EF4-FFF2-40B4-BE49-F238E27FC236}">
                  <a16:creationId xmlns:a16="http://schemas.microsoft.com/office/drawing/2014/main" id="{865A09CA-A68F-48EB-A1F4-3184702FF1AB}"/>
                </a:ext>
              </a:extLst>
            </p:cNvPr>
            <p:cNvSpPr/>
            <p:nvPr/>
          </p:nvSpPr>
          <p:spPr>
            <a:xfrm>
              <a:off x="6027500" y="4009000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73" y="1"/>
                  </a:moveTo>
                  <a:cubicBezTo>
                    <a:pt x="480" y="1"/>
                    <a:pt x="9" y="480"/>
                    <a:pt x="0" y="1066"/>
                  </a:cubicBezTo>
                  <a:cubicBezTo>
                    <a:pt x="0" y="1710"/>
                    <a:pt x="529" y="2134"/>
                    <a:pt x="1078" y="2134"/>
                  </a:cubicBezTo>
                  <a:cubicBezTo>
                    <a:pt x="1340" y="2134"/>
                    <a:pt x="1606" y="2037"/>
                    <a:pt x="1821" y="1822"/>
                  </a:cubicBezTo>
                  <a:cubicBezTo>
                    <a:pt x="2496" y="1147"/>
                    <a:pt x="2016" y="1"/>
                    <a:pt x="1073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8" name="Google Shape;2689;p68">
              <a:extLst>
                <a:ext uri="{FF2B5EF4-FFF2-40B4-BE49-F238E27FC236}">
                  <a16:creationId xmlns:a16="http://schemas.microsoft.com/office/drawing/2014/main" id="{A32BBDFC-CD7C-4123-82DD-927367449561}"/>
                </a:ext>
              </a:extLst>
            </p:cNvPr>
            <p:cNvSpPr/>
            <p:nvPr/>
          </p:nvSpPr>
          <p:spPr>
            <a:xfrm>
              <a:off x="6103700" y="3780375"/>
              <a:ext cx="62425" cy="53475"/>
            </a:xfrm>
            <a:custGeom>
              <a:avLst/>
              <a:gdLst/>
              <a:ahLst/>
              <a:cxnLst/>
              <a:rect l="l" t="t" r="r" b="b"/>
              <a:pathLst>
                <a:path w="2497" h="2139" extrusionOk="0">
                  <a:moveTo>
                    <a:pt x="1066" y="0"/>
                  </a:moveTo>
                  <a:cubicBezTo>
                    <a:pt x="481" y="0"/>
                    <a:pt x="1" y="480"/>
                    <a:pt x="1" y="1073"/>
                  </a:cubicBezTo>
                  <a:cubicBezTo>
                    <a:pt x="6" y="1715"/>
                    <a:pt x="530" y="2139"/>
                    <a:pt x="1078" y="2139"/>
                  </a:cubicBezTo>
                  <a:cubicBezTo>
                    <a:pt x="1342" y="2139"/>
                    <a:pt x="1611" y="2040"/>
                    <a:pt x="1830" y="1821"/>
                  </a:cubicBezTo>
                  <a:cubicBezTo>
                    <a:pt x="2497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9" name="Google Shape;2690;p68">
              <a:extLst>
                <a:ext uri="{FF2B5EF4-FFF2-40B4-BE49-F238E27FC236}">
                  <a16:creationId xmlns:a16="http://schemas.microsoft.com/office/drawing/2014/main" id="{BD998641-C7FB-4B71-810B-448DB455A5B4}"/>
                </a:ext>
              </a:extLst>
            </p:cNvPr>
            <p:cNvSpPr/>
            <p:nvPr/>
          </p:nvSpPr>
          <p:spPr>
            <a:xfrm>
              <a:off x="6103700" y="3856775"/>
              <a:ext cx="62425" cy="53300"/>
            </a:xfrm>
            <a:custGeom>
              <a:avLst/>
              <a:gdLst/>
              <a:ahLst/>
              <a:cxnLst/>
              <a:rect l="l" t="t" r="r" b="b"/>
              <a:pathLst>
                <a:path w="2497" h="2132" extrusionOk="0">
                  <a:moveTo>
                    <a:pt x="1066" y="1"/>
                  </a:moveTo>
                  <a:cubicBezTo>
                    <a:pt x="481" y="1"/>
                    <a:pt x="1" y="480"/>
                    <a:pt x="1" y="1066"/>
                  </a:cubicBezTo>
                  <a:cubicBezTo>
                    <a:pt x="6" y="1708"/>
                    <a:pt x="530" y="2131"/>
                    <a:pt x="1075" y="2131"/>
                  </a:cubicBezTo>
                  <a:cubicBezTo>
                    <a:pt x="1338" y="2131"/>
                    <a:pt x="1605" y="2033"/>
                    <a:pt x="1822" y="1814"/>
                  </a:cubicBezTo>
                  <a:cubicBezTo>
                    <a:pt x="2497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0" name="Google Shape;2691;p68">
              <a:extLst>
                <a:ext uri="{FF2B5EF4-FFF2-40B4-BE49-F238E27FC236}">
                  <a16:creationId xmlns:a16="http://schemas.microsoft.com/office/drawing/2014/main" id="{108095AC-00FE-4335-A487-3B5BC5BE2E64}"/>
                </a:ext>
              </a:extLst>
            </p:cNvPr>
            <p:cNvSpPr/>
            <p:nvPr/>
          </p:nvSpPr>
          <p:spPr>
            <a:xfrm>
              <a:off x="6103700" y="3932800"/>
              <a:ext cx="62425" cy="53475"/>
            </a:xfrm>
            <a:custGeom>
              <a:avLst/>
              <a:gdLst/>
              <a:ahLst/>
              <a:cxnLst/>
              <a:rect l="l" t="t" r="r" b="b"/>
              <a:pathLst>
                <a:path w="2497" h="2139" extrusionOk="0">
                  <a:moveTo>
                    <a:pt x="1066" y="0"/>
                  </a:moveTo>
                  <a:cubicBezTo>
                    <a:pt x="481" y="0"/>
                    <a:pt x="1" y="480"/>
                    <a:pt x="1" y="1073"/>
                  </a:cubicBezTo>
                  <a:cubicBezTo>
                    <a:pt x="6" y="1715"/>
                    <a:pt x="530" y="2139"/>
                    <a:pt x="1075" y="2139"/>
                  </a:cubicBezTo>
                  <a:cubicBezTo>
                    <a:pt x="1338" y="2139"/>
                    <a:pt x="1605" y="2041"/>
                    <a:pt x="1822" y="1821"/>
                  </a:cubicBezTo>
                  <a:cubicBezTo>
                    <a:pt x="2497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" name="Google Shape;2692;p68">
              <a:extLst>
                <a:ext uri="{FF2B5EF4-FFF2-40B4-BE49-F238E27FC236}">
                  <a16:creationId xmlns:a16="http://schemas.microsoft.com/office/drawing/2014/main" id="{7F7B758C-9641-4CA2-B7E3-5942D7E29F32}"/>
                </a:ext>
              </a:extLst>
            </p:cNvPr>
            <p:cNvSpPr/>
            <p:nvPr/>
          </p:nvSpPr>
          <p:spPr>
            <a:xfrm>
              <a:off x="6103700" y="4009000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66" y="1"/>
                  </a:moveTo>
                  <a:cubicBezTo>
                    <a:pt x="481" y="1"/>
                    <a:pt x="1" y="480"/>
                    <a:pt x="1" y="1066"/>
                  </a:cubicBezTo>
                  <a:cubicBezTo>
                    <a:pt x="1" y="1710"/>
                    <a:pt x="530" y="2134"/>
                    <a:pt x="1079" y="2134"/>
                  </a:cubicBezTo>
                  <a:cubicBezTo>
                    <a:pt x="1340" y="2134"/>
                    <a:pt x="1607" y="2037"/>
                    <a:pt x="1822" y="1822"/>
                  </a:cubicBezTo>
                  <a:cubicBezTo>
                    <a:pt x="2497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2" name="Google Shape;2693;p68">
              <a:extLst>
                <a:ext uri="{FF2B5EF4-FFF2-40B4-BE49-F238E27FC236}">
                  <a16:creationId xmlns:a16="http://schemas.microsoft.com/office/drawing/2014/main" id="{F154B43C-6A8A-4968-9D98-0D6D35FA67D7}"/>
                </a:ext>
              </a:extLst>
            </p:cNvPr>
            <p:cNvSpPr/>
            <p:nvPr/>
          </p:nvSpPr>
          <p:spPr>
            <a:xfrm>
              <a:off x="6179925" y="370415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5" y="1"/>
                  </a:moveTo>
                  <a:cubicBezTo>
                    <a:pt x="480" y="1"/>
                    <a:pt x="0" y="480"/>
                    <a:pt x="0" y="1066"/>
                  </a:cubicBezTo>
                  <a:cubicBezTo>
                    <a:pt x="0" y="1709"/>
                    <a:pt x="526" y="2137"/>
                    <a:pt x="1074" y="2137"/>
                  </a:cubicBezTo>
                  <a:cubicBezTo>
                    <a:pt x="1336" y="2137"/>
                    <a:pt x="1603" y="2040"/>
                    <a:pt x="1821" y="1822"/>
                  </a:cubicBezTo>
                  <a:cubicBezTo>
                    <a:pt x="2488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3" name="Google Shape;2694;p68">
              <a:extLst>
                <a:ext uri="{FF2B5EF4-FFF2-40B4-BE49-F238E27FC236}">
                  <a16:creationId xmlns:a16="http://schemas.microsoft.com/office/drawing/2014/main" id="{65262BC1-8ABA-4AF3-A143-245764F1D3A6}"/>
                </a:ext>
              </a:extLst>
            </p:cNvPr>
            <p:cNvSpPr/>
            <p:nvPr/>
          </p:nvSpPr>
          <p:spPr>
            <a:xfrm>
              <a:off x="6179925" y="3780375"/>
              <a:ext cx="62425" cy="53425"/>
            </a:xfrm>
            <a:custGeom>
              <a:avLst/>
              <a:gdLst/>
              <a:ahLst/>
              <a:cxnLst/>
              <a:rect l="l" t="t" r="r" b="b"/>
              <a:pathLst>
                <a:path w="2497" h="2137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9" y="2137"/>
                    <a:pt x="1078" y="2137"/>
                  </a:cubicBezTo>
                  <a:cubicBezTo>
                    <a:pt x="1340" y="2137"/>
                    <a:pt x="1606" y="2039"/>
                    <a:pt x="1821" y="1821"/>
                  </a:cubicBezTo>
                  <a:cubicBezTo>
                    <a:pt x="2496" y="1146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4" name="Google Shape;2695;p68">
              <a:extLst>
                <a:ext uri="{FF2B5EF4-FFF2-40B4-BE49-F238E27FC236}">
                  <a16:creationId xmlns:a16="http://schemas.microsoft.com/office/drawing/2014/main" id="{DC852EF7-989B-4316-8FAD-CF9DEBE411F5}"/>
                </a:ext>
              </a:extLst>
            </p:cNvPr>
            <p:cNvSpPr/>
            <p:nvPr/>
          </p:nvSpPr>
          <p:spPr>
            <a:xfrm>
              <a:off x="6179925" y="400900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6"/>
                  </a:cubicBezTo>
                  <a:cubicBezTo>
                    <a:pt x="0" y="1710"/>
                    <a:pt x="526" y="2134"/>
                    <a:pt x="1074" y="2134"/>
                  </a:cubicBezTo>
                  <a:cubicBezTo>
                    <a:pt x="1336" y="2134"/>
                    <a:pt x="1603" y="2037"/>
                    <a:pt x="1821" y="1822"/>
                  </a:cubicBezTo>
                  <a:cubicBezTo>
                    <a:pt x="2488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5" name="Google Shape;2696;p68">
              <a:extLst>
                <a:ext uri="{FF2B5EF4-FFF2-40B4-BE49-F238E27FC236}">
                  <a16:creationId xmlns:a16="http://schemas.microsoft.com/office/drawing/2014/main" id="{A9C8416B-35A0-46C6-B263-E4B5B5D17E59}"/>
                </a:ext>
              </a:extLst>
            </p:cNvPr>
            <p:cNvSpPr/>
            <p:nvPr/>
          </p:nvSpPr>
          <p:spPr>
            <a:xfrm>
              <a:off x="6179925" y="3932800"/>
              <a:ext cx="62225" cy="53425"/>
            </a:xfrm>
            <a:custGeom>
              <a:avLst/>
              <a:gdLst/>
              <a:ahLst/>
              <a:cxnLst/>
              <a:rect l="l" t="t" r="r" b="b"/>
              <a:pathLst>
                <a:path w="2489" h="2137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6" y="2137"/>
                    <a:pt x="1074" y="2137"/>
                  </a:cubicBezTo>
                  <a:cubicBezTo>
                    <a:pt x="1336" y="2137"/>
                    <a:pt x="1603" y="2039"/>
                    <a:pt x="1821" y="1821"/>
                  </a:cubicBezTo>
                  <a:cubicBezTo>
                    <a:pt x="2488" y="1146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6" name="Google Shape;2697;p68">
              <a:extLst>
                <a:ext uri="{FF2B5EF4-FFF2-40B4-BE49-F238E27FC236}">
                  <a16:creationId xmlns:a16="http://schemas.microsoft.com/office/drawing/2014/main" id="{2010B976-8248-4CF8-A346-FE96D7D074EE}"/>
                </a:ext>
              </a:extLst>
            </p:cNvPr>
            <p:cNvSpPr/>
            <p:nvPr/>
          </p:nvSpPr>
          <p:spPr>
            <a:xfrm>
              <a:off x="6179925" y="3856775"/>
              <a:ext cx="62225" cy="53250"/>
            </a:xfrm>
            <a:custGeom>
              <a:avLst/>
              <a:gdLst/>
              <a:ahLst/>
              <a:cxnLst/>
              <a:rect l="l" t="t" r="r" b="b"/>
              <a:pathLst>
                <a:path w="2489" h="2130" extrusionOk="0">
                  <a:moveTo>
                    <a:pt x="1065" y="1"/>
                  </a:moveTo>
                  <a:cubicBezTo>
                    <a:pt x="480" y="1"/>
                    <a:pt x="0" y="472"/>
                    <a:pt x="0" y="1066"/>
                  </a:cubicBezTo>
                  <a:cubicBezTo>
                    <a:pt x="0" y="1704"/>
                    <a:pt x="525" y="2129"/>
                    <a:pt x="1073" y="2129"/>
                  </a:cubicBezTo>
                  <a:cubicBezTo>
                    <a:pt x="1335" y="2129"/>
                    <a:pt x="1603" y="2032"/>
                    <a:pt x="1821" y="1814"/>
                  </a:cubicBezTo>
                  <a:cubicBezTo>
                    <a:pt x="2488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7" name="Google Shape;2698;p68">
              <a:extLst>
                <a:ext uri="{FF2B5EF4-FFF2-40B4-BE49-F238E27FC236}">
                  <a16:creationId xmlns:a16="http://schemas.microsoft.com/office/drawing/2014/main" id="{82DE2E68-5C06-4EC1-9057-07C19A608A91}"/>
                </a:ext>
              </a:extLst>
            </p:cNvPr>
            <p:cNvSpPr/>
            <p:nvPr/>
          </p:nvSpPr>
          <p:spPr>
            <a:xfrm>
              <a:off x="7170300" y="3780375"/>
              <a:ext cx="62400" cy="53425"/>
            </a:xfrm>
            <a:custGeom>
              <a:avLst/>
              <a:gdLst/>
              <a:ahLst/>
              <a:cxnLst/>
              <a:rect l="l" t="t" r="r" b="b"/>
              <a:pathLst>
                <a:path w="2496" h="2137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5" y="2137"/>
                    <a:pt x="1074" y="2137"/>
                  </a:cubicBezTo>
                  <a:cubicBezTo>
                    <a:pt x="1336" y="2137"/>
                    <a:pt x="1603" y="2039"/>
                    <a:pt x="1821" y="1821"/>
                  </a:cubicBezTo>
                  <a:cubicBezTo>
                    <a:pt x="2496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8" name="Google Shape;2699;p68">
              <a:extLst>
                <a:ext uri="{FF2B5EF4-FFF2-40B4-BE49-F238E27FC236}">
                  <a16:creationId xmlns:a16="http://schemas.microsoft.com/office/drawing/2014/main" id="{98E04E1B-BF35-4291-A44E-1EB88465F4CC}"/>
                </a:ext>
              </a:extLst>
            </p:cNvPr>
            <p:cNvSpPr/>
            <p:nvPr/>
          </p:nvSpPr>
          <p:spPr>
            <a:xfrm>
              <a:off x="6865650" y="3856775"/>
              <a:ext cx="62200" cy="53250"/>
            </a:xfrm>
            <a:custGeom>
              <a:avLst/>
              <a:gdLst/>
              <a:ahLst/>
              <a:cxnLst/>
              <a:rect l="l" t="t" r="r" b="b"/>
              <a:pathLst>
                <a:path w="2488" h="2130" extrusionOk="0">
                  <a:moveTo>
                    <a:pt x="1065" y="1"/>
                  </a:moveTo>
                  <a:cubicBezTo>
                    <a:pt x="480" y="1"/>
                    <a:pt x="0" y="472"/>
                    <a:pt x="0" y="1066"/>
                  </a:cubicBezTo>
                  <a:cubicBezTo>
                    <a:pt x="0" y="1704"/>
                    <a:pt x="525" y="2129"/>
                    <a:pt x="1073" y="2129"/>
                  </a:cubicBezTo>
                  <a:cubicBezTo>
                    <a:pt x="1335" y="2129"/>
                    <a:pt x="1603" y="2032"/>
                    <a:pt x="1821" y="1814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9" name="Google Shape;2700;p68">
              <a:extLst>
                <a:ext uri="{FF2B5EF4-FFF2-40B4-BE49-F238E27FC236}">
                  <a16:creationId xmlns:a16="http://schemas.microsoft.com/office/drawing/2014/main" id="{2200E34D-87FC-4676-861B-EAD8FEB4E9D4}"/>
                </a:ext>
              </a:extLst>
            </p:cNvPr>
            <p:cNvSpPr/>
            <p:nvPr/>
          </p:nvSpPr>
          <p:spPr>
            <a:xfrm>
              <a:off x="6865650" y="3780375"/>
              <a:ext cx="62400" cy="53425"/>
            </a:xfrm>
            <a:custGeom>
              <a:avLst/>
              <a:gdLst/>
              <a:ahLst/>
              <a:cxnLst/>
              <a:rect l="l" t="t" r="r" b="b"/>
              <a:pathLst>
                <a:path w="2496" h="2137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5" y="2137"/>
                    <a:pt x="1074" y="2137"/>
                  </a:cubicBezTo>
                  <a:cubicBezTo>
                    <a:pt x="1336" y="2137"/>
                    <a:pt x="1603" y="2039"/>
                    <a:pt x="1821" y="1821"/>
                  </a:cubicBezTo>
                  <a:cubicBezTo>
                    <a:pt x="2496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0" name="Google Shape;2701;p68">
              <a:extLst>
                <a:ext uri="{FF2B5EF4-FFF2-40B4-BE49-F238E27FC236}">
                  <a16:creationId xmlns:a16="http://schemas.microsoft.com/office/drawing/2014/main" id="{63AD8B38-F2F8-47B0-87BA-FA5A594C5160}"/>
                </a:ext>
              </a:extLst>
            </p:cNvPr>
            <p:cNvSpPr/>
            <p:nvPr/>
          </p:nvSpPr>
          <p:spPr>
            <a:xfrm>
              <a:off x="6941850" y="370415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72" y="1"/>
                    <a:pt x="1" y="480"/>
                    <a:pt x="1" y="1066"/>
                  </a:cubicBezTo>
                  <a:cubicBezTo>
                    <a:pt x="1" y="1709"/>
                    <a:pt x="526" y="2137"/>
                    <a:pt x="1072" y="2137"/>
                  </a:cubicBezTo>
                  <a:cubicBezTo>
                    <a:pt x="1333" y="2137"/>
                    <a:pt x="1598" y="2040"/>
                    <a:pt x="1814" y="1822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1" name="Google Shape;2702;p68">
              <a:extLst>
                <a:ext uri="{FF2B5EF4-FFF2-40B4-BE49-F238E27FC236}">
                  <a16:creationId xmlns:a16="http://schemas.microsoft.com/office/drawing/2014/main" id="{9FB2C99B-EA13-441A-BC34-DDBFBD2B7BD9}"/>
                </a:ext>
              </a:extLst>
            </p:cNvPr>
            <p:cNvSpPr/>
            <p:nvPr/>
          </p:nvSpPr>
          <p:spPr>
            <a:xfrm>
              <a:off x="6789225" y="3627950"/>
              <a:ext cx="62425" cy="53425"/>
            </a:xfrm>
            <a:custGeom>
              <a:avLst/>
              <a:gdLst/>
              <a:ahLst/>
              <a:cxnLst/>
              <a:rect l="l" t="t" r="r" b="b"/>
              <a:pathLst>
                <a:path w="2497" h="2137" extrusionOk="0">
                  <a:moveTo>
                    <a:pt x="1074" y="0"/>
                  </a:moveTo>
                  <a:cubicBezTo>
                    <a:pt x="480" y="8"/>
                    <a:pt x="9" y="480"/>
                    <a:pt x="1" y="1073"/>
                  </a:cubicBezTo>
                  <a:cubicBezTo>
                    <a:pt x="1" y="1711"/>
                    <a:pt x="529" y="2137"/>
                    <a:pt x="1077" y="2137"/>
                  </a:cubicBezTo>
                  <a:cubicBezTo>
                    <a:pt x="1339" y="2137"/>
                    <a:pt x="1606" y="2039"/>
                    <a:pt x="1822" y="1821"/>
                  </a:cubicBezTo>
                  <a:cubicBezTo>
                    <a:pt x="2496" y="1154"/>
                    <a:pt x="2017" y="8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2" name="Google Shape;2703;p68">
              <a:extLst>
                <a:ext uri="{FF2B5EF4-FFF2-40B4-BE49-F238E27FC236}">
                  <a16:creationId xmlns:a16="http://schemas.microsoft.com/office/drawing/2014/main" id="{583DB235-C51E-4515-B046-C46CF6DD1C8B}"/>
                </a:ext>
              </a:extLst>
            </p:cNvPr>
            <p:cNvSpPr/>
            <p:nvPr/>
          </p:nvSpPr>
          <p:spPr>
            <a:xfrm>
              <a:off x="6637000" y="347572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0"/>
                  </a:moveTo>
                  <a:cubicBezTo>
                    <a:pt x="472" y="0"/>
                    <a:pt x="1" y="472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7"/>
                    <a:pt x="1813" y="1821"/>
                  </a:cubicBezTo>
                  <a:cubicBezTo>
                    <a:pt x="2488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3" name="Google Shape;2704;p68">
              <a:extLst>
                <a:ext uri="{FF2B5EF4-FFF2-40B4-BE49-F238E27FC236}">
                  <a16:creationId xmlns:a16="http://schemas.microsoft.com/office/drawing/2014/main" id="{813B30D3-F8AC-4804-8314-3512B80A658D}"/>
                </a:ext>
              </a:extLst>
            </p:cNvPr>
            <p:cNvSpPr/>
            <p:nvPr/>
          </p:nvSpPr>
          <p:spPr>
            <a:xfrm>
              <a:off x="6256150" y="3399500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1"/>
                  </a:moveTo>
                  <a:cubicBezTo>
                    <a:pt x="472" y="1"/>
                    <a:pt x="0" y="480"/>
                    <a:pt x="0" y="1066"/>
                  </a:cubicBezTo>
                  <a:cubicBezTo>
                    <a:pt x="0" y="1709"/>
                    <a:pt x="525" y="2134"/>
                    <a:pt x="1071" y="2134"/>
                  </a:cubicBezTo>
                  <a:cubicBezTo>
                    <a:pt x="1332" y="2134"/>
                    <a:pt x="1598" y="2037"/>
                    <a:pt x="1813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4" name="Google Shape;2705;p68">
              <a:extLst>
                <a:ext uri="{FF2B5EF4-FFF2-40B4-BE49-F238E27FC236}">
                  <a16:creationId xmlns:a16="http://schemas.microsoft.com/office/drawing/2014/main" id="{9635AD54-D169-4D1C-BEC0-F201039C9B14}"/>
                </a:ext>
              </a:extLst>
            </p:cNvPr>
            <p:cNvSpPr/>
            <p:nvPr/>
          </p:nvSpPr>
          <p:spPr>
            <a:xfrm>
              <a:off x="6484575" y="3551925"/>
              <a:ext cx="62425" cy="53250"/>
            </a:xfrm>
            <a:custGeom>
              <a:avLst/>
              <a:gdLst/>
              <a:ahLst/>
              <a:cxnLst/>
              <a:rect l="l" t="t" r="r" b="b"/>
              <a:pathLst>
                <a:path w="2497" h="2130" extrusionOk="0">
                  <a:moveTo>
                    <a:pt x="1065" y="1"/>
                  </a:moveTo>
                  <a:cubicBezTo>
                    <a:pt x="480" y="1"/>
                    <a:pt x="1" y="472"/>
                    <a:pt x="1" y="1066"/>
                  </a:cubicBezTo>
                  <a:cubicBezTo>
                    <a:pt x="1" y="1704"/>
                    <a:pt x="525" y="2129"/>
                    <a:pt x="1073" y="2129"/>
                  </a:cubicBezTo>
                  <a:cubicBezTo>
                    <a:pt x="1335" y="2129"/>
                    <a:pt x="1603" y="2032"/>
                    <a:pt x="1822" y="1814"/>
                  </a:cubicBezTo>
                  <a:cubicBezTo>
                    <a:pt x="2496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5" name="Google Shape;2706;p68">
              <a:extLst>
                <a:ext uri="{FF2B5EF4-FFF2-40B4-BE49-F238E27FC236}">
                  <a16:creationId xmlns:a16="http://schemas.microsoft.com/office/drawing/2014/main" id="{D1952CD2-E839-4D11-A8E1-A90C45FED343}"/>
                </a:ext>
              </a:extLst>
            </p:cNvPr>
            <p:cNvSpPr/>
            <p:nvPr/>
          </p:nvSpPr>
          <p:spPr>
            <a:xfrm>
              <a:off x="6484575" y="3475725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65" y="0"/>
                  </a:moveTo>
                  <a:cubicBezTo>
                    <a:pt x="480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6" y="2133"/>
                    <a:pt x="1604" y="2037"/>
                    <a:pt x="1822" y="1821"/>
                  </a:cubicBezTo>
                  <a:cubicBezTo>
                    <a:pt x="2496" y="1146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6" name="Google Shape;2707;p68">
              <a:extLst>
                <a:ext uri="{FF2B5EF4-FFF2-40B4-BE49-F238E27FC236}">
                  <a16:creationId xmlns:a16="http://schemas.microsoft.com/office/drawing/2014/main" id="{EAEA8047-6F7F-4695-8C2F-20C532547FB0}"/>
                </a:ext>
              </a:extLst>
            </p:cNvPr>
            <p:cNvSpPr/>
            <p:nvPr/>
          </p:nvSpPr>
          <p:spPr>
            <a:xfrm>
              <a:off x="6408350" y="3551925"/>
              <a:ext cx="62425" cy="53250"/>
            </a:xfrm>
            <a:custGeom>
              <a:avLst/>
              <a:gdLst/>
              <a:ahLst/>
              <a:cxnLst/>
              <a:rect l="l" t="t" r="r" b="b"/>
              <a:pathLst>
                <a:path w="2497" h="2130" extrusionOk="0">
                  <a:moveTo>
                    <a:pt x="1074" y="1"/>
                  </a:moveTo>
                  <a:cubicBezTo>
                    <a:pt x="481" y="1"/>
                    <a:pt x="9" y="472"/>
                    <a:pt x="1" y="1066"/>
                  </a:cubicBezTo>
                  <a:cubicBezTo>
                    <a:pt x="1" y="1704"/>
                    <a:pt x="525" y="2129"/>
                    <a:pt x="1074" y="2129"/>
                  </a:cubicBezTo>
                  <a:cubicBezTo>
                    <a:pt x="1336" y="2129"/>
                    <a:pt x="1604" y="2032"/>
                    <a:pt x="1822" y="1814"/>
                  </a:cubicBezTo>
                  <a:cubicBezTo>
                    <a:pt x="2497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7" name="Google Shape;2708;p68">
              <a:extLst>
                <a:ext uri="{FF2B5EF4-FFF2-40B4-BE49-F238E27FC236}">
                  <a16:creationId xmlns:a16="http://schemas.microsoft.com/office/drawing/2014/main" id="{62B49FC6-D28E-464A-9D9D-7D24D2B2E65F}"/>
                </a:ext>
              </a:extLst>
            </p:cNvPr>
            <p:cNvSpPr/>
            <p:nvPr/>
          </p:nvSpPr>
          <p:spPr>
            <a:xfrm>
              <a:off x="6408350" y="3475725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74" y="0"/>
                  </a:moveTo>
                  <a:cubicBezTo>
                    <a:pt x="481" y="0"/>
                    <a:pt x="1" y="472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7" y="2133"/>
                    <a:pt x="1604" y="2037"/>
                    <a:pt x="1822" y="1821"/>
                  </a:cubicBezTo>
                  <a:cubicBezTo>
                    <a:pt x="2497" y="1146"/>
                    <a:pt x="2017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8" name="Google Shape;2709;p68">
              <a:extLst>
                <a:ext uri="{FF2B5EF4-FFF2-40B4-BE49-F238E27FC236}">
                  <a16:creationId xmlns:a16="http://schemas.microsoft.com/office/drawing/2014/main" id="{292639CB-346C-4D91-9AD4-F1BD2434F4F9}"/>
                </a:ext>
              </a:extLst>
            </p:cNvPr>
            <p:cNvSpPr/>
            <p:nvPr/>
          </p:nvSpPr>
          <p:spPr>
            <a:xfrm>
              <a:off x="6332350" y="347572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0"/>
                  </a:moveTo>
                  <a:cubicBezTo>
                    <a:pt x="472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7"/>
                    <a:pt x="1813" y="1821"/>
                  </a:cubicBezTo>
                  <a:cubicBezTo>
                    <a:pt x="2488" y="1146"/>
                    <a:pt x="2009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9" name="Google Shape;2710;p68">
              <a:extLst>
                <a:ext uri="{FF2B5EF4-FFF2-40B4-BE49-F238E27FC236}">
                  <a16:creationId xmlns:a16="http://schemas.microsoft.com/office/drawing/2014/main" id="{43394165-1E0E-43A4-AE65-67EE8B83592D}"/>
                </a:ext>
              </a:extLst>
            </p:cNvPr>
            <p:cNvSpPr/>
            <p:nvPr/>
          </p:nvSpPr>
          <p:spPr>
            <a:xfrm>
              <a:off x="6332350" y="339950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72" y="1"/>
                    <a:pt x="1" y="480"/>
                    <a:pt x="1" y="1066"/>
                  </a:cubicBezTo>
                  <a:cubicBezTo>
                    <a:pt x="1" y="1709"/>
                    <a:pt x="526" y="2134"/>
                    <a:pt x="1072" y="2134"/>
                  </a:cubicBezTo>
                  <a:cubicBezTo>
                    <a:pt x="1333" y="2134"/>
                    <a:pt x="1598" y="2037"/>
                    <a:pt x="1813" y="1822"/>
                  </a:cubicBezTo>
                  <a:cubicBezTo>
                    <a:pt x="2488" y="1147"/>
                    <a:pt x="2009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0" name="Google Shape;2711;p68">
              <a:extLst>
                <a:ext uri="{FF2B5EF4-FFF2-40B4-BE49-F238E27FC236}">
                  <a16:creationId xmlns:a16="http://schemas.microsoft.com/office/drawing/2014/main" id="{B6FB22FD-78FD-4A63-8594-979D14B434EA}"/>
                </a:ext>
              </a:extLst>
            </p:cNvPr>
            <p:cNvSpPr/>
            <p:nvPr/>
          </p:nvSpPr>
          <p:spPr>
            <a:xfrm>
              <a:off x="7094075" y="4237450"/>
              <a:ext cx="62425" cy="53425"/>
            </a:xfrm>
            <a:custGeom>
              <a:avLst/>
              <a:gdLst/>
              <a:ahLst/>
              <a:cxnLst/>
              <a:rect l="l" t="t" r="r" b="b"/>
              <a:pathLst>
                <a:path w="2497" h="2137" extrusionOk="0">
                  <a:moveTo>
                    <a:pt x="1066" y="0"/>
                  </a:moveTo>
                  <a:cubicBezTo>
                    <a:pt x="480" y="8"/>
                    <a:pt x="1" y="480"/>
                    <a:pt x="1" y="1073"/>
                  </a:cubicBezTo>
                  <a:cubicBezTo>
                    <a:pt x="1" y="1711"/>
                    <a:pt x="525" y="2137"/>
                    <a:pt x="1073" y="2137"/>
                  </a:cubicBezTo>
                  <a:cubicBezTo>
                    <a:pt x="1336" y="2137"/>
                    <a:pt x="1603" y="2040"/>
                    <a:pt x="1822" y="1821"/>
                  </a:cubicBezTo>
                  <a:cubicBezTo>
                    <a:pt x="2496" y="1155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1" name="Google Shape;2712;p68">
              <a:extLst>
                <a:ext uri="{FF2B5EF4-FFF2-40B4-BE49-F238E27FC236}">
                  <a16:creationId xmlns:a16="http://schemas.microsoft.com/office/drawing/2014/main" id="{82BF2C1D-1029-4670-AC49-3E1ED1340A62}"/>
                </a:ext>
              </a:extLst>
            </p:cNvPr>
            <p:cNvSpPr/>
            <p:nvPr/>
          </p:nvSpPr>
          <p:spPr>
            <a:xfrm>
              <a:off x="7017875" y="4389875"/>
              <a:ext cx="62400" cy="53350"/>
            </a:xfrm>
            <a:custGeom>
              <a:avLst/>
              <a:gdLst/>
              <a:ahLst/>
              <a:cxnLst/>
              <a:rect l="l" t="t" r="r" b="b"/>
              <a:pathLst>
                <a:path w="2496" h="2134" extrusionOk="0">
                  <a:moveTo>
                    <a:pt x="1073" y="0"/>
                  </a:moveTo>
                  <a:cubicBezTo>
                    <a:pt x="480" y="0"/>
                    <a:pt x="8" y="480"/>
                    <a:pt x="0" y="1065"/>
                  </a:cubicBezTo>
                  <a:cubicBezTo>
                    <a:pt x="0" y="1709"/>
                    <a:pt x="529" y="2133"/>
                    <a:pt x="1078" y="2133"/>
                  </a:cubicBezTo>
                  <a:cubicBezTo>
                    <a:pt x="1340" y="2133"/>
                    <a:pt x="1606" y="2037"/>
                    <a:pt x="1821" y="1821"/>
                  </a:cubicBezTo>
                  <a:cubicBezTo>
                    <a:pt x="2496" y="1147"/>
                    <a:pt x="2016" y="0"/>
                    <a:pt x="1073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2" name="Google Shape;2713;p68">
              <a:extLst>
                <a:ext uri="{FF2B5EF4-FFF2-40B4-BE49-F238E27FC236}">
                  <a16:creationId xmlns:a16="http://schemas.microsoft.com/office/drawing/2014/main" id="{DB587AA0-0FE0-4097-83BC-E754A2F08DAD}"/>
                </a:ext>
              </a:extLst>
            </p:cNvPr>
            <p:cNvSpPr/>
            <p:nvPr/>
          </p:nvSpPr>
          <p:spPr>
            <a:xfrm>
              <a:off x="7017875" y="4313650"/>
              <a:ext cx="62400" cy="53450"/>
            </a:xfrm>
            <a:custGeom>
              <a:avLst/>
              <a:gdLst/>
              <a:ahLst/>
              <a:cxnLst/>
              <a:rect l="l" t="t" r="r" b="b"/>
              <a:pathLst>
                <a:path w="2496" h="2138" extrusionOk="0">
                  <a:moveTo>
                    <a:pt x="1073" y="1"/>
                  </a:moveTo>
                  <a:cubicBezTo>
                    <a:pt x="480" y="1"/>
                    <a:pt x="8" y="480"/>
                    <a:pt x="0" y="1066"/>
                  </a:cubicBezTo>
                  <a:cubicBezTo>
                    <a:pt x="0" y="1709"/>
                    <a:pt x="529" y="2137"/>
                    <a:pt x="1078" y="2137"/>
                  </a:cubicBezTo>
                  <a:cubicBezTo>
                    <a:pt x="1339" y="2137"/>
                    <a:pt x="1606" y="2040"/>
                    <a:pt x="1821" y="1822"/>
                  </a:cubicBezTo>
                  <a:cubicBezTo>
                    <a:pt x="2496" y="1147"/>
                    <a:pt x="2016" y="1"/>
                    <a:pt x="1073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3" name="Google Shape;2714;p68">
              <a:extLst>
                <a:ext uri="{FF2B5EF4-FFF2-40B4-BE49-F238E27FC236}">
                  <a16:creationId xmlns:a16="http://schemas.microsoft.com/office/drawing/2014/main" id="{D05A5824-0D1A-48B4-8FCC-16CA8EBE410F}"/>
                </a:ext>
              </a:extLst>
            </p:cNvPr>
            <p:cNvSpPr/>
            <p:nvPr/>
          </p:nvSpPr>
          <p:spPr>
            <a:xfrm>
              <a:off x="6941850" y="438987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0"/>
                  </a:moveTo>
                  <a:cubicBezTo>
                    <a:pt x="472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7"/>
                    <a:pt x="1814" y="1821"/>
                  </a:cubicBezTo>
                  <a:cubicBezTo>
                    <a:pt x="2488" y="1147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4" name="Google Shape;2715;p68">
              <a:extLst>
                <a:ext uri="{FF2B5EF4-FFF2-40B4-BE49-F238E27FC236}">
                  <a16:creationId xmlns:a16="http://schemas.microsoft.com/office/drawing/2014/main" id="{262F80C6-4550-4D94-B05E-F965D7E4D049}"/>
                </a:ext>
              </a:extLst>
            </p:cNvPr>
            <p:cNvSpPr/>
            <p:nvPr/>
          </p:nvSpPr>
          <p:spPr>
            <a:xfrm>
              <a:off x="6484575" y="4389875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65" y="0"/>
                  </a:moveTo>
                  <a:cubicBezTo>
                    <a:pt x="480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6" y="2133"/>
                    <a:pt x="1604" y="2037"/>
                    <a:pt x="1822" y="1821"/>
                  </a:cubicBezTo>
                  <a:cubicBezTo>
                    <a:pt x="2496" y="1147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5" name="Google Shape;2716;p68">
              <a:extLst>
                <a:ext uri="{FF2B5EF4-FFF2-40B4-BE49-F238E27FC236}">
                  <a16:creationId xmlns:a16="http://schemas.microsoft.com/office/drawing/2014/main" id="{5A2370BA-2141-474F-85F6-54FB4B24EA64}"/>
                </a:ext>
              </a:extLst>
            </p:cNvPr>
            <p:cNvSpPr/>
            <p:nvPr/>
          </p:nvSpPr>
          <p:spPr>
            <a:xfrm>
              <a:off x="6560800" y="4237450"/>
              <a:ext cx="62200" cy="53425"/>
            </a:xfrm>
            <a:custGeom>
              <a:avLst/>
              <a:gdLst/>
              <a:ahLst/>
              <a:cxnLst/>
              <a:rect l="l" t="t" r="r" b="b"/>
              <a:pathLst>
                <a:path w="2488" h="2137" extrusionOk="0">
                  <a:moveTo>
                    <a:pt x="1065" y="0"/>
                  </a:moveTo>
                  <a:cubicBezTo>
                    <a:pt x="480" y="8"/>
                    <a:pt x="0" y="480"/>
                    <a:pt x="0" y="1073"/>
                  </a:cubicBezTo>
                  <a:cubicBezTo>
                    <a:pt x="0" y="1711"/>
                    <a:pt x="524" y="2137"/>
                    <a:pt x="1073" y="2137"/>
                  </a:cubicBezTo>
                  <a:cubicBezTo>
                    <a:pt x="1335" y="2137"/>
                    <a:pt x="1603" y="2040"/>
                    <a:pt x="1821" y="1821"/>
                  </a:cubicBezTo>
                  <a:cubicBezTo>
                    <a:pt x="2488" y="1155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6" name="Google Shape;2717;p68">
              <a:extLst>
                <a:ext uri="{FF2B5EF4-FFF2-40B4-BE49-F238E27FC236}">
                  <a16:creationId xmlns:a16="http://schemas.microsoft.com/office/drawing/2014/main" id="{E41827D4-8372-457F-8DF6-A1E0DD133645}"/>
                </a:ext>
              </a:extLst>
            </p:cNvPr>
            <p:cNvSpPr/>
            <p:nvPr/>
          </p:nvSpPr>
          <p:spPr>
            <a:xfrm>
              <a:off x="6560800" y="4161425"/>
              <a:ext cx="62200" cy="53300"/>
            </a:xfrm>
            <a:custGeom>
              <a:avLst/>
              <a:gdLst/>
              <a:ahLst/>
              <a:cxnLst/>
              <a:rect l="l" t="t" r="r" b="b"/>
              <a:pathLst>
                <a:path w="2488" h="2132" extrusionOk="0">
                  <a:moveTo>
                    <a:pt x="1065" y="1"/>
                  </a:moveTo>
                  <a:cubicBezTo>
                    <a:pt x="480" y="1"/>
                    <a:pt x="0" y="472"/>
                    <a:pt x="0" y="1066"/>
                  </a:cubicBezTo>
                  <a:cubicBezTo>
                    <a:pt x="0" y="1708"/>
                    <a:pt x="522" y="2131"/>
                    <a:pt x="1069" y="2131"/>
                  </a:cubicBezTo>
                  <a:cubicBezTo>
                    <a:pt x="1333" y="2131"/>
                    <a:pt x="1602" y="2033"/>
                    <a:pt x="1821" y="1814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7" name="Google Shape;2718;p68">
              <a:extLst>
                <a:ext uri="{FF2B5EF4-FFF2-40B4-BE49-F238E27FC236}">
                  <a16:creationId xmlns:a16="http://schemas.microsoft.com/office/drawing/2014/main" id="{064C5AC0-DE6A-4448-B6F5-46923EA99928}"/>
                </a:ext>
              </a:extLst>
            </p:cNvPr>
            <p:cNvSpPr/>
            <p:nvPr/>
          </p:nvSpPr>
          <p:spPr>
            <a:xfrm>
              <a:off x="6560800" y="4085225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5" y="2133"/>
                    <a:pt x="1074" y="2133"/>
                  </a:cubicBezTo>
                  <a:cubicBezTo>
                    <a:pt x="1336" y="2133"/>
                    <a:pt x="1603" y="2037"/>
                    <a:pt x="1821" y="1821"/>
                  </a:cubicBezTo>
                  <a:cubicBezTo>
                    <a:pt x="2488" y="1147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8" name="Google Shape;2719;p68">
              <a:extLst>
                <a:ext uri="{FF2B5EF4-FFF2-40B4-BE49-F238E27FC236}">
                  <a16:creationId xmlns:a16="http://schemas.microsoft.com/office/drawing/2014/main" id="{2B6F7FBE-38E4-4032-A568-FA0B87289533}"/>
                </a:ext>
              </a:extLst>
            </p:cNvPr>
            <p:cNvSpPr/>
            <p:nvPr/>
          </p:nvSpPr>
          <p:spPr>
            <a:xfrm>
              <a:off x="6560800" y="4009000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6"/>
                  </a:cubicBezTo>
                  <a:cubicBezTo>
                    <a:pt x="0" y="1710"/>
                    <a:pt x="525" y="2134"/>
                    <a:pt x="1074" y="2134"/>
                  </a:cubicBezTo>
                  <a:cubicBezTo>
                    <a:pt x="1336" y="2134"/>
                    <a:pt x="1603" y="2037"/>
                    <a:pt x="1821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9" name="Google Shape;2720;p68">
              <a:extLst>
                <a:ext uri="{FF2B5EF4-FFF2-40B4-BE49-F238E27FC236}">
                  <a16:creationId xmlns:a16="http://schemas.microsoft.com/office/drawing/2014/main" id="{C677366E-419C-47A4-84D7-9AF9021DB9D2}"/>
                </a:ext>
              </a:extLst>
            </p:cNvPr>
            <p:cNvSpPr/>
            <p:nvPr/>
          </p:nvSpPr>
          <p:spPr>
            <a:xfrm>
              <a:off x="6560800" y="3932800"/>
              <a:ext cx="62200" cy="53425"/>
            </a:xfrm>
            <a:custGeom>
              <a:avLst/>
              <a:gdLst/>
              <a:ahLst/>
              <a:cxnLst/>
              <a:rect l="l" t="t" r="r" b="b"/>
              <a:pathLst>
                <a:path w="2488" h="2137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5" y="2137"/>
                    <a:pt x="1074" y="2137"/>
                  </a:cubicBezTo>
                  <a:cubicBezTo>
                    <a:pt x="1336" y="2137"/>
                    <a:pt x="1603" y="2039"/>
                    <a:pt x="1821" y="1821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0" name="Google Shape;2721;p68">
              <a:extLst>
                <a:ext uri="{FF2B5EF4-FFF2-40B4-BE49-F238E27FC236}">
                  <a16:creationId xmlns:a16="http://schemas.microsoft.com/office/drawing/2014/main" id="{0865D8C6-DBC7-46DB-BF66-B99600E8AC5A}"/>
                </a:ext>
              </a:extLst>
            </p:cNvPr>
            <p:cNvSpPr/>
            <p:nvPr/>
          </p:nvSpPr>
          <p:spPr>
            <a:xfrm>
              <a:off x="6560800" y="3856775"/>
              <a:ext cx="62200" cy="53250"/>
            </a:xfrm>
            <a:custGeom>
              <a:avLst/>
              <a:gdLst/>
              <a:ahLst/>
              <a:cxnLst/>
              <a:rect l="l" t="t" r="r" b="b"/>
              <a:pathLst>
                <a:path w="2488" h="2130" extrusionOk="0">
                  <a:moveTo>
                    <a:pt x="1065" y="1"/>
                  </a:moveTo>
                  <a:cubicBezTo>
                    <a:pt x="480" y="1"/>
                    <a:pt x="0" y="472"/>
                    <a:pt x="0" y="1066"/>
                  </a:cubicBezTo>
                  <a:cubicBezTo>
                    <a:pt x="0" y="1704"/>
                    <a:pt x="524" y="2129"/>
                    <a:pt x="1073" y="2129"/>
                  </a:cubicBezTo>
                  <a:cubicBezTo>
                    <a:pt x="1335" y="2129"/>
                    <a:pt x="1603" y="2032"/>
                    <a:pt x="1821" y="1814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1" name="Google Shape;2722;p68">
              <a:extLst>
                <a:ext uri="{FF2B5EF4-FFF2-40B4-BE49-F238E27FC236}">
                  <a16:creationId xmlns:a16="http://schemas.microsoft.com/office/drawing/2014/main" id="{8F8DBEE0-7E24-4A87-9DA0-296CBF7636CB}"/>
                </a:ext>
              </a:extLst>
            </p:cNvPr>
            <p:cNvSpPr/>
            <p:nvPr/>
          </p:nvSpPr>
          <p:spPr>
            <a:xfrm>
              <a:off x="6560800" y="3780375"/>
              <a:ext cx="62400" cy="53425"/>
            </a:xfrm>
            <a:custGeom>
              <a:avLst/>
              <a:gdLst/>
              <a:ahLst/>
              <a:cxnLst/>
              <a:rect l="l" t="t" r="r" b="b"/>
              <a:pathLst>
                <a:path w="2496" h="2137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9" y="2137"/>
                    <a:pt x="1077" y="2137"/>
                  </a:cubicBezTo>
                  <a:cubicBezTo>
                    <a:pt x="1339" y="2137"/>
                    <a:pt x="1606" y="2039"/>
                    <a:pt x="1821" y="1821"/>
                  </a:cubicBezTo>
                  <a:cubicBezTo>
                    <a:pt x="2496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2" name="Google Shape;2723;p68">
              <a:extLst>
                <a:ext uri="{FF2B5EF4-FFF2-40B4-BE49-F238E27FC236}">
                  <a16:creationId xmlns:a16="http://schemas.microsoft.com/office/drawing/2014/main" id="{ADD172BA-8BC1-4324-8F19-B3A721BF4C52}"/>
                </a:ext>
              </a:extLst>
            </p:cNvPr>
            <p:cNvSpPr/>
            <p:nvPr/>
          </p:nvSpPr>
          <p:spPr>
            <a:xfrm>
              <a:off x="6484575" y="4237450"/>
              <a:ext cx="62425" cy="53425"/>
            </a:xfrm>
            <a:custGeom>
              <a:avLst/>
              <a:gdLst/>
              <a:ahLst/>
              <a:cxnLst/>
              <a:rect l="l" t="t" r="r" b="b"/>
              <a:pathLst>
                <a:path w="2497" h="2137" extrusionOk="0">
                  <a:moveTo>
                    <a:pt x="1065" y="0"/>
                  </a:moveTo>
                  <a:cubicBezTo>
                    <a:pt x="480" y="8"/>
                    <a:pt x="1" y="480"/>
                    <a:pt x="1" y="1073"/>
                  </a:cubicBezTo>
                  <a:cubicBezTo>
                    <a:pt x="1" y="1711"/>
                    <a:pt x="525" y="2137"/>
                    <a:pt x="1073" y="2137"/>
                  </a:cubicBezTo>
                  <a:cubicBezTo>
                    <a:pt x="1335" y="2137"/>
                    <a:pt x="1603" y="2040"/>
                    <a:pt x="1822" y="1821"/>
                  </a:cubicBezTo>
                  <a:cubicBezTo>
                    <a:pt x="2496" y="1155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3" name="Google Shape;2724;p68">
              <a:extLst>
                <a:ext uri="{FF2B5EF4-FFF2-40B4-BE49-F238E27FC236}">
                  <a16:creationId xmlns:a16="http://schemas.microsoft.com/office/drawing/2014/main" id="{808F990E-4C25-4BDE-859A-ACB556C54A40}"/>
                </a:ext>
              </a:extLst>
            </p:cNvPr>
            <p:cNvSpPr/>
            <p:nvPr/>
          </p:nvSpPr>
          <p:spPr>
            <a:xfrm>
              <a:off x="6484575" y="3780375"/>
              <a:ext cx="62425" cy="53425"/>
            </a:xfrm>
            <a:custGeom>
              <a:avLst/>
              <a:gdLst/>
              <a:ahLst/>
              <a:cxnLst/>
              <a:rect l="l" t="t" r="r" b="b"/>
              <a:pathLst>
                <a:path w="2497" h="2137" extrusionOk="0">
                  <a:moveTo>
                    <a:pt x="1065" y="0"/>
                  </a:moveTo>
                  <a:cubicBezTo>
                    <a:pt x="480" y="0"/>
                    <a:pt x="1" y="480"/>
                    <a:pt x="1" y="1065"/>
                  </a:cubicBezTo>
                  <a:cubicBezTo>
                    <a:pt x="1" y="1709"/>
                    <a:pt x="529" y="2137"/>
                    <a:pt x="1078" y="2137"/>
                  </a:cubicBezTo>
                  <a:cubicBezTo>
                    <a:pt x="1340" y="2137"/>
                    <a:pt x="1606" y="2039"/>
                    <a:pt x="1822" y="1821"/>
                  </a:cubicBezTo>
                  <a:cubicBezTo>
                    <a:pt x="2496" y="1146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4" name="Google Shape;2725;p68">
              <a:extLst>
                <a:ext uri="{FF2B5EF4-FFF2-40B4-BE49-F238E27FC236}">
                  <a16:creationId xmlns:a16="http://schemas.microsoft.com/office/drawing/2014/main" id="{0AD7FDC7-EC12-40F8-AA8E-8C34AD8F4505}"/>
                </a:ext>
              </a:extLst>
            </p:cNvPr>
            <p:cNvSpPr/>
            <p:nvPr/>
          </p:nvSpPr>
          <p:spPr>
            <a:xfrm>
              <a:off x="6484575" y="3704150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65" y="1"/>
                  </a:moveTo>
                  <a:cubicBezTo>
                    <a:pt x="480" y="1"/>
                    <a:pt x="1" y="480"/>
                    <a:pt x="1" y="1066"/>
                  </a:cubicBezTo>
                  <a:cubicBezTo>
                    <a:pt x="1" y="1709"/>
                    <a:pt x="526" y="2137"/>
                    <a:pt x="1074" y="2137"/>
                  </a:cubicBezTo>
                  <a:cubicBezTo>
                    <a:pt x="1336" y="2137"/>
                    <a:pt x="1603" y="2040"/>
                    <a:pt x="1822" y="1822"/>
                  </a:cubicBezTo>
                  <a:cubicBezTo>
                    <a:pt x="2496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5" name="Google Shape;2726;p68">
              <a:extLst>
                <a:ext uri="{FF2B5EF4-FFF2-40B4-BE49-F238E27FC236}">
                  <a16:creationId xmlns:a16="http://schemas.microsoft.com/office/drawing/2014/main" id="{59464E07-8C08-4BD3-B8E6-E9FAC9C84B87}"/>
                </a:ext>
              </a:extLst>
            </p:cNvPr>
            <p:cNvSpPr/>
            <p:nvPr/>
          </p:nvSpPr>
          <p:spPr>
            <a:xfrm>
              <a:off x="6408350" y="4237450"/>
              <a:ext cx="62425" cy="53425"/>
            </a:xfrm>
            <a:custGeom>
              <a:avLst/>
              <a:gdLst/>
              <a:ahLst/>
              <a:cxnLst/>
              <a:rect l="l" t="t" r="r" b="b"/>
              <a:pathLst>
                <a:path w="2497" h="2137" extrusionOk="0">
                  <a:moveTo>
                    <a:pt x="1074" y="0"/>
                  </a:moveTo>
                  <a:cubicBezTo>
                    <a:pt x="481" y="8"/>
                    <a:pt x="9" y="480"/>
                    <a:pt x="1" y="1073"/>
                  </a:cubicBezTo>
                  <a:cubicBezTo>
                    <a:pt x="1" y="1711"/>
                    <a:pt x="525" y="2137"/>
                    <a:pt x="1074" y="2137"/>
                  </a:cubicBezTo>
                  <a:cubicBezTo>
                    <a:pt x="1336" y="2137"/>
                    <a:pt x="1604" y="2040"/>
                    <a:pt x="1822" y="1821"/>
                  </a:cubicBezTo>
                  <a:cubicBezTo>
                    <a:pt x="2497" y="1155"/>
                    <a:pt x="2017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6" name="Google Shape;2727;p68">
              <a:extLst>
                <a:ext uri="{FF2B5EF4-FFF2-40B4-BE49-F238E27FC236}">
                  <a16:creationId xmlns:a16="http://schemas.microsoft.com/office/drawing/2014/main" id="{B325DDCA-E382-467A-ADC8-971AD4B8E925}"/>
                </a:ext>
              </a:extLst>
            </p:cNvPr>
            <p:cNvSpPr/>
            <p:nvPr/>
          </p:nvSpPr>
          <p:spPr>
            <a:xfrm>
              <a:off x="6408350" y="4161425"/>
              <a:ext cx="62425" cy="53300"/>
            </a:xfrm>
            <a:custGeom>
              <a:avLst/>
              <a:gdLst/>
              <a:ahLst/>
              <a:cxnLst/>
              <a:rect l="l" t="t" r="r" b="b"/>
              <a:pathLst>
                <a:path w="2497" h="2132" extrusionOk="0">
                  <a:moveTo>
                    <a:pt x="1074" y="1"/>
                  </a:moveTo>
                  <a:cubicBezTo>
                    <a:pt x="481" y="1"/>
                    <a:pt x="1" y="472"/>
                    <a:pt x="1" y="1066"/>
                  </a:cubicBezTo>
                  <a:cubicBezTo>
                    <a:pt x="1" y="1708"/>
                    <a:pt x="527" y="2131"/>
                    <a:pt x="1074" y="2131"/>
                  </a:cubicBezTo>
                  <a:cubicBezTo>
                    <a:pt x="1337" y="2131"/>
                    <a:pt x="1605" y="2033"/>
                    <a:pt x="1822" y="1814"/>
                  </a:cubicBezTo>
                  <a:cubicBezTo>
                    <a:pt x="2497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7" name="Google Shape;2728;p68">
              <a:extLst>
                <a:ext uri="{FF2B5EF4-FFF2-40B4-BE49-F238E27FC236}">
                  <a16:creationId xmlns:a16="http://schemas.microsoft.com/office/drawing/2014/main" id="{36D50638-2F6A-477C-95CB-9308F6C8C405}"/>
                </a:ext>
              </a:extLst>
            </p:cNvPr>
            <p:cNvSpPr/>
            <p:nvPr/>
          </p:nvSpPr>
          <p:spPr>
            <a:xfrm>
              <a:off x="6408350" y="3780375"/>
              <a:ext cx="62425" cy="53425"/>
            </a:xfrm>
            <a:custGeom>
              <a:avLst/>
              <a:gdLst/>
              <a:ahLst/>
              <a:cxnLst/>
              <a:rect l="l" t="t" r="r" b="b"/>
              <a:pathLst>
                <a:path w="2497" h="2137" extrusionOk="0">
                  <a:moveTo>
                    <a:pt x="1074" y="0"/>
                  </a:moveTo>
                  <a:cubicBezTo>
                    <a:pt x="481" y="0"/>
                    <a:pt x="1" y="480"/>
                    <a:pt x="1" y="1065"/>
                  </a:cubicBezTo>
                  <a:cubicBezTo>
                    <a:pt x="1" y="1709"/>
                    <a:pt x="530" y="2137"/>
                    <a:pt x="1081" y="2137"/>
                  </a:cubicBezTo>
                  <a:cubicBezTo>
                    <a:pt x="1344" y="2137"/>
                    <a:pt x="1612" y="2039"/>
                    <a:pt x="1830" y="1821"/>
                  </a:cubicBezTo>
                  <a:cubicBezTo>
                    <a:pt x="2497" y="1146"/>
                    <a:pt x="2025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8" name="Google Shape;2729;p68">
              <a:extLst>
                <a:ext uri="{FF2B5EF4-FFF2-40B4-BE49-F238E27FC236}">
                  <a16:creationId xmlns:a16="http://schemas.microsoft.com/office/drawing/2014/main" id="{9916C29B-A6D1-404D-ABAD-4B853EDD064D}"/>
                </a:ext>
              </a:extLst>
            </p:cNvPr>
            <p:cNvSpPr/>
            <p:nvPr/>
          </p:nvSpPr>
          <p:spPr>
            <a:xfrm>
              <a:off x="6408350" y="3704150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74" y="1"/>
                  </a:moveTo>
                  <a:cubicBezTo>
                    <a:pt x="481" y="1"/>
                    <a:pt x="9" y="480"/>
                    <a:pt x="1" y="1066"/>
                  </a:cubicBezTo>
                  <a:cubicBezTo>
                    <a:pt x="1" y="1709"/>
                    <a:pt x="526" y="2137"/>
                    <a:pt x="1075" y="2137"/>
                  </a:cubicBezTo>
                  <a:cubicBezTo>
                    <a:pt x="1337" y="2137"/>
                    <a:pt x="1604" y="2040"/>
                    <a:pt x="1822" y="1822"/>
                  </a:cubicBezTo>
                  <a:cubicBezTo>
                    <a:pt x="2497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9" name="Google Shape;2730;p68">
              <a:extLst>
                <a:ext uri="{FF2B5EF4-FFF2-40B4-BE49-F238E27FC236}">
                  <a16:creationId xmlns:a16="http://schemas.microsoft.com/office/drawing/2014/main" id="{007B6931-31C2-4523-B9D8-68458371D1B0}"/>
                </a:ext>
              </a:extLst>
            </p:cNvPr>
            <p:cNvSpPr/>
            <p:nvPr/>
          </p:nvSpPr>
          <p:spPr>
            <a:xfrm>
              <a:off x="6332350" y="4161425"/>
              <a:ext cx="62225" cy="53300"/>
            </a:xfrm>
            <a:custGeom>
              <a:avLst/>
              <a:gdLst/>
              <a:ahLst/>
              <a:cxnLst/>
              <a:rect l="l" t="t" r="r" b="b"/>
              <a:pathLst>
                <a:path w="2489" h="2132" extrusionOk="0">
                  <a:moveTo>
                    <a:pt x="1066" y="1"/>
                  </a:moveTo>
                  <a:cubicBezTo>
                    <a:pt x="472" y="1"/>
                    <a:pt x="1" y="472"/>
                    <a:pt x="1" y="1066"/>
                  </a:cubicBezTo>
                  <a:cubicBezTo>
                    <a:pt x="1" y="1708"/>
                    <a:pt x="523" y="2131"/>
                    <a:pt x="1067" y="2131"/>
                  </a:cubicBezTo>
                  <a:cubicBezTo>
                    <a:pt x="1329" y="2131"/>
                    <a:pt x="1597" y="2033"/>
                    <a:pt x="1813" y="1814"/>
                  </a:cubicBezTo>
                  <a:cubicBezTo>
                    <a:pt x="2488" y="1147"/>
                    <a:pt x="2009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0" name="Google Shape;2731;p68">
              <a:extLst>
                <a:ext uri="{FF2B5EF4-FFF2-40B4-BE49-F238E27FC236}">
                  <a16:creationId xmlns:a16="http://schemas.microsoft.com/office/drawing/2014/main" id="{7B3E1912-F0CB-4EC9-8670-3C4F2E76C7E2}"/>
                </a:ext>
              </a:extLst>
            </p:cNvPr>
            <p:cNvSpPr/>
            <p:nvPr/>
          </p:nvSpPr>
          <p:spPr>
            <a:xfrm>
              <a:off x="6332350" y="408522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0"/>
                  </a:moveTo>
                  <a:cubicBezTo>
                    <a:pt x="472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7"/>
                    <a:pt x="1813" y="1821"/>
                  </a:cubicBezTo>
                  <a:cubicBezTo>
                    <a:pt x="2488" y="1147"/>
                    <a:pt x="2009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1" name="Google Shape;2732;p68">
              <a:extLst>
                <a:ext uri="{FF2B5EF4-FFF2-40B4-BE49-F238E27FC236}">
                  <a16:creationId xmlns:a16="http://schemas.microsoft.com/office/drawing/2014/main" id="{5E6FA663-A280-4C43-88B8-4C96DEB8650C}"/>
                </a:ext>
              </a:extLst>
            </p:cNvPr>
            <p:cNvSpPr/>
            <p:nvPr/>
          </p:nvSpPr>
          <p:spPr>
            <a:xfrm>
              <a:off x="6332350" y="3780375"/>
              <a:ext cx="62425" cy="53425"/>
            </a:xfrm>
            <a:custGeom>
              <a:avLst/>
              <a:gdLst/>
              <a:ahLst/>
              <a:cxnLst/>
              <a:rect l="l" t="t" r="r" b="b"/>
              <a:pathLst>
                <a:path w="2497" h="2137" extrusionOk="0">
                  <a:moveTo>
                    <a:pt x="1066" y="0"/>
                  </a:moveTo>
                  <a:cubicBezTo>
                    <a:pt x="472" y="0"/>
                    <a:pt x="1" y="480"/>
                    <a:pt x="1" y="1065"/>
                  </a:cubicBezTo>
                  <a:cubicBezTo>
                    <a:pt x="1" y="1709"/>
                    <a:pt x="526" y="2137"/>
                    <a:pt x="1074" y="2137"/>
                  </a:cubicBezTo>
                  <a:cubicBezTo>
                    <a:pt x="1336" y="2137"/>
                    <a:pt x="1604" y="2039"/>
                    <a:pt x="1822" y="1821"/>
                  </a:cubicBezTo>
                  <a:cubicBezTo>
                    <a:pt x="2496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2" name="Google Shape;2733;p68">
              <a:extLst>
                <a:ext uri="{FF2B5EF4-FFF2-40B4-BE49-F238E27FC236}">
                  <a16:creationId xmlns:a16="http://schemas.microsoft.com/office/drawing/2014/main" id="{2551A0F4-95BE-49F8-A7F4-585DD7204DE8}"/>
                </a:ext>
              </a:extLst>
            </p:cNvPr>
            <p:cNvSpPr/>
            <p:nvPr/>
          </p:nvSpPr>
          <p:spPr>
            <a:xfrm>
              <a:off x="6332350" y="370415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72" y="1"/>
                    <a:pt x="1" y="480"/>
                    <a:pt x="1" y="1066"/>
                  </a:cubicBezTo>
                  <a:cubicBezTo>
                    <a:pt x="1" y="1709"/>
                    <a:pt x="526" y="2137"/>
                    <a:pt x="1072" y="2137"/>
                  </a:cubicBezTo>
                  <a:cubicBezTo>
                    <a:pt x="1333" y="2137"/>
                    <a:pt x="1598" y="2040"/>
                    <a:pt x="1813" y="1822"/>
                  </a:cubicBezTo>
                  <a:cubicBezTo>
                    <a:pt x="2488" y="1147"/>
                    <a:pt x="2009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3" name="Google Shape;2734;p68">
              <a:extLst>
                <a:ext uri="{FF2B5EF4-FFF2-40B4-BE49-F238E27FC236}">
                  <a16:creationId xmlns:a16="http://schemas.microsoft.com/office/drawing/2014/main" id="{B7AAA19F-A09E-414B-8EB4-4C50D65D47E8}"/>
                </a:ext>
              </a:extLst>
            </p:cNvPr>
            <p:cNvSpPr/>
            <p:nvPr/>
          </p:nvSpPr>
          <p:spPr>
            <a:xfrm>
              <a:off x="6256150" y="4085225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5" y="2133"/>
                    <a:pt x="1071" y="2133"/>
                  </a:cubicBezTo>
                  <a:cubicBezTo>
                    <a:pt x="1332" y="2133"/>
                    <a:pt x="1598" y="2037"/>
                    <a:pt x="1813" y="1821"/>
                  </a:cubicBezTo>
                  <a:cubicBezTo>
                    <a:pt x="2488" y="1147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4" name="Google Shape;2735;p68">
              <a:extLst>
                <a:ext uri="{FF2B5EF4-FFF2-40B4-BE49-F238E27FC236}">
                  <a16:creationId xmlns:a16="http://schemas.microsoft.com/office/drawing/2014/main" id="{4FEA4AC2-51BF-48D9-B179-D24AFE262C65}"/>
                </a:ext>
              </a:extLst>
            </p:cNvPr>
            <p:cNvSpPr/>
            <p:nvPr/>
          </p:nvSpPr>
          <p:spPr>
            <a:xfrm>
              <a:off x="6256150" y="3704150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80" y="1"/>
                    <a:pt x="0" y="480"/>
                    <a:pt x="0" y="1066"/>
                  </a:cubicBezTo>
                  <a:cubicBezTo>
                    <a:pt x="0" y="1709"/>
                    <a:pt x="525" y="2137"/>
                    <a:pt x="1071" y="2137"/>
                  </a:cubicBezTo>
                  <a:cubicBezTo>
                    <a:pt x="1332" y="2137"/>
                    <a:pt x="1597" y="2040"/>
                    <a:pt x="1813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5" name="Google Shape;2736;p68">
              <a:extLst>
                <a:ext uri="{FF2B5EF4-FFF2-40B4-BE49-F238E27FC236}">
                  <a16:creationId xmlns:a16="http://schemas.microsoft.com/office/drawing/2014/main" id="{40582B34-3D2D-494C-B59F-CE762B9F6B3E}"/>
                </a:ext>
              </a:extLst>
            </p:cNvPr>
            <p:cNvSpPr/>
            <p:nvPr/>
          </p:nvSpPr>
          <p:spPr>
            <a:xfrm>
              <a:off x="6256150" y="3627950"/>
              <a:ext cx="62200" cy="53425"/>
            </a:xfrm>
            <a:custGeom>
              <a:avLst/>
              <a:gdLst/>
              <a:ahLst/>
              <a:cxnLst/>
              <a:rect l="l" t="t" r="r" b="b"/>
              <a:pathLst>
                <a:path w="2488" h="2137" extrusionOk="0">
                  <a:moveTo>
                    <a:pt x="1065" y="0"/>
                  </a:moveTo>
                  <a:cubicBezTo>
                    <a:pt x="472" y="8"/>
                    <a:pt x="0" y="480"/>
                    <a:pt x="0" y="1073"/>
                  </a:cubicBezTo>
                  <a:cubicBezTo>
                    <a:pt x="0" y="1711"/>
                    <a:pt x="524" y="2137"/>
                    <a:pt x="1070" y="2137"/>
                  </a:cubicBezTo>
                  <a:cubicBezTo>
                    <a:pt x="1331" y="2137"/>
                    <a:pt x="1597" y="2039"/>
                    <a:pt x="1813" y="1821"/>
                  </a:cubicBezTo>
                  <a:cubicBezTo>
                    <a:pt x="2488" y="1154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6" name="Google Shape;2737;p68">
              <a:extLst>
                <a:ext uri="{FF2B5EF4-FFF2-40B4-BE49-F238E27FC236}">
                  <a16:creationId xmlns:a16="http://schemas.microsoft.com/office/drawing/2014/main" id="{E1416C54-DC6C-4B80-8AF1-6067669E7F33}"/>
                </a:ext>
              </a:extLst>
            </p:cNvPr>
            <p:cNvSpPr/>
            <p:nvPr/>
          </p:nvSpPr>
          <p:spPr>
            <a:xfrm>
              <a:off x="6179925" y="408522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7"/>
                    <a:pt x="1821" y="1821"/>
                  </a:cubicBezTo>
                  <a:cubicBezTo>
                    <a:pt x="2488" y="1147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7" name="Google Shape;2738;p68">
              <a:extLst>
                <a:ext uri="{FF2B5EF4-FFF2-40B4-BE49-F238E27FC236}">
                  <a16:creationId xmlns:a16="http://schemas.microsoft.com/office/drawing/2014/main" id="{76BE980E-E94D-488A-A027-C8C20ACD59AA}"/>
                </a:ext>
              </a:extLst>
            </p:cNvPr>
            <p:cNvSpPr/>
            <p:nvPr/>
          </p:nvSpPr>
          <p:spPr>
            <a:xfrm>
              <a:off x="6179925" y="3627950"/>
              <a:ext cx="62225" cy="53425"/>
            </a:xfrm>
            <a:custGeom>
              <a:avLst/>
              <a:gdLst/>
              <a:ahLst/>
              <a:cxnLst/>
              <a:rect l="l" t="t" r="r" b="b"/>
              <a:pathLst>
                <a:path w="2489" h="2137" extrusionOk="0">
                  <a:moveTo>
                    <a:pt x="1065" y="0"/>
                  </a:moveTo>
                  <a:cubicBezTo>
                    <a:pt x="480" y="8"/>
                    <a:pt x="0" y="480"/>
                    <a:pt x="0" y="1073"/>
                  </a:cubicBezTo>
                  <a:cubicBezTo>
                    <a:pt x="0" y="1711"/>
                    <a:pt x="525" y="2137"/>
                    <a:pt x="1073" y="2137"/>
                  </a:cubicBezTo>
                  <a:cubicBezTo>
                    <a:pt x="1335" y="2137"/>
                    <a:pt x="1603" y="2039"/>
                    <a:pt x="1821" y="1821"/>
                  </a:cubicBezTo>
                  <a:cubicBezTo>
                    <a:pt x="2488" y="1154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8" name="Google Shape;2739;p68">
              <a:extLst>
                <a:ext uri="{FF2B5EF4-FFF2-40B4-BE49-F238E27FC236}">
                  <a16:creationId xmlns:a16="http://schemas.microsoft.com/office/drawing/2014/main" id="{97C12AF9-922D-4E3D-9166-FE99AE35490D}"/>
                </a:ext>
              </a:extLst>
            </p:cNvPr>
            <p:cNvSpPr/>
            <p:nvPr/>
          </p:nvSpPr>
          <p:spPr>
            <a:xfrm>
              <a:off x="6103700" y="4085225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66" y="0"/>
                  </a:moveTo>
                  <a:cubicBezTo>
                    <a:pt x="481" y="0"/>
                    <a:pt x="9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7" y="2133"/>
                    <a:pt x="1604" y="2037"/>
                    <a:pt x="1822" y="1821"/>
                  </a:cubicBezTo>
                  <a:cubicBezTo>
                    <a:pt x="2497" y="1147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9" name="Google Shape;2740;p68">
              <a:extLst>
                <a:ext uri="{FF2B5EF4-FFF2-40B4-BE49-F238E27FC236}">
                  <a16:creationId xmlns:a16="http://schemas.microsoft.com/office/drawing/2014/main" id="{43041886-F4CD-4A0D-A319-CBDB3B34FED5}"/>
                </a:ext>
              </a:extLst>
            </p:cNvPr>
            <p:cNvSpPr/>
            <p:nvPr/>
          </p:nvSpPr>
          <p:spPr>
            <a:xfrm>
              <a:off x="6103700" y="3704150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66" y="1"/>
                  </a:moveTo>
                  <a:cubicBezTo>
                    <a:pt x="481" y="1"/>
                    <a:pt x="9" y="480"/>
                    <a:pt x="1" y="1066"/>
                  </a:cubicBezTo>
                  <a:cubicBezTo>
                    <a:pt x="1" y="1709"/>
                    <a:pt x="526" y="2137"/>
                    <a:pt x="1075" y="2137"/>
                  </a:cubicBezTo>
                  <a:cubicBezTo>
                    <a:pt x="1337" y="2137"/>
                    <a:pt x="1604" y="2040"/>
                    <a:pt x="1822" y="1822"/>
                  </a:cubicBezTo>
                  <a:cubicBezTo>
                    <a:pt x="2497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0" name="Google Shape;2741;p68">
              <a:extLst>
                <a:ext uri="{FF2B5EF4-FFF2-40B4-BE49-F238E27FC236}">
                  <a16:creationId xmlns:a16="http://schemas.microsoft.com/office/drawing/2014/main" id="{6D10CD16-2023-4908-80F8-B48E41509D84}"/>
                </a:ext>
              </a:extLst>
            </p:cNvPr>
            <p:cNvSpPr/>
            <p:nvPr/>
          </p:nvSpPr>
          <p:spPr>
            <a:xfrm>
              <a:off x="6027500" y="4085225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73" y="0"/>
                  </a:moveTo>
                  <a:cubicBezTo>
                    <a:pt x="480" y="0"/>
                    <a:pt x="9" y="480"/>
                    <a:pt x="0" y="1065"/>
                  </a:cubicBezTo>
                  <a:cubicBezTo>
                    <a:pt x="0" y="1709"/>
                    <a:pt x="529" y="2133"/>
                    <a:pt x="1078" y="2133"/>
                  </a:cubicBezTo>
                  <a:cubicBezTo>
                    <a:pt x="1340" y="2133"/>
                    <a:pt x="1606" y="2037"/>
                    <a:pt x="1821" y="1821"/>
                  </a:cubicBezTo>
                  <a:cubicBezTo>
                    <a:pt x="2496" y="1147"/>
                    <a:pt x="2016" y="0"/>
                    <a:pt x="1073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1" name="Google Shape;2742;p68">
              <a:extLst>
                <a:ext uri="{FF2B5EF4-FFF2-40B4-BE49-F238E27FC236}">
                  <a16:creationId xmlns:a16="http://schemas.microsoft.com/office/drawing/2014/main" id="{E3BEBA99-CB19-4EC6-8FD2-35DECF0ECB0D}"/>
                </a:ext>
              </a:extLst>
            </p:cNvPr>
            <p:cNvSpPr/>
            <p:nvPr/>
          </p:nvSpPr>
          <p:spPr>
            <a:xfrm>
              <a:off x="6027500" y="3780375"/>
              <a:ext cx="62425" cy="53425"/>
            </a:xfrm>
            <a:custGeom>
              <a:avLst/>
              <a:gdLst/>
              <a:ahLst/>
              <a:cxnLst/>
              <a:rect l="l" t="t" r="r" b="b"/>
              <a:pathLst>
                <a:path w="2497" h="2137" extrusionOk="0">
                  <a:moveTo>
                    <a:pt x="1073" y="0"/>
                  </a:moveTo>
                  <a:cubicBezTo>
                    <a:pt x="480" y="0"/>
                    <a:pt x="9" y="480"/>
                    <a:pt x="0" y="1065"/>
                  </a:cubicBezTo>
                  <a:cubicBezTo>
                    <a:pt x="0" y="1709"/>
                    <a:pt x="529" y="2137"/>
                    <a:pt x="1080" y="2137"/>
                  </a:cubicBezTo>
                  <a:cubicBezTo>
                    <a:pt x="1343" y="2137"/>
                    <a:pt x="1611" y="2039"/>
                    <a:pt x="1830" y="1821"/>
                  </a:cubicBezTo>
                  <a:cubicBezTo>
                    <a:pt x="2496" y="1146"/>
                    <a:pt x="2025" y="0"/>
                    <a:pt x="1073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2" name="Google Shape;2743;p68">
              <a:extLst>
                <a:ext uri="{FF2B5EF4-FFF2-40B4-BE49-F238E27FC236}">
                  <a16:creationId xmlns:a16="http://schemas.microsoft.com/office/drawing/2014/main" id="{E2BE9927-B00B-47CD-A1E5-084261FAB2AA}"/>
                </a:ext>
              </a:extLst>
            </p:cNvPr>
            <p:cNvSpPr/>
            <p:nvPr/>
          </p:nvSpPr>
          <p:spPr>
            <a:xfrm>
              <a:off x="6027500" y="3704150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73" y="1"/>
                  </a:moveTo>
                  <a:cubicBezTo>
                    <a:pt x="480" y="1"/>
                    <a:pt x="9" y="480"/>
                    <a:pt x="0" y="1066"/>
                  </a:cubicBezTo>
                  <a:cubicBezTo>
                    <a:pt x="0" y="1709"/>
                    <a:pt x="529" y="2137"/>
                    <a:pt x="1078" y="2137"/>
                  </a:cubicBezTo>
                  <a:cubicBezTo>
                    <a:pt x="1340" y="2137"/>
                    <a:pt x="1606" y="2040"/>
                    <a:pt x="1821" y="1822"/>
                  </a:cubicBezTo>
                  <a:cubicBezTo>
                    <a:pt x="2496" y="1147"/>
                    <a:pt x="2016" y="1"/>
                    <a:pt x="1073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3" name="Google Shape;2744;p68">
              <a:extLst>
                <a:ext uri="{FF2B5EF4-FFF2-40B4-BE49-F238E27FC236}">
                  <a16:creationId xmlns:a16="http://schemas.microsoft.com/office/drawing/2014/main" id="{9B184D42-D4C6-44D3-8471-546E67000D90}"/>
                </a:ext>
              </a:extLst>
            </p:cNvPr>
            <p:cNvSpPr/>
            <p:nvPr/>
          </p:nvSpPr>
          <p:spPr>
            <a:xfrm>
              <a:off x="5951475" y="408522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0"/>
                  </a:moveTo>
                  <a:cubicBezTo>
                    <a:pt x="472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7"/>
                    <a:pt x="1814" y="1821"/>
                  </a:cubicBezTo>
                  <a:cubicBezTo>
                    <a:pt x="2489" y="1147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4" name="Google Shape;2745;p68">
              <a:extLst>
                <a:ext uri="{FF2B5EF4-FFF2-40B4-BE49-F238E27FC236}">
                  <a16:creationId xmlns:a16="http://schemas.microsoft.com/office/drawing/2014/main" id="{70120F72-1603-47CC-91A0-7FB718014E8C}"/>
                </a:ext>
              </a:extLst>
            </p:cNvPr>
            <p:cNvSpPr/>
            <p:nvPr/>
          </p:nvSpPr>
          <p:spPr>
            <a:xfrm>
              <a:off x="5951475" y="3856775"/>
              <a:ext cx="62225" cy="53250"/>
            </a:xfrm>
            <a:custGeom>
              <a:avLst/>
              <a:gdLst/>
              <a:ahLst/>
              <a:cxnLst/>
              <a:rect l="l" t="t" r="r" b="b"/>
              <a:pathLst>
                <a:path w="2489" h="2130" extrusionOk="0">
                  <a:moveTo>
                    <a:pt x="1066" y="1"/>
                  </a:moveTo>
                  <a:cubicBezTo>
                    <a:pt x="472" y="1"/>
                    <a:pt x="1" y="472"/>
                    <a:pt x="1" y="1066"/>
                  </a:cubicBezTo>
                  <a:cubicBezTo>
                    <a:pt x="1" y="1704"/>
                    <a:pt x="525" y="2129"/>
                    <a:pt x="1071" y="2129"/>
                  </a:cubicBezTo>
                  <a:cubicBezTo>
                    <a:pt x="1332" y="2129"/>
                    <a:pt x="1598" y="2032"/>
                    <a:pt x="1814" y="1814"/>
                  </a:cubicBezTo>
                  <a:cubicBezTo>
                    <a:pt x="2489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5" name="Google Shape;2746;p68">
              <a:extLst>
                <a:ext uri="{FF2B5EF4-FFF2-40B4-BE49-F238E27FC236}">
                  <a16:creationId xmlns:a16="http://schemas.microsoft.com/office/drawing/2014/main" id="{EBA98EA4-9185-4138-BF83-015BD9BA1C33}"/>
                </a:ext>
              </a:extLst>
            </p:cNvPr>
            <p:cNvSpPr/>
            <p:nvPr/>
          </p:nvSpPr>
          <p:spPr>
            <a:xfrm>
              <a:off x="5951475" y="3780375"/>
              <a:ext cx="62425" cy="53425"/>
            </a:xfrm>
            <a:custGeom>
              <a:avLst/>
              <a:gdLst/>
              <a:ahLst/>
              <a:cxnLst/>
              <a:rect l="l" t="t" r="r" b="b"/>
              <a:pathLst>
                <a:path w="2497" h="2137" extrusionOk="0">
                  <a:moveTo>
                    <a:pt x="1066" y="0"/>
                  </a:moveTo>
                  <a:cubicBezTo>
                    <a:pt x="472" y="0"/>
                    <a:pt x="1" y="480"/>
                    <a:pt x="1" y="1065"/>
                  </a:cubicBezTo>
                  <a:cubicBezTo>
                    <a:pt x="1" y="1709"/>
                    <a:pt x="526" y="2137"/>
                    <a:pt x="1075" y="2137"/>
                  </a:cubicBezTo>
                  <a:cubicBezTo>
                    <a:pt x="1337" y="2137"/>
                    <a:pt x="1604" y="2039"/>
                    <a:pt x="1822" y="1821"/>
                  </a:cubicBezTo>
                  <a:cubicBezTo>
                    <a:pt x="2497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6" name="Google Shape;2747;p68">
              <a:extLst>
                <a:ext uri="{FF2B5EF4-FFF2-40B4-BE49-F238E27FC236}">
                  <a16:creationId xmlns:a16="http://schemas.microsoft.com/office/drawing/2014/main" id="{14D03D65-5C46-42D1-B6CD-AA620C7890C1}"/>
                </a:ext>
              </a:extLst>
            </p:cNvPr>
            <p:cNvSpPr/>
            <p:nvPr/>
          </p:nvSpPr>
          <p:spPr>
            <a:xfrm>
              <a:off x="5875275" y="408522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7"/>
                    <a:pt x="1821" y="1821"/>
                  </a:cubicBezTo>
                  <a:cubicBezTo>
                    <a:pt x="2488" y="1147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7" name="Google Shape;2748;p68">
              <a:extLst>
                <a:ext uri="{FF2B5EF4-FFF2-40B4-BE49-F238E27FC236}">
                  <a16:creationId xmlns:a16="http://schemas.microsoft.com/office/drawing/2014/main" id="{B41932C2-96B9-4DDC-BB8D-C722C2637C10}"/>
                </a:ext>
              </a:extLst>
            </p:cNvPr>
            <p:cNvSpPr/>
            <p:nvPr/>
          </p:nvSpPr>
          <p:spPr>
            <a:xfrm>
              <a:off x="5875275" y="400900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6"/>
                  </a:cubicBezTo>
                  <a:cubicBezTo>
                    <a:pt x="0" y="1710"/>
                    <a:pt x="526" y="2134"/>
                    <a:pt x="1074" y="2134"/>
                  </a:cubicBezTo>
                  <a:cubicBezTo>
                    <a:pt x="1336" y="2134"/>
                    <a:pt x="1603" y="2037"/>
                    <a:pt x="1821" y="1822"/>
                  </a:cubicBezTo>
                  <a:cubicBezTo>
                    <a:pt x="2488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8" name="Google Shape;2749;p68">
              <a:extLst>
                <a:ext uri="{FF2B5EF4-FFF2-40B4-BE49-F238E27FC236}">
                  <a16:creationId xmlns:a16="http://schemas.microsoft.com/office/drawing/2014/main" id="{ED25C260-9741-4D92-83BA-5925E58D379C}"/>
                </a:ext>
              </a:extLst>
            </p:cNvPr>
            <p:cNvSpPr/>
            <p:nvPr/>
          </p:nvSpPr>
          <p:spPr>
            <a:xfrm>
              <a:off x="5875275" y="3932800"/>
              <a:ext cx="62225" cy="53425"/>
            </a:xfrm>
            <a:custGeom>
              <a:avLst/>
              <a:gdLst/>
              <a:ahLst/>
              <a:cxnLst/>
              <a:rect l="l" t="t" r="r" b="b"/>
              <a:pathLst>
                <a:path w="2489" h="2137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6" y="2137"/>
                    <a:pt x="1074" y="2137"/>
                  </a:cubicBezTo>
                  <a:cubicBezTo>
                    <a:pt x="1336" y="2137"/>
                    <a:pt x="1603" y="2039"/>
                    <a:pt x="1821" y="1821"/>
                  </a:cubicBezTo>
                  <a:cubicBezTo>
                    <a:pt x="2488" y="1155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9" name="Google Shape;2750;p68">
              <a:extLst>
                <a:ext uri="{FF2B5EF4-FFF2-40B4-BE49-F238E27FC236}">
                  <a16:creationId xmlns:a16="http://schemas.microsoft.com/office/drawing/2014/main" id="{8D8F9154-C834-4273-8FC9-C3CE47C4C224}"/>
                </a:ext>
              </a:extLst>
            </p:cNvPr>
            <p:cNvSpPr/>
            <p:nvPr/>
          </p:nvSpPr>
          <p:spPr>
            <a:xfrm>
              <a:off x="5875275" y="3856775"/>
              <a:ext cx="62225" cy="53250"/>
            </a:xfrm>
            <a:custGeom>
              <a:avLst/>
              <a:gdLst/>
              <a:ahLst/>
              <a:cxnLst/>
              <a:rect l="l" t="t" r="r" b="b"/>
              <a:pathLst>
                <a:path w="2489" h="2130" extrusionOk="0">
                  <a:moveTo>
                    <a:pt x="1065" y="1"/>
                  </a:moveTo>
                  <a:cubicBezTo>
                    <a:pt x="480" y="1"/>
                    <a:pt x="0" y="472"/>
                    <a:pt x="0" y="1066"/>
                  </a:cubicBezTo>
                  <a:cubicBezTo>
                    <a:pt x="0" y="1704"/>
                    <a:pt x="525" y="2129"/>
                    <a:pt x="1073" y="2129"/>
                  </a:cubicBezTo>
                  <a:cubicBezTo>
                    <a:pt x="1335" y="2129"/>
                    <a:pt x="1603" y="2032"/>
                    <a:pt x="1821" y="1814"/>
                  </a:cubicBezTo>
                  <a:cubicBezTo>
                    <a:pt x="2488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0" name="Google Shape;2751;p68">
              <a:extLst>
                <a:ext uri="{FF2B5EF4-FFF2-40B4-BE49-F238E27FC236}">
                  <a16:creationId xmlns:a16="http://schemas.microsoft.com/office/drawing/2014/main" id="{AF12C0E3-2B85-4FF0-B798-846A97A5033D}"/>
                </a:ext>
              </a:extLst>
            </p:cNvPr>
            <p:cNvSpPr/>
            <p:nvPr/>
          </p:nvSpPr>
          <p:spPr>
            <a:xfrm>
              <a:off x="4504050" y="3856775"/>
              <a:ext cx="62200" cy="53250"/>
            </a:xfrm>
            <a:custGeom>
              <a:avLst/>
              <a:gdLst/>
              <a:ahLst/>
              <a:cxnLst/>
              <a:rect l="l" t="t" r="r" b="b"/>
              <a:pathLst>
                <a:path w="2488" h="2130" extrusionOk="0">
                  <a:moveTo>
                    <a:pt x="1065" y="1"/>
                  </a:moveTo>
                  <a:cubicBezTo>
                    <a:pt x="480" y="1"/>
                    <a:pt x="0" y="472"/>
                    <a:pt x="0" y="1066"/>
                  </a:cubicBezTo>
                  <a:cubicBezTo>
                    <a:pt x="0" y="1704"/>
                    <a:pt x="525" y="2129"/>
                    <a:pt x="1073" y="2129"/>
                  </a:cubicBezTo>
                  <a:cubicBezTo>
                    <a:pt x="1335" y="2129"/>
                    <a:pt x="1603" y="2032"/>
                    <a:pt x="1821" y="1814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1" name="Google Shape;2752;p68">
              <a:extLst>
                <a:ext uri="{FF2B5EF4-FFF2-40B4-BE49-F238E27FC236}">
                  <a16:creationId xmlns:a16="http://schemas.microsoft.com/office/drawing/2014/main" id="{8D32014F-A045-436F-8F9B-F5675E571CF3}"/>
                </a:ext>
              </a:extLst>
            </p:cNvPr>
            <p:cNvSpPr/>
            <p:nvPr/>
          </p:nvSpPr>
          <p:spPr>
            <a:xfrm>
              <a:off x="4504050" y="3780375"/>
              <a:ext cx="62400" cy="53425"/>
            </a:xfrm>
            <a:custGeom>
              <a:avLst/>
              <a:gdLst/>
              <a:ahLst/>
              <a:cxnLst/>
              <a:rect l="l" t="t" r="r" b="b"/>
              <a:pathLst>
                <a:path w="2496" h="2137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9" y="2137"/>
                    <a:pt x="1077" y="2137"/>
                  </a:cubicBezTo>
                  <a:cubicBezTo>
                    <a:pt x="1339" y="2137"/>
                    <a:pt x="1606" y="2039"/>
                    <a:pt x="1821" y="1821"/>
                  </a:cubicBezTo>
                  <a:cubicBezTo>
                    <a:pt x="2496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2" name="Google Shape;2753;p68">
              <a:extLst>
                <a:ext uri="{FF2B5EF4-FFF2-40B4-BE49-F238E27FC236}">
                  <a16:creationId xmlns:a16="http://schemas.microsoft.com/office/drawing/2014/main" id="{5AB473A1-3098-435E-983E-E79C78079B35}"/>
                </a:ext>
              </a:extLst>
            </p:cNvPr>
            <p:cNvSpPr/>
            <p:nvPr/>
          </p:nvSpPr>
          <p:spPr>
            <a:xfrm>
              <a:off x="4504050" y="3704150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80" y="1"/>
                    <a:pt x="0" y="480"/>
                    <a:pt x="0" y="1066"/>
                  </a:cubicBezTo>
                  <a:cubicBezTo>
                    <a:pt x="0" y="1709"/>
                    <a:pt x="525" y="2137"/>
                    <a:pt x="1074" y="2137"/>
                  </a:cubicBezTo>
                  <a:cubicBezTo>
                    <a:pt x="1336" y="2137"/>
                    <a:pt x="1603" y="2040"/>
                    <a:pt x="1821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3" name="Google Shape;2754;p68">
              <a:extLst>
                <a:ext uri="{FF2B5EF4-FFF2-40B4-BE49-F238E27FC236}">
                  <a16:creationId xmlns:a16="http://schemas.microsoft.com/office/drawing/2014/main" id="{849DF34D-870D-48E4-878C-C89C0790DAA4}"/>
                </a:ext>
              </a:extLst>
            </p:cNvPr>
            <p:cNvSpPr/>
            <p:nvPr/>
          </p:nvSpPr>
          <p:spPr>
            <a:xfrm>
              <a:off x="4427825" y="3932800"/>
              <a:ext cx="62425" cy="53425"/>
            </a:xfrm>
            <a:custGeom>
              <a:avLst/>
              <a:gdLst/>
              <a:ahLst/>
              <a:cxnLst/>
              <a:rect l="l" t="t" r="r" b="b"/>
              <a:pathLst>
                <a:path w="2497" h="2137" extrusionOk="0">
                  <a:moveTo>
                    <a:pt x="1065" y="0"/>
                  </a:moveTo>
                  <a:cubicBezTo>
                    <a:pt x="480" y="8"/>
                    <a:pt x="9" y="480"/>
                    <a:pt x="1" y="1065"/>
                  </a:cubicBezTo>
                  <a:cubicBezTo>
                    <a:pt x="1" y="1709"/>
                    <a:pt x="526" y="2137"/>
                    <a:pt x="1074" y="2137"/>
                  </a:cubicBezTo>
                  <a:cubicBezTo>
                    <a:pt x="1336" y="2137"/>
                    <a:pt x="1603" y="2039"/>
                    <a:pt x="1822" y="1821"/>
                  </a:cubicBezTo>
                  <a:cubicBezTo>
                    <a:pt x="2496" y="1146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4" name="Google Shape;2755;p68">
              <a:extLst>
                <a:ext uri="{FF2B5EF4-FFF2-40B4-BE49-F238E27FC236}">
                  <a16:creationId xmlns:a16="http://schemas.microsoft.com/office/drawing/2014/main" id="{1E9E9007-C249-4707-8C94-AFE172BB68B3}"/>
                </a:ext>
              </a:extLst>
            </p:cNvPr>
            <p:cNvSpPr/>
            <p:nvPr/>
          </p:nvSpPr>
          <p:spPr>
            <a:xfrm>
              <a:off x="4427825" y="3856775"/>
              <a:ext cx="62350" cy="53250"/>
            </a:xfrm>
            <a:custGeom>
              <a:avLst/>
              <a:gdLst/>
              <a:ahLst/>
              <a:cxnLst/>
              <a:rect l="l" t="t" r="r" b="b"/>
              <a:pathLst>
                <a:path w="2494" h="2130" extrusionOk="0">
                  <a:moveTo>
                    <a:pt x="1075" y="1"/>
                  </a:moveTo>
                  <a:cubicBezTo>
                    <a:pt x="1072" y="1"/>
                    <a:pt x="1069" y="1"/>
                    <a:pt x="1065" y="1"/>
                  </a:cubicBezTo>
                  <a:cubicBezTo>
                    <a:pt x="480" y="1"/>
                    <a:pt x="9" y="472"/>
                    <a:pt x="1" y="1066"/>
                  </a:cubicBezTo>
                  <a:cubicBezTo>
                    <a:pt x="1" y="1704"/>
                    <a:pt x="525" y="2129"/>
                    <a:pt x="1073" y="2129"/>
                  </a:cubicBezTo>
                  <a:cubicBezTo>
                    <a:pt x="1335" y="2129"/>
                    <a:pt x="1603" y="2032"/>
                    <a:pt x="1822" y="1814"/>
                  </a:cubicBezTo>
                  <a:cubicBezTo>
                    <a:pt x="2494" y="1149"/>
                    <a:pt x="2020" y="1"/>
                    <a:pt x="107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5" name="Google Shape;2756;p68">
              <a:extLst>
                <a:ext uri="{FF2B5EF4-FFF2-40B4-BE49-F238E27FC236}">
                  <a16:creationId xmlns:a16="http://schemas.microsoft.com/office/drawing/2014/main" id="{4E55B3B7-86BE-4B30-B416-A07856362359}"/>
                </a:ext>
              </a:extLst>
            </p:cNvPr>
            <p:cNvSpPr/>
            <p:nvPr/>
          </p:nvSpPr>
          <p:spPr>
            <a:xfrm>
              <a:off x="4427825" y="3780375"/>
              <a:ext cx="62425" cy="53425"/>
            </a:xfrm>
            <a:custGeom>
              <a:avLst/>
              <a:gdLst/>
              <a:ahLst/>
              <a:cxnLst/>
              <a:rect l="l" t="t" r="r" b="b"/>
              <a:pathLst>
                <a:path w="2497" h="2137" extrusionOk="0">
                  <a:moveTo>
                    <a:pt x="1065" y="0"/>
                  </a:moveTo>
                  <a:cubicBezTo>
                    <a:pt x="480" y="0"/>
                    <a:pt x="1" y="480"/>
                    <a:pt x="1" y="1065"/>
                  </a:cubicBezTo>
                  <a:cubicBezTo>
                    <a:pt x="1" y="1709"/>
                    <a:pt x="529" y="2137"/>
                    <a:pt x="1080" y="2137"/>
                  </a:cubicBezTo>
                  <a:cubicBezTo>
                    <a:pt x="1343" y="2137"/>
                    <a:pt x="1612" y="2039"/>
                    <a:pt x="1830" y="1821"/>
                  </a:cubicBezTo>
                  <a:cubicBezTo>
                    <a:pt x="2496" y="1146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6" name="Google Shape;2757;p68">
              <a:extLst>
                <a:ext uri="{FF2B5EF4-FFF2-40B4-BE49-F238E27FC236}">
                  <a16:creationId xmlns:a16="http://schemas.microsoft.com/office/drawing/2014/main" id="{3AEC41CA-598C-417E-B3A9-FF8808755ACF}"/>
                </a:ext>
              </a:extLst>
            </p:cNvPr>
            <p:cNvSpPr/>
            <p:nvPr/>
          </p:nvSpPr>
          <p:spPr>
            <a:xfrm>
              <a:off x="4351600" y="3171075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74" y="0"/>
                  </a:moveTo>
                  <a:cubicBezTo>
                    <a:pt x="481" y="0"/>
                    <a:pt x="9" y="472"/>
                    <a:pt x="1" y="1065"/>
                  </a:cubicBezTo>
                  <a:cubicBezTo>
                    <a:pt x="1" y="1709"/>
                    <a:pt x="530" y="2133"/>
                    <a:pt x="1079" y="2133"/>
                  </a:cubicBezTo>
                  <a:cubicBezTo>
                    <a:pt x="1340" y="2133"/>
                    <a:pt x="1607" y="2037"/>
                    <a:pt x="1822" y="1821"/>
                  </a:cubicBezTo>
                  <a:cubicBezTo>
                    <a:pt x="2497" y="1146"/>
                    <a:pt x="2017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7" name="Google Shape;2758;p68">
              <a:extLst>
                <a:ext uri="{FF2B5EF4-FFF2-40B4-BE49-F238E27FC236}">
                  <a16:creationId xmlns:a16="http://schemas.microsoft.com/office/drawing/2014/main" id="{B9F021DE-E4C7-42BE-A78A-B591F590EDA2}"/>
                </a:ext>
              </a:extLst>
            </p:cNvPr>
            <p:cNvSpPr/>
            <p:nvPr/>
          </p:nvSpPr>
          <p:spPr>
            <a:xfrm>
              <a:off x="4351600" y="3247075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74" y="1"/>
                  </a:moveTo>
                  <a:cubicBezTo>
                    <a:pt x="481" y="9"/>
                    <a:pt x="9" y="480"/>
                    <a:pt x="1" y="1074"/>
                  </a:cubicBezTo>
                  <a:cubicBezTo>
                    <a:pt x="1" y="1712"/>
                    <a:pt x="529" y="2137"/>
                    <a:pt x="1077" y="2137"/>
                  </a:cubicBezTo>
                  <a:cubicBezTo>
                    <a:pt x="1339" y="2137"/>
                    <a:pt x="1606" y="2040"/>
                    <a:pt x="1822" y="1822"/>
                  </a:cubicBezTo>
                  <a:cubicBezTo>
                    <a:pt x="2497" y="1155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8" name="Google Shape;2759;p68">
              <a:extLst>
                <a:ext uri="{FF2B5EF4-FFF2-40B4-BE49-F238E27FC236}">
                  <a16:creationId xmlns:a16="http://schemas.microsoft.com/office/drawing/2014/main" id="{EE1D1AC8-BFE4-4DE1-82ED-9CEFE0660E48}"/>
                </a:ext>
              </a:extLst>
            </p:cNvPr>
            <p:cNvSpPr/>
            <p:nvPr/>
          </p:nvSpPr>
          <p:spPr>
            <a:xfrm>
              <a:off x="3970950" y="279020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5" y="1"/>
                  </a:moveTo>
                  <a:cubicBezTo>
                    <a:pt x="472" y="1"/>
                    <a:pt x="1" y="480"/>
                    <a:pt x="1" y="1066"/>
                  </a:cubicBezTo>
                  <a:cubicBezTo>
                    <a:pt x="1" y="1709"/>
                    <a:pt x="526" y="2134"/>
                    <a:pt x="1072" y="2134"/>
                  </a:cubicBezTo>
                  <a:cubicBezTo>
                    <a:pt x="1333" y="2134"/>
                    <a:pt x="1598" y="2037"/>
                    <a:pt x="1813" y="1822"/>
                  </a:cubicBezTo>
                  <a:cubicBezTo>
                    <a:pt x="2488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9" name="Google Shape;2760;p68">
              <a:extLst>
                <a:ext uri="{FF2B5EF4-FFF2-40B4-BE49-F238E27FC236}">
                  <a16:creationId xmlns:a16="http://schemas.microsoft.com/office/drawing/2014/main" id="{3D7EA246-0263-4016-9116-799E14DCF60A}"/>
                </a:ext>
              </a:extLst>
            </p:cNvPr>
            <p:cNvSpPr/>
            <p:nvPr/>
          </p:nvSpPr>
          <p:spPr>
            <a:xfrm>
              <a:off x="3970950" y="2866425"/>
              <a:ext cx="62225" cy="53275"/>
            </a:xfrm>
            <a:custGeom>
              <a:avLst/>
              <a:gdLst/>
              <a:ahLst/>
              <a:cxnLst/>
              <a:rect l="l" t="t" r="r" b="b"/>
              <a:pathLst>
                <a:path w="2489" h="2131" extrusionOk="0">
                  <a:moveTo>
                    <a:pt x="1065" y="0"/>
                  </a:moveTo>
                  <a:cubicBezTo>
                    <a:pt x="472" y="0"/>
                    <a:pt x="1" y="472"/>
                    <a:pt x="1" y="1065"/>
                  </a:cubicBezTo>
                  <a:cubicBezTo>
                    <a:pt x="1" y="1707"/>
                    <a:pt x="523" y="2131"/>
                    <a:pt x="1067" y="2131"/>
                  </a:cubicBezTo>
                  <a:cubicBezTo>
                    <a:pt x="1329" y="2131"/>
                    <a:pt x="1597" y="2032"/>
                    <a:pt x="1813" y="1813"/>
                  </a:cubicBezTo>
                  <a:cubicBezTo>
                    <a:pt x="2488" y="1146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0" name="Google Shape;2761;p68">
              <a:extLst>
                <a:ext uri="{FF2B5EF4-FFF2-40B4-BE49-F238E27FC236}">
                  <a16:creationId xmlns:a16="http://schemas.microsoft.com/office/drawing/2014/main" id="{41126AA4-90BE-4CEA-95CC-B0371AE5186E}"/>
                </a:ext>
              </a:extLst>
            </p:cNvPr>
            <p:cNvSpPr/>
            <p:nvPr/>
          </p:nvSpPr>
          <p:spPr>
            <a:xfrm>
              <a:off x="3970950" y="2942425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5" y="1"/>
                  </a:moveTo>
                  <a:cubicBezTo>
                    <a:pt x="472" y="1"/>
                    <a:pt x="1" y="480"/>
                    <a:pt x="1" y="1066"/>
                  </a:cubicBezTo>
                  <a:cubicBezTo>
                    <a:pt x="1" y="1709"/>
                    <a:pt x="526" y="2137"/>
                    <a:pt x="1072" y="2137"/>
                  </a:cubicBezTo>
                  <a:cubicBezTo>
                    <a:pt x="1332" y="2137"/>
                    <a:pt x="1598" y="2040"/>
                    <a:pt x="1813" y="1822"/>
                  </a:cubicBezTo>
                  <a:cubicBezTo>
                    <a:pt x="2488" y="1155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1" name="Google Shape;2762;p68">
              <a:extLst>
                <a:ext uri="{FF2B5EF4-FFF2-40B4-BE49-F238E27FC236}">
                  <a16:creationId xmlns:a16="http://schemas.microsoft.com/office/drawing/2014/main" id="{5A7A30DF-75E4-4F99-8D2D-913D3DB78E83}"/>
                </a:ext>
              </a:extLst>
            </p:cNvPr>
            <p:cNvSpPr/>
            <p:nvPr/>
          </p:nvSpPr>
          <p:spPr>
            <a:xfrm>
              <a:off x="3970950" y="3018650"/>
              <a:ext cx="62225" cy="53425"/>
            </a:xfrm>
            <a:custGeom>
              <a:avLst/>
              <a:gdLst/>
              <a:ahLst/>
              <a:cxnLst/>
              <a:rect l="l" t="t" r="r" b="b"/>
              <a:pathLst>
                <a:path w="2489" h="2137" extrusionOk="0">
                  <a:moveTo>
                    <a:pt x="1065" y="0"/>
                  </a:moveTo>
                  <a:cubicBezTo>
                    <a:pt x="472" y="0"/>
                    <a:pt x="1" y="480"/>
                    <a:pt x="1" y="1065"/>
                  </a:cubicBezTo>
                  <a:cubicBezTo>
                    <a:pt x="1" y="1709"/>
                    <a:pt x="526" y="2137"/>
                    <a:pt x="1072" y="2137"/>
                  </a:cubicBezTo>
                  <a:cubicBezTo>
                    <a:pt x="1332" y="2137"/>
                    <a:pt x="1598" y="2039"/>
                    <a:pt x="1813" y="1821"/>
                  </a:cubicBezTo>
                  <a:cubicBezTo>
                    <a:pt x="2488" y="1146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2" name="Google Shape;2763;p68">
              <a:extLst>
                <a:ext uri="{FF2B5EF4-FFF2-40B4-BE49-F238E27FC236}">
                  <a16:creationId xmlns:a16="http://schemas.microsoft.com/office/drawing/2014/main" id="{6A71FA70-FDA5-4859-9901-E19AF836BFE7}"/>
                </a:ext>
              </a:extLst>
            </p:cNvPr>
            <p:cNvSpPr/>
            <p:nvPr/>
          </p:nvSpPr>
          <p:spPr>
            <a:xfrm>
              <a:off x="3970950" y="309485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5" y="1"/>
                  </a:moveTo>
                  <a:cubicBezTo>
                    <a:pt x="472" y="1"/>
                    <a:pt x="1" y="480"/>
                    <a:pt x="1" y="1066"/>
                  </a:cubicBezTo>
                  <a:cubicBezTo>
                    <a:pt x="1" y="1709"/>
                    <a:pt x="526" y="2134"/>
                    <a:pt x="1072" y="2134"/>
                  </a:cubicBezTo>
                  <a:cubicBezTo>
                    <a:pt x="1333" y="2134"/>
                    <a:pt x="1598" y="2037"/>
                    <a:pt x="1813" y="1822"/>
                  </a:cubicBezTo>
                  <a:cubicBezTo>
                    <a:pt x="2488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3" name="Google Shape;2764;p68">
              <a:extLst>
                <a:ext uri="{FF2B5EF4-FFF2-40B4-BE49-F238E27FC236}">
                  <a16:creationId xmlns:a16="http://schemas.microsoft.com/office/drawing/2014/main" id="{F97C6CA0-FF31-4E27-9DFF-E7ABFE2AE198}"/>
                </a:ext>
              </a:extLst>
            </p:cNvPr>
            <p:cNvSpPr/>
            <p:nvPr/>
          </p:nvSpPr>
          <p:spPr>
            <a:xfrm>
              <a:off x="3970950" y="317107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5" y="0"/>
                  </a:moveTo>
                  <a:cubicBezTo>
                    <a:pt x="472" y="0"/>
                    <a:pt x="1" y="472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7"/>
                    <a:pt x="1813" y="1821"/>
                  </a:cubicBezTo>
                  <a:cubicBezTo>
                    <a:pt x="2488" y="1146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4" name="Google Shape;2765;p68">
              <a:extLst>
                <a:ext uri="{FF2B5EF4-FFF2-40B4-BE49-F238E27FC236}">
                  <a16:creationId xmlns:a16="http://schemas.microsoft.com/office/drawing/2014/main" id="{F667B24D-775E-41A8-9B91-C5EF4BE6B365}"/>
                </a:ext>
              </a:extLst>
            </p:cNvPr>
            <p:cNvSpPr/>
            <p:nvPr/>
          </p:nvSpPr>
          <p:spPr>
            <a:xfrm>
              <a:off x="3970950" y="3247075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5" y="1"/>
                  </a:moveTo>
                  <a:cubicBezTo>
                    <a:pt x="472" y="9"/>
                    <a:pt x="1" y="480"/>
                    <a:pt x="1" y="1074"/>
                  </a:cubicBezTo>
                  <a:cubicBezTo>
                    <a:pt x="1" y="1712"/>
                    <a:pt x="525" y="2137"/>
                    <a:pt x="1071" y="2137"/>
                  </a:cubicBezTo>
                  <a:cubicBezTo>
                    <a:pt x="1332" y="2137"/>
                    <a:pt x="1598" y="2040"/>
                    <a:pt x="1813" y="1822"/>
                  </a:cubicBezTo>
                  <a:cubicBezTo>
                    <a:pt x="2488" y="1155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5" name="Google Shape;2766;p68">
              <a:extLst>
                <a:ext uri="{FF2B5EF4-FFF2-40B4-BE49-F238E27FC236}">
                  <a16:creationId xmlns:a16="http://schemas.microsoft.com/office/drawing/2014/main" id="{4D27BDC9-450A-48E6-AB9F-9A88AE7258F1}"/>
                </a:ext>
              </a:extLst>
            </p:cNvPr>
            <p:cNvSpPr/>
            <p:nvPr/>
          </p:nvSpPr>
          <p:spPr>
            <a:xfrm>
              <a:off x="3970950" y="3323300"/>
              <a:ext cx="62225" cy="53425"/>
            </a:xfrm>
            <a:custGeom>
              <a:avLst/>
              <a:gdLst/>
              <a:ahLst/>
              <a:cxnLst/>
              <a:rect l="l" t="t" r="r" b="b"/>
              <a:pathLst>
                <a:path w="2489" h="2137" extrusionOk="0">
                  <a:moveTo>
                    <a:pt x="1065" y="0"/>
                  </a:moveTo>
                  <a:cubicBezTo>
                    <a:pt x="472" y="0"/>
                    <a:pt x="1" y="480"/>
                    <a:pt x="1" y="1065"/>
                  </a:cubicBezTo>
                  <a:cubicBezTo>
                    <a:pt x="1" y="1709"/>
                    <a:pt x="526" y="2137"/>
                    <a:pt x="1072" y="2137"/>
                  </a:cubicBezTo>
                  <a:cubicBezTo>
                    <a:pt x="1332" y="2137"/>
                    <a:pt x="1598" y="2039"/>
                    <a:pt x="1813" y="1821"/>
                  </a:cubicBezTo>
                  <a:cubicBezTo>
                    <a:pt x="2488" y="1154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6" name="Google Shape;2767;p68">
              <a:extLst>
                <a:ext uri="{FF2B5EF4-FFF2-40B4-BE49-F238E27FC236}">
                  <a16:creationId xmlns:a16="http://schemas.microsoft.com/office/drawing/2014/main" id="{22AFBA25-F60F-497E-BA33-D0B6133FB8DA}"/>
                </a:ext>
              </a:extLst>
            </p:cNvPr>
            <p:cNvSpPr/>
            <p:nvPr/>
          </p:nvSpPr>
          <p:spPr>
            <a:xfrm>
              <a:off x="3970950" y="339950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5" y="1"/>
                  </a:moveTo>
                  <a:cubicBezTo>
                    <a:pt x="472" y="1"/>
                    <a:pt x="1" y="480"/>
                    <a:pt x="1" y="1066"/>
                  </a:cubicBezTo>
                  <a:cubicBezTo>
                    <a:pt x="1" y="1709"/>
                    <a:pt x="526" y="2134"/>
                    <a:pt x="1072" y="2134"/>
                  </a:cubicBezTo>
                  <a:cubicBezTo>
                    <a:pt x="1333" y="2134"/>
                    <a:pt x="1598" y="2037"/>
                    <a:pt x="1813" y="1822"/>
                  </a:cubicBezTo>
                  <a:cubicBezTo>
                    <a:pt x="2488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7" name="Google Shape;2768;p68">
              <a:extLst>
                <a:ext uri="{FF2B5EF4-FFF2-40B4-BE49-F238E27FC236}">
                  <a16:creationId xmlns:a16="http://schemas.microsoft.com/office/drawing/2014/main" id="{C011336D-A035-411F-A3E3-4DA3AB9D698C}"/>
                </a:ext>
              </a:extLst>
            </p:cNvPr>
            <p:cNvSpPr/>
            <p:nvPr/>
          </p:nvSpPr>
          <p:spPr>
            <a:xfrm>
              <a:off x="3970950" y="347572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5" y="0"/>
                  </a:moveTo>
                  <a:cubicBezTo>
                    <a:pt x="472" y="0"/>
                    <a:pt x="1" y="472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7"/>
                    <a:pt x="1813" y="1821"/>
                  </a:cubicBezTo>
                  <a:cubicBezTo>
                    <a:pt x="2488" y="1146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8" name="Google Shape;2769;p68">
              <a:extLst>
                <a:ext uri="{FF2B5EF4-FFF2-40B4-BE49-F238E27FC236}">
                  <a16:creationId xmlns:a16="http://schemas.microsoft.com/office/drawing/2014/main" id="{5AF26E17-CB09-45AE-9DBC-3B039AC50CDE}"/>
                </a:ext>
              </a:extLst>
            </p:cNvPr>
            <p:cNvSpPr/>
            <p:nvPr/>
          </p:nvSpPr>
          <p:spPr>
            <a:xfrm>
              <a:off x="3970950" y="3551925"/>
              <a:ext cx="62225" cy="53250"/>
            </a:xfrm>
            <a:custGeom>
              <a:avLst/>
              <a:gdLst/>
              <a:ahLst/>
              <a:cxnLst/>
              <a:rect l="l" t="t" r="r" b="b"/>
              <a:pathLst>
                <a:path w="2489" h="2130" extrusionOk="0">
                  <a:moveTo>
                    <a:pt x="1065" y="1"/>
                  </a:moveTo>
                  <a:cubicBezTo>
                    <a:pt x="472" y="1"/>
                    <a:pt x="1" y="472"/>
                    <a:pt x="1" y="1066"/>
                  </a:cubicBezTo>
                  <a:cubicBezTo>
                    <a:pt x="1" y="1704"/>
                    <a:pt x="525" y="2129"/>
                    <a:pt x="1071" y="2129"/>
                  </a:cubicBezTo>
                  <a:cubicBezTo>
                    <a:pt x="1332" y="2129"/>
                    <a:pt x="1598" y="2032"/>
                    <a:pt x="1813" y="1814"/>
                  </a:cubicBezTo>
                  <a:cubicBezTo>
                    <a:pt x="2488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9" name="Google Shape;2770;p68">
              <a:extLst>
                <a:ext uri="{FF2B5EF4-FFF2-40B4-BE49-F238E27FC236}">
                  <a16:creationId xmlns:a16="http://schemas.microsoft.com/office/drawing/2014/main" id="{A6A1856A-985E-4868-BA26-539C46F91A8E}"/>
                </a:ext>
              </a:extLst>
            </p:cNvPr>
            <p:cNvSpPr/>
            <p:nvPr/>
          </p:nvSpPr>
          <p:spPr>
            <a:xfrm>
              <a:off x="3970950" y="3627950"/>
              <a:ext cx="62225" cy="53425"/>
            </a:xfrm>
            <a:custGeom>
              <a:avLst/>
              <a:gdLst/>
              <a:ahLst/>
              <a:cxnLst/>
              <a:rect l="l" t="t" r="r" b="b"/>
              <a:pathLst>
                <a:path w="2489" h="2137" extrusionOk="0">
                  <a:moveTo>
                    <a:pt x="1065" y="0"/>
                  </a:moveTo>
                  <a:cubicBezTo>
                    <a:pt x="472" y="8"/>
                    <a:pt x="1" y="480"/>
                    <a:pt x="1" y="1073"/>
                  </a:cubicBezTo>
                  <a:cubicBezTo>
                    <a:pt x="1" y="1711"/>
                    <a:pt x="525" y="2137"/>
                    <a:pt x="1071" y="2137"/>
                  </a:cubicBezTo>
                  <a:cubicBezTo>
                    <a:pt x="1332" y="2137"/>
                    <a:pt x="1598" y="2039"/>
                    <a:pt x="1813" y="1821"/>
                  </a:cubicBezTo>
                  <a:cubicBezTo>
                    <a:pt x="2488" y="1154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0" name="Google Shape;2771;p68">
              <a:extLst>
                <a:ext uri="{FF2B5EF4-FFF2-40B4-BE49-F238E27FC236}">
                  <a16:creationId xmlns:a16="http://schemas.microsoft.com/office/drawing/2014/main" id="{09174862-AD86-4921-80A5-BB94603B5B7A}"/>
                </a:ext>
              </a:extLst>
            </p:cNvPr>
            <p:cNvSpPr/>
            <p:nvPr/>
          </p:nvSpPr>
          <p:spPr>
            <a:xfrm>
              <a:off x="3970950" y="370415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5" y="1"/>
                  </a:moveTo>
                  <a:cubicBezTo>
                    <a:pt x="472" y="1"/>
                    <a:pt x="1" y="480"/>
                    <a:pt x="1" y="1066"/>
                  </a:cubicBezTo>
                  <a:cubicBezTo>
                    <a:pt x="1" y="1709"/>
                    <a:pt x="526" y="2137"/>
                    <a:pt x="1072" y="2137"/>
                  </a:cubicBezTo>
                  <a:cubicBezTo>
                    <a:pt x="1332" y="2137"/>
                    <a:pt x="1598" y="2040"/>
                    <a:pt x="1813" y="1822"/>
                  </a:cubicBezTo>
                  <a:cubicBezTo>
                    <a:pt x="2488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1" name="Google Shape;2772;p68">
              <a:extLst>
                <a:ext uri="{FF2B5EF4-FFF2-40B4-BE49-F238E27FC236}">
                  <a16:creationId xmlns:a16="http://schemas.microsoft.com/office/drawing/2014/main" id="{6A44FE6C-952B-443F-92F1-5FDF8F078819}"/>
                </a:ext>
              </a:extLst>
            </p:cNvPr>
            <p:cNvSpPr/>
            <p:nvPr/>
          </p:nvSpPr>
          <p:spPr>
            <a:xfrm>
              <a:off x="3970950" y="3780375"/>
              <a:ext cx="62425" cy="53425"/>
            </a:xfrm>
            <a:custGeom>
              <a:avLst/>
              <a:gdLst/>
              <a:ahLst/>
              <a:cxnLst/>
              <a:rect l="l" t="t" r="r" b="b"/>
              <a:pathLst>
                <a:path w="2497" h="2137" extrusionOk="0">
                  <a:moveTo>
                    <a:pt x="1065" y="0"/>
                  </a:moveTo>
                  <a:cubicBezTo>
                    <a:pt x="472" y="0"/>
                    <a:pt x="1" y="480"/>
                    <a:pt x="1" y="1065"/>
                  </a:cubicBezTo>
                  <a:cubicBezTo>
                    <a:pt x="1" y="1709"/>
                    <a:pt x="526" y="2137"/>
                    <a:pt x="1074" y="2137"/>
                  </a:cubicBezTo>
                  <a:cubicBezTo>
                    <a:pt x="1336" y="2137"/>
                    <a:pt x="1603" y="2039"/>
                    <a:pt x="1822" y="1821"/>
                  </a:cubicBezTo>
                  <a:cubicBezTo>
                    <a:pt x="2496" y="1146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2" name="Google Shape;2773;p68">
              <a:extLst>
                <a:ext uri="{FF2B5EF4-FFF2-40B4-BE49-F238E27FC236}">
                  <a16:creationId xmlns:a16="http://schemas.microsoft.com/office/drawing/2014/main" id="{5E9B1E05-3BA2-4DFD-96FA-03335DB62E4D}"/>
                </a:ext>
              </a:extLst>
            </p:cNvPr>
            <p:cNvSpPr/>
            <p:nvPr/>
          </p:nvSpPr>
          <p:spPr>
            <a:xfrm>
              <a:off x="3970950" y="3856775"/>
              <a:ext cx="62225" cy="53250"/>
            </a:xfrm>
            <a:custGeom>
              <a:avLst/>
              <a:gdLst/>
              <a:ahLst/>
              <a:cxnLst/>
              <a:rect l="l" t="t" r="r" b="b"/>
              <a:pathLst>
                <a:path w="2489" h="2130" extrusionOk="0">
                  <a:moveTo>
                    <a:pt x="1065" y="1"/>
                  </a:moveTo>
                  <a:cubicBezTo>
                    <a:pt x="472" y="1"/>
                    <a:pt x="1" y="472"/>
                    <a:pt x="1" y="1066"/>
                  </a:cubicBezTo>
                  <a:cubicBezTo>
                    <a:pt x="1" y="1704"/>
                    <a:pt x="525" y="2129"/>
                    <a:pt x="1071" y="2129"/>
                  </a:cubicBezTo>
                  <a:cubicBezTo>
                    <a:pt x="1332" y="2129"/>
                    <a:pt x="1598" y="2032"/>
                    <a:pt x="1813" y="1814"/>
                  </a:cubicBezTo>
                  <a:cubicBezTo>
                    <a:pt x="2488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3" name="Google Shape;2774;p68">
              <a:extLst>
                <a:ext uri="{FF2B5EF4-FFF2-40B4-BE49-F238E27FC236}">
                  <a16:creationId xmlns:a16="http://schemas.microsoft.com/office/drawing/2014/main" id="{49E9321B-97B8-4639-B944-1CEC91188B5B}"/>
                </a:ext>
              </a:extLst>
            </p:cNvPr>
            <p:cNvSpPr/>
            <p:nvPr/>
          </p:nvSpPr>
          <p:spPr>
            <a:xfrm>
              <a:off x="3970950" y="400900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5" y="1"/>
                  </a:moveTo>
                  <a:cubicBezTo>
                    <a:pt x="472" y="1"/>
                    <a:pt x="1" y="480"/>
                    <a:pt x="1" y="1066"/>
                  </a:cubicBezTo>
                  <a:cubicBezTo>
                    <a:pt x="1" y="1710"/>
                    <a:pt x="526" y="2134"/>
                    <a:pt x="1072" y="2134"/>
                  </a:cubicBezTo>
                  <a:cubicBezTo>
                    <a:pt x="1333" y="2134"/>
                    <a:pt x="1598" y="2037"/>
                    <a:pt x="1813" y="1822"/>
                  </a:cubicBezTo>
                  <a:cubicBezTo>
                    <a:pt x="2488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4" name="Google Shape;2775;p68">
              <a:extLst>
                <a:ext uri="{FF2B5EF4-FFF2-40B4-BE49-F238E27FC236}">
                  <a16:creationId xmlns:a16="http://schemas.microsoft.com/office/drawing/2014/main" id="{781957AA-EFD0-48B0-B18C-DC0F6E416AA0}"/>
                </a:ext>
              </a:extLst>
            </p:cNvPr>
            <p:cNvSpPr/>
            <p:nvPr/>
          </p:nvSpPr>
          <p:spPr>
            <a:xfrm>
              <a:off x="4046950" y="2790200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74" y="1"/>
                  </a:moveTo>
                  <a:cubicBezTo>
                    <a:pt x="481" y="1"/>
                    <a:pt x="9" y="480"/>
                    <a:pt x="1" y="1066"/>
                  </a:cubicBezTo>
                  <a:cubicBezTo>
                    <a:pt x="1" y="1709"/>
                    <a:pt x="530" y="2134"/>
                    <a:pt x="1079" y="2134"/>
                  </a:cubicBezTo>
                  <a:cubicBezTo>
                    <a:pt x="1340" y="2134"/>
                    <a:pt x="1607" y="2037"/>
                    <a:pt x="1822" y="1822"/>
                  </a:cubicBezTo>
                  <a:cubicBezTo>
                    <a:pt x="2497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5" name="Google Shape;2776;p68">
              <a:extLst>
                <a:ext uri="{FF2B5EF4-FFF2-40B4-BE49-F238E27FC236}">
                  <a16:creationId xmlns:a16="http://schemas.microsoft.com/office/drawing/2014/main" id="{B2433512-9AE6-4F29-9676-0DA8B57B492D}"/>
                </a:ext>
              </a:extLst>
            </p:cNvPr>
            <p:cNvSpPr/>
            <p:nvPr/>
          </p:nvSpPr>
          <p:spPr>
            <a:xfrm>
              <a:off x="4046950" y="2866425"/>
              <a:ext cx="62425" cy="53275"/>
            </a:xfrm>
            <a:custGeom>
              <a:avLst/>
              <a:gdLst/>
              <a:ahLst/>
              <a:cxnLst/>
              <a:rect l="l" t="t" r="r" b="b"/>
              <a:pathLst>
                <a:path w="2497" h="2131" extrusionOk="0">
                  <a:moveTo>
                    <a:pt x="1074" y="0"/>
                  </a:moveTo>
                  <a:cubicBezTo>
                    <a:pt x="481" y="0"/>
                    <a:pt x="9" y="472"/>
                    <a:pt x="1" y="1065"/>
                  </a:cubicBezTo>
                  <a:cubicBezTo>
                    <a:pt x="1" y="1707"/>
                    <a:pt x="527" y="2131"/>
                    <a:pt x="1074" y="2131"/>
                  </a:cubicBezTo>
                  <a:cubicBezTo>
                    <a:pt x="1337" y="2131"/>
                    <a:pt x="1605" y="2032"/>
                    <a:pt x="1822" y="1813"/>
                  </a:cubicBezTo>
                  <a:cubicBezTo>
                    <a:pt x="2497" y="1146"/>
                    <a:pt x="2017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6" name="Google Shape;2777;p68">
              <a:extLst>
                <a:ext uri="{FF2B5EF4-FFF2-40B4-BE49-F238E27FC236}">
                  <a16:creationId xmlns:a16="http://schemas.microsoft.com/office/drawing/2014/main" id="{8A6C9A48-9D84-4EA3-8371-3F84E2B2A0A7}"/>
                </a:ext>
              </a:extLst>
            </p:cNvPr>
            <p:cNvSpPr/>
            <p:nvPr/>
          </p:nvSpPr>
          <p:spPr>
            <a:xfrm>
              <a:off x="4046950" y="2942425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74" y="1"/>
                  </a:moveTo>
                  <a:cubicBezTo>
                    <a:pt x="481" y="9"/>
                    <a:pt x="9" y="480"/>
                    <a:pt x="1" y="1066"/>
                  </a:cubicBezTo>
                  <a:cubicBezTo>
                    <a:pt x="1" y="1709"/>
                    <a:pt x="530" y="2137"/>
                    <a:pt x="1078" y="2137"/>
                  </a:cubicBezTo>
                  <a:cubicBezTo>
                    <a:pt x="1340" y="2137"/>
                    <a:pt x="1607" y="2040"/>
                    <a:pt x="1822" y="1822"/>
                  </a:cubicBezTo>
                  <a:cubicBezTo>
                    <a:pt x="2497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7" name="Google Shape;2778;p68">
              <a:extLst>
                <a:ext uri="{FF2B5EF4-FFF2-40B4-BE49-F238E27FC236}">
                  <a16:creationId xmlns:a16="http://schemas.microsoft.com/office/drawing/2014/main" id="{0FEBC27D-E371-47A3-BD37-197652B917E1}"/>
                </a:ext>
              </a:extLst>
            </p:cNvPr>
            <p:cNvSpPr/>
            <p:nvPr/>
          </p:nvSpPr>
          <p:spPr>
            <a:xfrm>
              <a:off x="4046950" y="3018650"/>
              <a:ext cx="62425" cy="53425"/>
            </a:xfrm>
            <a:custGeom>
              <a:avLst/>
              <a:gdLst/>
              <a:ahLst/>
              <a:cxnLst/>
              <a:rect l="l" t="t" r="r" b="b"/>
              <a:pathLst>
                <a:path w="2497" h="2137" extrusionOk="0">
                  <a:moveTo>
                    <a:pt x="1074" y="0"/>
                  </a:moveTo>
                  <a:cubicBezTo>
                    <a:pt x="481" y="0"/>
                    <a:pt x="9" y="480"/>
                    <a:pt x="1" y="1065"/>
                  </a:cubicBezTo>
                  <a:cubicBezTo>
                    <a:pt x="1" y="1709"/>
                    <a:pt x="530" y="2137"/>
                    <a:pt x="1078" y="2137"/>
                  </a:cubicBezTo>
                  <a:cubicBezTo>
                    <a:pt x="1340" y="2137"/>
                    <a:pt x="1607" y="2039"/>
                    <a:pt x="1822" y="1821"/>
                  </a:cubicBezTo>
                  <a:cubicBezTo>
                    <a:pt x="2497" y="1146"/>
                    <a:pt x="2017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8" name="Google Shape;2779;p68">
              <a:extLst>
                <a:ext uri="{FF2B5EF4-FFF2-40B4-BE49-F238E27FC236}">
                  <a16:creationId xmlns:a16="http://schemas.microsoft.com/office/drawing/2014/main" id="{A1D5E6F4-65DC-4A49-A333-58805F75A1DE}"/>
                </a:ext>
              </a:extLst>
            </p:cNvPr>
            <p:cNvSpPr/>
            <p:nvPr/>
          </p:nvSpPr>
          <p:spPr>
            <a:xfrm>
              <a:off x="4046950" y="3094850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74" y="1"/>
                  </a:moveTo>
                  <a:cubicBezTo>
                    <a:pt x="481" y="1"/>
                    <a:pt x="9" y="480"/>
                    <a:pt x="1" y="1066"/>
                  </a:cubicBezTo>
                  <a:cubicBezTo>
                    <a:pt x="1" y="1709"/>
                    <a:pt x="530" y="2134"/>
                    <a:pt x="1079" y="2134"/>
                  </a:cubicBezTo>
                  <a:cubicBezTo>
                    <a:pt x="1340" y="2134"/>
                    <a:pt x="1607" y="2037"/>
                    <a:pt x="1822" y="1822"/>
                  </a:cubicBezTo>
                  <a:cubicBezTo>
                    <a:pt x="2497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9" name="Google Shape;2780;p68">
              <a:extLst>
                <a:ext uri="{FF2B5EF4-FFF2-40B4-BE49-F238E27FC236}">
                  <a16:creationId xmlns:a16="http://schemas.microsoft.com/office/drawing/2014/main" id="{86A29A2C-4FBA-470F-8E84-F20E91117890}"/>
                </a:ext>
              </a:extLst>
            </p:cNvPr>
            <p:cNvSpPr/>
            <p:nvPr/>
          </p:nvSpPr>
          <p:spPr>
            <a:xfrm>
              <a:off x="4046950" y="3171075"/>
              <a:ext cx="62425" cy="53275"/>
            </a:xfrm>
            <a:custGeom>
              <a:avLst/>
              <a:gdLst/>
              <a:ahLst/>
              <a:cxnLst/>
              <a:rect l="l" t="t" r="r" b="b"/>
              <a:pathLst>
                <a:path w="2497" h="2131" extrusionOk="0">
                  <a:moveTo>
                    <a:pt x="1074" y="0"/>
                  </a:moveTo>
                  <a:cubicBezTo>
                    <a:pt x="481" y="0"/>
                    <a:pt x="9" y="472"/>
                    <a:pt x="1" y="1065"/>
                  </a:cubicBezTo>
                  <a:cubicBezTo>
                    <a:pt x="1" y="1707"/>
                    <a:pt x="527" y="2131"/>
                    <a:pt x="1074" y="2131"/>
                  </a:cubicBezTo>
                  <a:cubicBezTo>
                    <a:pt x="1337" y="2131"/>
                    <a:pt x="1605" y="2032"/>
                    <a:pt x="1822" y="1813"/>
                  </a:cubicBezTo>
                  <a:cubicBezTo>
                    <a:pt x="2497" y="1146"/>
                    <a:pt x="2017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0" name="Google Shape;2781;p68">
              <a:extLst>
                <a:ext uri="{FF2B5EF4-FFF2-40B4-BE49-F238E27FC236}">
                  <a16:creationId xmlns:a16="http://schemas.microsoft.com/office/drawing/2014/main" id="{BB3A213B-BCEB-4608-9BC6-2330CF8859A1}"/>
                </a:ext>
              </a:extLst>
            </p:cNvPr>
            <p:cNvSpPr/>
            <p:nvPr/>
          </p:nvSpPr>
          <p:spPr>
            <a:xfrm>
              <a:off x="4046950" y="3247075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74" y="1"/>
                  </a:moveTo>
                  <a:cubicBezTo>
                    <a:pt x="481" y="9"/>
                    <a:pt x="9" y="480"/>
                    <a:pt x="1" y="1074"/>
                  </a:cubicBezTo>
                  <a:cubicBezTo>
                    <a:pt x="1" y="1712"/>
                    <a:pt x="529" y="2137"/>
                    <a:pt x="1077" y="2137"/>
                  </a:cubicBezTo>
                  <a:cubicBezTo>
                    <a:pt x="1339" y="2137"/>
                    <a:pt x="1606" y="2040"/>
                    <a:pt x="1822" y="1822"/>
                  </a:cubicBezTo>
                  <a:cubicBezTo>
                    <a:pt x="2497" y="1155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1" name="Google Shape;2782;p68">
              <a:extLst>
                <a:ext uri="{FF2B5EF4-FFF2-40B4-BE49-F238E27FC236}">
                  <a16:creationId xmlns:a16="http://schemas.microsoft.com/office/drawing/2014/main" id="{2729FE49-7554-47EF-A726-12E9D5962319}"/>
                </a:ext>
              </a:extLst>
            </p:cNvPr>
            <p:cNvSpPr/>
            <p:nvPr/>
          </p:nvSpPr>
          <p:spPr>
            <a:xfrm>
              <a:off x="4046950" y="3323300"/>
              <a:ext cx="62425" cy="53425"/>
            </a:xfrm>
            <a:custGeom>
              <a:avLst/>
              <a:gdLst/>
              <a:ahLst/>
              <a:cxnLst/>
              <a:rect l="l" t="t" r="r" b="b"/>
              <a:pathLst>
                <a:path w="2497" h="2137" extrusionOk="0">
                  <a:moveTo>
                    <a:pt x="1074" y="0"/>
                  </a:moveTo>
                  <a:cubicBezTo>
                    <a:pt x="481" y="8"/>
                    <a:pt x="9" y="480"/>
                    <a:pt x="1" y="1065"/>
                  </a:cubicBezTo>
                  <a:cubicBezTo>
                    <a:pt x="1" y="1709"/>
                    <a:pt x="526" y="2137"/>
                    <a:pt x="1075" y="2137"/>
                  </a:cubicBezTo>
                  <a:cubicBezTo>
                    <a:pt x="1337" y="2137"/>
                    <a:pt x="1604" y="2039"/>
                    <a:pt x="1822" y="1821"/>
                  </a:cubicBezTo>
                  <a:cubicBezTo>
                    <a:pt x="2497" y="1154"/>
                    <a:pt x="2017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2" name="Google Shape;2783;p68">
              <a:extLst>
                <a:ext uri="{FF2B5EF4-FFF2-40B4-BE49-F238E27FC236}">
                  <a16:creationId xmlns:a16="http://schemas.microsoft.com/office/drawing/2014/main" id="{4E0C9431-ABAC-48C9-8614-1DC98DADD7F8}"/>
                </a:ext>
              </a:extLst>
            </p:cNvPr>
            <p:cNvSpPr/>
            <p:nvPr/>
          </p:nvSpPr>
          <p:spPr>
            <a:xfrm>
              <a:off x="4046950" y="3399500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74" y="1"/>
                  </a:moveTo>
                  <a:cubicBezTo>
                    <a:pt x="481" y="1"/>
                    <a:pt x="9" y="480"/>
                    <a:pt x="1" y="1066"/>
                  </a:cubicBezTo>
                  <a:cubicBezTo>
                    <a:pt x="1" y="1709"/>
                    <a:pt x="530" y="2134"/>
                    <a:pt x="1079" y="2134"/>
                  </a:cubicBezTo>
                  <a:cubicBezTo>
                    <a:pt x="1340" y="2134"/>
                    <a:pt x="1607" y="2037"/>
                    <a:pt x="1822" y="1822"/>
                  </a:cubicBezTo>
                  <a:cubicBezTo>
                    <a:pt x="2497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3" name="Google Shape;2784;p68">
              <a:extLst>
                <a:ext uri="{FF2B5EF4-FFF2-40B4-BE49-F238E27FC236}">
                  <a16:creationId xmlns:a16="http://schemas.microsoft.com/office/drawing/2014/main" id="{115A79EA-A9E6-4CD7-8E52-233693B13CD8}"/>
                </a:ext>
              </a:extLst>
            </p:cNvPr>
            <p:cNvSpPr/>
            <p:nvPr/>
          </p:nvSpPr>
          <p:spPr>
            <a:xfrm>
              <a:off x="4046950" y="3475725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74" y="0"/>
                  </a:moveTo>
                  <a:cubicBezTo>
                    <a:pt x="481" y="0"/>
                    <a:pt x="9" y="480"/>
                    <a:pt x="1" y="1065"/>
                  </a:cubicBezTo>
                  <a:cubicBezTo>
                    <a:pt x="1" y="1709"/>
                    <a:pt x="530" y="2133"/>
                    <a:pt x="1079" y="2133"/>
                  </a:cubicBezTo>
                  <a:cubicBezTo>
                    <a:pt x="1340" y="2133"/>
                    <a:pt x="1607" y="2037"/>
                    <a:pt x="1822" y="1821"/>
                  </a:cubicBezTo>
                  <a:cubicBezTo>
                    <a:pt x="2497" y="1146"/>
                    <a:pt x="2017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4" name="Google Shape;2785;p68">
              <a:extLst>
                <a:ext uri="{FF2B5EF4-FFF2-40B4-BE49-F238E27FC236}">
                  <a16:creationId xmlns:a16="http://schemas.microsoft.com/office/drawing/2014/main" id="{A33A14AD-9908-447C-96DC-75C7DFF87F46}"/>
                </a:ext>
              </a:extLst>
            </p:cNvPr>
            <p:cNvSpPr/>
            <p:nvPr/>
          </p:nvSpPr>
          <p:spPr>
            <a:xfrm>
              <a:off x="4046950" y="3551925"/>
              <a:ext cx="62425" cy="53250"/>
            </a:xfrm>
            <a:custGeom>
              <a:avLst/>
              <a:gdLst/>
              <a:ahLst/>
              <a:cxnLst/>
              <a:rect l="l" t="t" r="r" b="b"/>
              <a:pathLst>
                <a:path w="2497" h="2130" extrusionOk="0">
                  <a:moveTo>
                    <a:pt x="1074" y="1"/>
                  </a:moveTo>
                  <a:cubicBezTo>
                    <a:pt x="481" y="1"/>
                    <a:pt x="9" y="472"/>
                    <a:pt x="1" y="1066"/>
                  </a:cubicBezTo>
                  <a:cubicBezTo>
                    <a:pt x="1" y="1704"/>
                    <a:pt x="529" y="2129"/>
                    <a:pt x="1077" y="2129"/>
                  </a:cubicBezTo>
                  <a:cubicBezTo>
                    <a:pt x="1339" y="2129"/>
                    <a:pt x="1606" y="2032"/>
                    <a:pt x="1822" y="1814"/>
                  </a:cubicBezTo>
                  <a:cubicBezTo>
                    <a:pt x="2497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5" name="Google Shape;2786;p68">
              <a:extLst>
                <a:ext uri="{FF2B5EF4-FFF2-40B4-BE49-F238E27FC236}">
                  <a16:creationId xmlns:a16="http://schemas.microsoft.com/office/drawing/2014/main" id="{83E603F8-095B-4959-957A-480A3D9BAE3E}"/>
                </a:ext>
              </a:extLst>
            </p:cNvPr>
            <p:cNvSpPr/>
            <p:nvPr/>
          </p:nvSpPr>
          <p:spPr>
            <a:xfrm>
              <a:off x="4046950" y="3627950"/>
              <a:ext cx="62425" cy="53425"/>
            </a:xfrm>
            <a:custGeom>
              <a:avLst/>
              <a:gdLst/>
              <a:ahLst/>
              <a:cxnLst/>
              <a:rect l="l" t="t" r="r" b="b"/>
              <a:pathLst>
                <a:path w="2497" h="2137" extrusionOk="0">
                  <a:moveTo>
                    <a:pt x="1074" y="0"/>
                  </a:moveTo>
                  <a:cubicBezTo>
                    <a:pt x="481" y="8"/>
                    <a:pt x="9" y="480"/>
                    <a:pt x="1" y="1073"/>
                  </a:cubicBezTo>
                  <a:cubicBezTo>
                    <a:pt x="1" y="1711"/>
                    <a:pt x="529" y="2137"/>
                    <a:pt x="1077" y="2137"/>
                  </a:cubicBezTo>
                  <a:cubicBezTo>
                    <a:pt x="1339" y="2137"/>
                    <a:pt x="1606" y="2039"/>
                    <a:pt x="1822" y="1821"/>
                  </a:cubicBezTo>
                  <a:cubicBezTo>
                    <a:pt x="2497" y="1154"/>
                    <a:pt x="2017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6" name="Google Shape;2787;p68">
              <a:extLst>
                <a:ext uri="{FF2B5EF4-FFF2-40B4-BE49-F238E27FC236}">
                  <a16:creationId xmlns:a16="http://schemas.microsoft.com/office/drawing/2014/main" id="{1FD9AAF0-B86C-4CF2-A02F-A1004488E18F}"/>
                </a:ext>
              </a:extLst>
            </p:cNvPr>
            <p:cNvSpPr/>
            <p:nvPr/>
          </p:nvSpPr>
          <p:spPr>
            <a:xfrm>
              <a:off x="4046950" y="3704150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74" y="1"/>
                  </a:moveTo>
                  <a:cubicBezTo>
                    <a:pt x="481" y="1"/>
                    <a:pt x="9" y="480"/>
                    <a:pt x="1" y="1066"/>
                  </a:cubicBezTo>
                  <a:cubicBezTo>
                    <a:pt x="1" y="1709"/>
                    <a:pt x="530" y="2137"/>
                    <a:pt x="1078" y="2137"/>
                  </a:cubicBezTo>
                  <a:cubicBezTo>
                    <a:pt x="1340" y="2137"/>
                    <a:pt x="1607" y="2040"/>
                    <a:pt x="1822" y="1822"/>
                  </a:cubicBezTo>
                  <a:cubicBezTo>
                    <a:pt x="2497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7" name="Google Shape;2788;p68">
              <a:extLst>
                <a:ext uri="{FF2B5EF4-FFF2-40B4-BE49-F238E27FC236}">
                  <a16:creationId xmlns:a16="http://schemas.microsoft.com/office/drawing/2014/main" id="{C6E7323D-2CCF-4B5C-AE33-4E0AD978E39E}"/>
                </a:ext>
              </a:extLst>
            </p:cNvPr>
            <p:cNvSpPr/>
            <p:nvPr/>
          </p:nvSpPr>
          <p:spPr>
            <a:xfrm>
              <a:off x="4123175" y="2790200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6"/>
                  </a:cubicBezTo>
                  <a:cubicBezTo>
                    <a:pt x="0" y="1709"/>
                    <a:pt x="526" y="2134"/>
                    <a:pt x="1074" y="2134"/>
                  </a:cubicBezTo>
                  <a:cubicBezTo>
                    <a:pt x="1336" y="2134"/>
                    <a:pt x="1604" y="2037"/>
                    <a:pt x="1821" y="1822"/>
                  </a:cubicBezTo>
                  <a:cubicBezTo>
                    <a:pt x="2496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8" name="Google Shape;2789;p68">
              <a:extLst>
                <a:ext uri="{FF2B5EF4-FFF2-40B4-BE49-F238E27FC236}">
                  <a16:creationId xmlns:a16="http://schemas.microsoft.com/office/drawing/2014/main" id="{917D94D6-63BB-4243-A904-8393CB1DA33D}"/>
                </a:ext>
              </a:extLst>
            </p:cNvPr>
            <p:cNvSpPr/>
            <p:nvPr/>
          </p:nvSpPr>
          <p:spPr>
            <a:xfrm>
              <a:off x="4123175" y="2866425"/>
              <a:ext cx="62425" cy="53275"/>
            </a:xfrm>
            <a:custGeom>
              <a:avLst/>
              <a:gdLst/>
              <a:ahLst/>
              <a:cxnLst/>
              <a:rect l="l" t="t" r="r" b="b"/>
              <a:pathLst>
                <a:path w="2497" h="2131" extrusionOk="0">
                  <a:moveTo>
                    <a:pt x="1065" y="0"/>
                  </a:moveTo>
                  <a:cubicBezTo>
                    <a:pt x="480" y="0"/>
                    <a:pt x="0" y="472"/>
                    <a:pt x="0" y="1065"/>
                  </a:cubicBezTo>
                  <a:cubicBezTo>
                    <a:pt x="0" y="1707"/>
                    <a:pt x="523" y="2131"/>
                    <a:pt x="1070" y="2131"/>
                  </a:cubicBezTo>
                  <a:cubicBezTo>
                    <a:pt x="1333" y="2131"/>
                    <a:pt x="1602" y="2032"/>
                    <a:pt x="1821" y="1813"/>
                  </a:cubicBezTo>
                  <a:cubicBezTo>
                    <a:pt x="2496" y="1146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9" name="Google Shape;2790;p68">
              <a:extLst>
                <a:ext uri="{FF2B5EF4-FFF2-40B4-BE49-F238E27FC236}">
                  <a16:creationId xmlns:a16="http://schemas.microsoft.com/office/drawing/2014/main" id="{A981A53C-0B31-4A81-B70C-94103D32728E}"/>
                </a:ext>
              </a:extLst>
            </p:cNvPr>
            <p:cNvSpPr/>
            <p:nvPr/>
          </p:nvSpPr>
          <p:spPr>
            <a:xfrm>
              <a:off x="4123175" y="2942425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65" y="1"/>
                  </a:moveTo>
                  <a:cubicBezTo>
                    <a:pt x="480" y="1"/>
                    <a:pt x="0" y="480"/>
                    <a:pt x="0" y="1066"/>
                  </a:cubicBezTo>
                  <a:cubicBezTo>
                    <a:pt x="0" y="1709"/>
                    <a:pt x="526" y="2137"/>
                    <a:pt x="1074" y="2137"/>
                  </a:cubicBezTo>
                  <a:cubicBezTo>
                    <a:pt x="1336" y="2137"/>
                    <a:pt x="1603" y="2040"/>
                    <a:pt x="1821" y="1822"/>
                  </a:cubicBezTo>
                  <a:cubicBezTo>
                    <a:pt x="2496" y="1155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0" name="Google Shape;2791;p68">
              <a:extLst>
                <a:ext uri="{FF2B5EF4-FFF2-40B4-BE49-F238E27FC236}">
                  <a16:creationId xmlns:a16="http://schemas.microsoft.com/office/drawing/2014/main" id="{A9E4E935-0392-443A-8DC9-B0221B024F65}"/>
                </a:ext>
              </a:extLst>
            </p:cNvPr>
            <p:cNvSpPr/>
            <p:nvPr/>
          </p:nvSpPr>
          <p:spPr>
            <a:xfrm>
              <a:off x="4123175" y="3018650"/>
              <a:ext cx="62425" cy="53425"/>
            </a:xfrm>
            <a:custGeom>
              <a:avLst/>
              <a:gdLst/>
              <a:ahLst/>
              <a:cxnLst/>
              <a:rect l="l" t="t" r="r" b="b"/>
              <a:pathLst>
                <a:path w="2497" h="2137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6" y="2137"/>
                    <a:pt x="1074" y="2137"/>
                  </a:cubicBezTo>
                  <a:cubicBezTo>
                    <a:pt x="1336" y="2137"/>
                    <a:pt x="1603" y="2039"/>
                    <a:pt x="1821" y="1821"/>
                  </a:cubicBezTo>
                  <a:cubicBezTo>
                    <a:pt x="2496" y="1146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1" name="Google Shape;2792;p68">
              <a:extLst>
                <a:ext uri="{FF2B5EF4-FFF2-40B4-BE49-F238E27FC236}">
                  <a16:creationId xmlns:a16="http://schemas.microsoft.com/office/drawing/2014/main" id="{39F18C4B-5D97-4793-859D-76F9C8C63705}"/>
                </a:ext>
              </a:extLst>
            </p:cNvPr>
            <p:cNvSpPr/>
            <p:nvPr/>
          </p:nvSpPr>
          <p:spPr>
            <a:xfrm>
              <a:off x="4123175" y="3094850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6"/>
                  </a:cubicBezTo>
                  <a:cubicBezTo>
                    <a:pt x="0" y="1709"/>
                    <a:pt x="526" y="2134"/>
                    <a:pt x="1074" y="2134"/>
                  </a:cubicBezTo>
                  <a:cubicBezTo>
                    <a:pt x="1336" y="2134"/>
                    <a:pt x="1604" y="2037"/>
                    <a:pt x="1821" y="1822"/>
                  </a:cubicBezTo>
                  <a:cubicBezTo>
                    <a:pt x="2496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2" name="Google Shape;2793;p68">
              <a:extLst>
                <a:ext uri="{FF2B5EF4-FFF2-40B4-BE49-F238E27FC236}">
                  <a16:creationId xmlns:a16="http://schemas.microsoft.com/office/drawing/2014/main" id="{AF153F08-5D9F-4638-A014-7602ED4E318E}"/>
                </a:ext>
              </a:extLst>
            </p:cNvPr>
            <p:cNvSpPr/>
            <p:nvPr/>
          </p:nvSpPr>
          <p:spPr>
            <a:xfrm>
              <a:off x="4123175" y="3171075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65" y="0"/>
                  </a:moveTo>
                  <a:cubicBezTo>
                    <a:pt x="480" y="0"/>
                    <a:pt x="0" y="472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4" y="2037"/>
                    <a:pt x="1821" y="1821"/>
                  </a:cubicBezTo>
                  <a:cubicBezTo>
                    <a:pt x="2496" y="1146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3" name="Google Shape;2794;p68">
              <a:extLst>
                <a:ext uri="{FF2B5EF4-FFF2-40B4-BE49-F238E27FC236}">
                  <a16:creationId xmlns:a16="http://schemas.microsoft.com/office/drawing/2014/main" id="{BEEC7E9F-1D4F-4EB8-A8F7-17FA72169EA5}"/>
                </a:ext>
              </a:extLst>
            </p:cNvPr>
            <p:cNvSpPr/>
            <p:nvPr/>
          </p:nvSpPr>
          <p:spPr>
            <a:xfrm>
              <a:off x="4123175" y="3247075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65" y="1"/>
                  </a:moveTo>
                  <a:cubicBezTo>
                    <a:pt x="480" y="9"/>
                    <a:pt x="0" y="480"/>
                    <a:pt x="0" y="1074"/>
                  </a:cubicBezTo>
                  <a:cubicBezTo>
                    <a:pt x="0" y="1712"/>
                    <a:pt x="525" y="2137"/>
                    <a:pt x="1073" y="2137"/>
                  </a:cubicBezTo>
                  <a:cubicBezTo>
                    <a:pt x="1335" y="2137"/>
                    <a:pt x="1603" y="2040"/>
                    <a:pt x="1821" y="1822"/>
                  </a:cubicBezTo>
                  <a:cubicBezTo>
                    <a:pt x="2496" y="1155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4" name="Google Shape;2795;p68">
              <a:extLst>
                <a:ext uri="{FF2B5EF4-FFF2-40B4-BE49-F238E27FC236}">
                  <a16:creationId xmlns:a16="http://schemas.microsoft.com/office/drawing/2014/main" id="{9ADE8CDD-2FD8-44BB-A2BE-FA559AD5C463}"/>
                </a:ext>
              </a:extLst>
            </p:cNvPr>
            <p:cNvSpPr/>
            <p:nvPr/>
          </p:nvSpPr>
          <p:spPr>
            <a:xfrm>
              <a:off x="4123175" y="3323300"/>
              <a:ext cx="62425" cy="53425"/>
            </a:xfrm>
            <a:custGeom>
              <a:avLst/>
              <a:gdLst/>
              <a:ahLst/>
              <a:cxnLst/>
              <a:rect l="l" t="t" r="r" b="b"/>
              <a:pathLst>
                <a:path w="2497" h="2137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6" y="2137"/>
                    <a:pt x="1074" y="2137"/>
                  </a:cubicBezTo>
                  <a:cubicBezTo>
                    <a:pt x="1336" y="2137"/>
                    <a:pt x="1603" y="2039"/>
                    <a:pt x="1821" y="1821"/>
                  </a:cubicBezTo>
                  <a:cubicBezTo>
                    <a:pt x="2496" y="1154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5" name="Google Shape;2796;p68">
              <a:extLst>
                <a:ext uri="{FF2B5EF4-FFF2-40B4-BE49-F238E27FC236}">
                  <a16:creationId xmlns:a16="http://schemas.microsoft.com/office/drawing/2014/main" id="{7579F269-1877-486E-B54C-0B9C57E8F804}"/>
                </a:ext>
              </a:extLst>
            </p:cNvPr>
            <p:cNvSpPr/>
            <p:nvPr/>
          </p:nvSpPr>
          <p:spPr>
            <a:xfrm>
              <a:off x="4123175" y="3399500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6"/>
                  </a:cubicBezTo>
                  <a:cubicBezTo>
                    <a:pt x="0" y="1709"/>
                    <a:pt x="526" y="2134"/>
                    <a:pt x="1074" y="2134"/>
                  </a:cubicBezTo>
                  <a:cubicBezTo>
                    <a:pt x="1336" y="2134"/>
                    <a:pt x="1604" y="2037"/>
                    <a:pt x="1821" y="1822"/>
                  </a:cubicBezTo>
                  <a:cubicBezTo>
                    <a:pt x="2496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6" name="Google Shape;2797;p68">
              <a:extLst>
                <a:ext uri="{FF2B5EF4-FFF2-40B4-BE49-F238E27FC236}">
                  <a16:creationId xmlns:a16="http://schemas.microsoft.com/office/drawing/2014/main" id="{E71244BE-AE81-4562-88D7-E320AEFF2D21}"/>
                </a:ext>
              </a:extLst>
            </p:cNvPr>
            <p:cNvSpPr/>
            <p:nvPr/>
          </p:nvSpPr>
          <p:spPr>
            <a:xfrm>
              <a:off x="4123175" y="3475725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65" y="0"/>
                  </a:moveTo>
                  <a:cubicBezTo>
                    <a:pt x="480" y="0"/>
                    <a:pt x="0" y="472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4" y="2037"/>
                    <a:pt x="1821" y="1821"/>
                  </a:cubicBezTo>
                  <a:cubicBezTo>
                    <a:pt x="2496" y="1146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7" name="Google Shape;2798;p68">
              <a:extLst>
                <a:ext uri="{FF2B5EF4-FFF2-40B4-BE49-F238E27FC236}">
                  <a16:creationId xmlns:a16="http://schemas.microsoft.com/office/drawing/2014/main" id="{9216B985-1647-417F-B524-357EF24A5850}"/>
                </a:ext>
              </a:extLst>
            </p:cNvPr>
            <p:cNvSpPr/>
            <p:nvPr/>
          </p:nvSpPr>
          <p:spPr>
            <a:xfrm>
              <a:off x="4123175" y="3551925"/>
              <a:ext cx="62425" cy="53250"/>
            </a:xfrm>
            <a:custGeom>
              <a:avLst/>
              <a:gdLst/>
              <a:ahLst/>
              <a:cxnLst/>
              <a:rect l="l" t="t" r="r" b="b"/>
              <a:pathLst>
                <a:path w="2497" h="2130" extrusionOk="0">
                  <a:moveTo>
                    <a:pt x="1065" y="1"/>
                  </a:moveTo>
                  <a:cubicBezTo>
                    <a:pt x="480" y="1"/>
                    <a:pt x="0" y="472"/>
                    <a:pt x="0" y="1066"/>
                  </a:cubicBezTo>
                  <a:cubicBezTo>
                    <a:pt x="0" y="1704"/>
                    <a:pt x="525" y="2129"/>
                    <a:pt x="1073" y="2129"/>
                  </a:cubicBezTo>
                  <a:cubicBezTo>
                    <a:pt x="1335" y="2129"/>
                    <a:pt x="1603" y="2032"/>
                    <a:pt x="1821" y="1814"/>
                  </a:cubicBezTo>
                  <a:cubicBezTo>
                    <a:pt x="2496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8" name="Google Shape;2799;p68">
              <a:extLst>
                <a:ext uri="{FF2B5EF4-FFF2-40B4-BE49-F238E27FC236}">
                  <a16:creationId xmlns:a16="http://schemas.microsoft.com/office/drawing/2014/main" id="{323A2D61-C54C-4E08-AEB6-17398192A8F2}"/>
                </a:ext>
              </a:extLst>
            </p:cNvPr>
            <p:cNvSpPr/>
            <p:nvPr/>
          </p:nvSpPr>
          <p:spPr>
            <a:xfrm>
              <a:off x="4123175" y="3627950"/>
              <a:ext cx="62425" cy="53425"/>
            </a:xfrm>
            <a:custGeom>
              <a:avLst/>
              <a:gdLst/>
              <a:ahLst/>
              <a:cxnLst/>
              <a:rect l="l" t="t" r="r" b="b"/>
              <a:pathLst>
                <a:path w="2497" h="2137" extrusionOk="0">
                  <a:moveTo>
                    <a:pt x="1065" y="0"/>
                  </a:moveTo>
                  <a:cubicBezTo>
                    <a:pt x="480" y="8"/>
                    <a:pt x="0" y="480"/>
                    <a:pt x="0" y="1073"/>
                  </a:cubicBezTo>
                  <a:cubicBezTo>
                    <a:pt x="0" y="1711"/>
                    <a:pt x="525" y="2137"/>
                    <a:pt x="1073" y="2137"/>
                  </a:cubicBezTo>
                  <a:cubicBezTo>
                    <a:pt x="1335" y="2137"/>
                    <a:pt x="1603" y="2039"/>
                    <a:pt x="1821" y="1821"/>
                  </a:cubicBezTo>
                  <a:cubicBezTo>
                    <a:pt x="2496" y="1154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9" name="Google Shape;2800;p68">
              <a:extLst>
                <a:ext uri="{FF2B5EF4-FFF2-40B4-BE49-F238E27FC236}">
                  <a16:creationId xmlns:a16="http://schemas.microsoft.com/office/drawing/2014/main" id="{921807B7-A014-4A72-BA17-CA2ABA8FCA47}"/>
                </a:ext>
              </a:extLst>
            </p:cNvPr>
            <p:cNvSpPr/>
            <p:nvPr/>
          </p:nvSpPr>
          <p:spPr>
            <a:xfrm>
              <a:off x="4199400" y="3018650"/>
              <a:ext cx="62200" cy="53425"/>
            </a:xfrm>
            <a:custGeom>
              <a:avLst/>
              <a:gdLst/>
              <a:ahLst/>
              <a:cxnLst/>
              <a:rect l="l" t="t" r="r" b="b"/>
              <a:pathLst>
                <a:path w="2488" h="2137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5" y="2137"/>
                    <a:pt x="1074" y="2137"/>
                  </a:cubicBezTo>
                  <a:cubicBezTo>
                    <a:pt x="1336" y="2137"/>
                    <a:pt x="1603" y="2039"/>
                    <a:pt x="1821" y="1821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0" name="Google Shape;2801;p68">
              <a:extLst>
                <a:ext uri="{FF2B5EF4-FFF2-40B4-BE49-F238E27FC236}">
                  <a16:creationId xmlns:a16="http://schemas.microsoft.com/office/drawing/2014/main" id="{E91194C4-23CE-4174-BF3C-69C8FF6618A7}"/>
                </a:ext>
              </a:extLst>
            </p:cNvPr>
            <p:cNvSpPr/>
            <p:nvPr/>
          </p:nvSpPr>
          <p:spPr>
            <a:xfrm>
              <a:off x="4199400" y="3094850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6"/>
                  </a:cubicBezTo>
                  <a:cubicBezTo>
                    <a:pt x="0" y="1709"/>
                    <a:pt x="525" y="2134"/>
                    <a:pt x="1074" y="2134"/>
                  </a:cubicBezTo>
                  <a:cubicBezTo>
                    <a:pt x="1336" y="2134"/>
                    <a:pt x="1603" y="2037"/>
                    <a:pt x="1821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1" name="Google Shape;2802;p68">
              <a:extLst>
                <a:ext uri="{FF2B5EF4-FFF2-40B4-BE49-F238E27FC236}">
                  <a16:creationId xmlns:a16="http://schemas.microsoft.com/office/drawing/2014/main" id="{6D4E3584-E948-45D9-A230-B62AA8E93A30}"/>
                </a:ext>
              </a:extLst>
            </p:cNvPr>
            <p:cNvSpPr/>
            <p:nvPr/>
          </p:nvSpPr>
          <p:spPr>
            <a:xfrm>
              <a:off x="4199400" y="3171075"/>
              <a:ext cx="62200" cy="53275"/>
            </a:xfrm>
            <a:custGeom>
              <a:avLst/>
              <a:gdLst/>
              <a:ahLst/>
              <a:cxnLst/>
              <a:rect l="l" t="t" r="r" b="b"/>
              <a:pathLst>
                <a:path w="2488" h="2131" extrusionOk="0">
                  <a:moveTo>
                    <a:pt x="1065" y="0"/>
                  </a:moveTo>
                  <a:cubicBezTo>
                    <a:pt x="480" y="0"/>
                    <a:pt x="0" y="472"/>
                    <a:pt x="0" y="1065"/>
                  </a:cubicBezTo>
                  <a:cubicBezTo>
                    <a:pt x="0" y="1707"/>
                    <a:pt x="522" y="2131"/>
                    <a:pt x="1069" y="2131"/>
                  </a:cubicBezTo>
                  <a:cubicBezTo>
                    <a:pt x="1333" y="2131"/>
                    <a:pt x="1602" y="2032"/>
                    <a:pt x="1821" y="1813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2" name="Google Shape;2803;p68">
              <a:extLst>
                <a:ext uri="{FF2B5EF4-FFF2-40B4-BE49-F238E27FC236}">
                  <a16:creationId xmlns:a16="http://schemas.microsoft.com/office/drawing/2014/main" id="{D41BFF15-3D19-4220-9D28-CEABA03AB32A}"/>
                </a:ext>
              </a:extLst>
            </p:cNvPr>
            <p:cNvSpPr/>
            <p:nvPr/>
          </p:nvSpPr>
          <p:spPr>
            <a:xfrm>
              <a:off x="4199400" y="3247075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80" y="9"/>
                    <a:pt x="0" y="480"/>
                    <a:pt x="0" y="1074"/>
                  </a:cubicBezTo>
                  <a:cubicBezTo>
                    <a:pt x="0" y="1712"/>
                    <a:pt x="524" y="2137"/>
                    <a:pt x="1073" y="2137"/>
                  </a:cubicBezTo>
                  <a:cubicBezTo>
                    <a:pt x="1335" y="2137"/>
                    <a:pt x="1603" y="2040"/>
                    <a:pt x="1821" y="1822"/>
                  </a:cubicBezTo>
                  <a:cubicBezTo>
                    <a:pt x="2488" y="1155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3" name="Google Shape;2804;p68">
              <a:extLst>
                <a:ext uri="{FF2B5EF4-FFF2-40B4-BE49-F238E27FC236}">
                  <a16:creationId xmlns:a16="http://schemas.microsoft.com/office/drawing/2014/main" id="{972A3132-5D24-4C27-9D25-8ECE0ED04472}"/>
                </a:ext>
              </a:extLst>
            </p:cNvPr>
            <p:cNvSpPr/>
            <p:nvPr/>
          </p:nvSpPr>
          <p:spPr>
            <a:xfrm>
              <a:off x="4275600" y="3018650"/>
              <a:ext cx="62225" cy="53425"/>
            </a:xfrm>
            <a:custGeom>
              <a:avLst/>
              <a:gdLst/>
              <a:ahLst/>
              <a:cxnLst/>
              <a:rect l="l" t="t" r="r" b="b"/>
              <a:pathLst>
                <a:path w="2489" h="2137" extrusionOk="0">
                  <a:moveTo>
                    <a:pt x="1066" y="0"/>
                  </a:moveTo>
                  <a:cubicBezTo>
                    <a:pt x="472" y="0"/>
                    <a:pt x="1" y="480"/>
                    <a:pt x="1" y="1065"/>
                  </a:cubicBezTo>
                  <a:cubicBezTo>
                    <a:pt x="1" y="1709"/>
                    <a:pt x="526" y="2137"/>
                    <a:pt x="1074" y="2137"/>
                  </a:cubicBezTo>
                  <a:cubicBezTo>
                    <a:pt x="1336" y="2137"/>
                    <a:pt x="1604" y="2039"/>
                    <a:pt x="1822" y="1821"/>
                  </a:cubicBezTo>
                  <a:cubicBezTo>
                    <a:pt x="2488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4" name="Google Shape;2805;p68">
              <a:extLst>
                <a:ext uri="{FF2B5EF4-FFF2-40B4-BE49-F238E27FC236}">
                  <a16:creationId xmlns:a16="http://schemas.microsoft.com/office/drawing/2014/main" id="{8F017DB7-4117-44CB-A52C-451752C6B8B2}"/>
                </a:ext>
              </a:extLst>
            </p:cNvPr>
            <p:cNvSpPr/>
            <p:nvPr/>
          </p:nvSpPr>
          <p:spPr>
            <a:xfrm>
              <a:off x="4275600" y="309485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72" y="1"/>
                    <a:pt x="1" y="480"/>
                    <a:pt x="1" y="1066"/>
                  </a:cubicBezTo>
                  <a:cubicBezTo>
                    <a:pt x="1" y="1709"/>
                    <a:pt x="526" y="2134"/>
                    <a:pt x="1072" y="2134"/>
                  </a:cubicBezTo>
                  <a:cubicBezTo>
                    <a:pt x="1333" y="2134"/>
                    <a:pt x="1598" y="2037"/>
                    <a:pt x="1813" y="1822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5" name="Google Shape;2806;p68">
              <a:extLst>
                <a:ext uri="{FF2B5EF4-FFF2-40B4-BE49-F238E27FC236}">
                  <a16:creationId xmlns:a16="http://schemas.microsoft.com/office/drawing/2014/main" id="{D0A6F97D-CDC8-4CBA-BFC9-9DB5D1666654}"/>
                </a:ext>
              </a:extLst>
            </p:cNvPr>
            <p:cNvSpPr/>
            <p:nvPr/>
          </p:nvSpPr>
          <p:spPr>
            <a:xfrm>
              <a:off x="4275600" y="3171075"/>
              <a:ext cx="62225" cy="53275"/>
            </a:xfrm>
            <a:custGeom>
              <a:avLst/>
              <a:gdLst/>
              <a:ahLst/>
              <a:cxnLst/>
              <a:rect l="l" t="t" r="r" b="b"/>
              <a:pathLst>
                <a:path w="2489" h="2131" extrusionOk="0">
                  <a:moveTo>
                    <a:pt x="1066" y="0"/>
                  </a:moveTo>
                  <a:cubicBezTo>
                    <a:pt x="472" y="0"/>
                    <a:pt x="1" y="472"/>
                    <a:pt x="1" y="1065"/>
                  </a:cubicBezTo>
                  <a:cubicBezTo>
                    <a:pt x="1" y="1707"/>
                    <a:pt x="523" y="2131"/>
                    <a:pt x="1067" y="2131"/>
                  </a:cubicBezTo>
                  <a:cubicBezTo>
                    <a:pt x="1329" y="2131"/>
                    <a:pt x="1597" y="2032"/>
                    <a:pt x="1813" y="1813"/>
                  </a:cubicBezTo>
                  <a:cubicBezTo>
                    <a:pt x="2488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6" name="Google Shape;2807;p68">
              <a:extLst>
                <a:ext uri="{FF2B5EF4-FFF2-40B4-BE49-F238E27FC236}">
                  <a16:creationId xmlns:a16="http://schemas.microsoft.com/office/drawing/2014/main" id="{3DA09758-962F-4204-AA41-A083C83B170D}"/>
                </a:ext>
              </a:extLst>
            </p:cNvPr>
            <p:cNvSpPr/>
            <p:nvPr/>
          </p:nvSpPr>
          <p:spPr>
            <a:xfrm>
              <a:off x="4275600" y="3247075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72" y="9"/>
                    <a:pt x="1" y="480"/>
                    <a:pt x="1" y="1074"/>
                  </a:cubicBezTo>
                  <a:cubicBezTo>
                    <a:pt x="1" y="1712"/>
                    <a:pt x="525" y="2137"/>
                    <a:pt x="1073" y="2137"/>
                  </a:cubicBezTo>
                  <a:cubicBezTo>
                    <a:pt x="1336" y="2137"/>
                    <a:pt x="1603" y="2040"/>
                    <a:pt x="1822" y="1822"/>
                  </a:cubicBezTo>
                  <a:cubicBezTo>
                    <a:pt x="2488" y="1155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7" name="Google Shape;2808;p68">
              <a:extLst>
                <a:ext uri="{FF2B5EF4-FFF2-40B4-BE49-F238E27FC236}">
                  <a16:creationId xmlns:a16="http://schemas.microsoft.com/office/drawing/2014/main" id="{3CDBB139-4AE9-4EA1-B38B-2336F216A553}"/>
                </a:ext>
              </a:extLst>
            </p:cNvPr>
            <p:cNvSpPr/>
            <p:nvPr/>
          </p:nvSpPr>
          <p:spPr>
            <a:xfrm>
              <a:off x="4275475" y="3323300"/>
              <a:ext cx="62350" cy="53425"/>
            </a:xfrm>
            <a:custGeom>
              <a:avLst/>
              <a:gdLst/>
              <a:ahLst/>
              <a:cxnLst/>
              <a:rect l="l" t="t" r="r" b="b"/>
              <a:pathLst>
                <a:path w="2494" h="2137" extrusionOk="0">
                  <a:moveTo>
                    <a:pt x="1071" y="0"/>
                  </a:moveTo>
                  <a:cubicBezTo>
                    <a:pt x="485" y="8"/>
                    <a:pt x="6" y="480"/>
                    <a:pt x="6" y="1065"/>
                  </a:cubicBezTo>
                  <a:cubicBezTo>
                    <a:pt x="0" y="1709"/>
                    <a:pt x="527" y="2137"/>
                    <a:pt x="1075" y="2137"/>
                  </a:cubicBezTo>
                  <a:cubicBezTo>
                    <a:pt x="1337" y="2137"/>
                    <a:pt x="1603" y="2039"/>
                    <a:pt x="1818" y="1821"/>
                  </a:cubicBezTo>
                  <a:cubicBezTo>
                    <a:pt x="2493" y="1154"/>
                    <a:pt x="2022" y="0"/>
                    <a:pt x="1071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8" name="Google Shape;2809;p68">
              <a:extLst>
                <a:ext uri="{FF2B5EF4-FFF2-40B4-BE49-F238E27FC236}">
                  <a16:creationId xmlns:a16="http://schemas.microsoft.com/office/drawing/2014/main" id="{9BA96510-BB8D-4BBD-B44B-2C3D6FE9DE57}"/>
                </a:ext>
              </a:extLst>
            </p:cNvPr>
            <p:cNvSpPr/>
            <p:nvPr/>
          </p:nvSpPr>
          <p:spPr>
            <a:xfrm>
              <a:off x="4199400" y="3323300"/>
              <a:ext cx="62200" cy="53425"/>
            </a:xfrm>
            <a:custGeom>
              <a:avLst/>
              <a:gdLst/>
              <a:ahLst/>
              <a:cxnLst/>
              <a:rect l="l" t="t" r="r" b="b"/>
              <a:pathLst>
                <a:path w="2488" h="2137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5" y="2137"/>
                    <a:pt x="1074" y="2137"/>
                  </a:cubicBezTo>
                  <a:cubicBezTo>
                    <a:pt x="1336" y="2137"/>
                    <a:pt x="1603" y="2039"/>
                    <a:pt x="1821" y="1821"/>
                  </a:cubicBezTo>
                  <a:cubicBezTo>
                    <a:pt x="2488" y="1154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9" name="Google Shape;2810;p68">
              <a:extLst>
                <a:ext uri="{FF2B5EF4-FFF2-40B4-BE49-F238E27FC236}">
                  <a16:creationId xmlns:a16="http://schemas.microsoft.com/office/drawing/2014/main" id="{28AB14C9-86E1-4501-A8CD-23DE376F24EE}"/>
                </a:ext>
              </a:extLst>
            </p:cNvPr>
            <p:cNvSpPr/>
            <p:nvPr/>
          </p:nvSpPr>
          <p:spPr>
            <a:xfrm>
              <a:off x="4199400" y="3399500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6"/>
                  </a:cubicBezTo>
                  <a:cubicBezTo>
                    <a:pt x="0" y="1709"/>
                    <a:pt x="525" y="2134"/>
                    <a:pt x="1074" y="2134"/>
                  </a:cubicBezTo>
                  <a:cubicBezTo>
                    <a:pt x="1336" y="2134"/>
                    <a:pt x="1603" y="2037"/>
                    <a:pt x="1821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60" name="Google Shape;2811;p68">
              <a:extLst>
                <a:ext uri="{FF2B5EF4-FFF2-40B4-BE49-F238E27FC236}">
                  <a16:creationId xmlns:a16="http://schemas.microsoft.com/office/drawing/2014/main" id="{BA463D92-B6FF-4501-A261-A8B5A315B28D}"/>
                </a:ext>
              </a:extLst>
            </p:cNvPr>
            <p:cNvSpPr/>
            <p:nvPr/>
          </p:nvSpPr>
          <p:spPr>
            <a:xfrm>
              <a:off x="4199400" y="3475725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5" y="2133"/>
                    <a:pt x="1074" y="2133"/>
                  </a:cubicBezTo>
                  <a:cubicBezTo>
                    <a:pt x="1336" y="2133"/>
                    <a:pt x="1603" y="2037"/>
                    <a:pt x="1821" y="1821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61" name="Google Shape;2812;p68">
              <a:extLst>
                <a:ext uri="{FF2B5EF4-FFF2-40B4-BE49-F238E27FC236}">
                  <a16:creationId xmlns:a16="http://schemas.microsoft.com/office/drawing/2014/main" id="{D831ECED-39D5-4F7A-833D-08F3AB3D80C0}"/>
                </a:ext>
              </a:extLst>
            </p:cNvPr>
            <p:cNvSpPr/>
            <p:nvPr/>
          </p:nvSpPr>
          <p:spPr>
            <a:xfrm>
              <a:off x="4199400" y="3551925"/>
              <a:ext cx="62200" cy="53250"/>
            </a:xfrm>
            <a:custGeom>
              <a:avLst/>
              <a:gdLst/>
              <a:ahLst/>
              <a:cxnLst/>
              <a:rect l="l" t="t" r="r" b="b"/>
              <a:pathLst>
                <a:path w="2488" h="2130" extrusionOk="0">
                  <a:moveTo>
                    <a:pt x="1065" y="1"/>
                  </a:moveTo>
                  <a:cubicBezTo>
                    <a:pt x="480" y="1"/>
                    <a:pt x="0" y="472"/>
                    <a:pt x="0" y="1066"/>
                  </a:cubicBezTo>
                  <a:cubicBezTo>
                    <a:pt x="0" y="1704"/>
                    <a:pt x="524" y="2129"/>
                    <a:pt x="1073" y="2129"/>
                  </a:cubicBezTo>
                  <a:cubicBezTo>
                    <a:pt x="1335" y="2129"/>
                    <a:pt x="1603" y="2032"/>
                    <a:pt x="1821" y="1814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62" name="Google Shape;2813;p68">
              <a:extLst>
                <a:ext uri="{FF2B5EF4-FFF2-40B4-BE49-F238E27FC236}">
                  <a16:creationId xmlns:a16="http://schemas.microsoft.com/office/drawing/2014/main" id="{B035F1D2-B734-498D-BD29-E92335C84CFA}"/>
                </a:ext>
              </a:extLst>
            </p:cNvPr>
            <p:cNvSpPr/>
            <p:nvPr/>
          </p:nvSpPr>
          <p:spPr>
            <a:xfrm>
              <a:off x="4199400" y="3627950"/>
              <a:ext cx="62200" cy="53425"/>
            </a:xfrm>
            <a:custGeom>
              <a:avLst/>
              <a:gdLst/>
              <a:ahLst/>
              <a:cxnLst/>
              <a:rect l="l" t="t" r="r" b="b"/>
              <a:pathLst>
                <a:path w="2488" h="2137" extrusionOk="0">
                  <a:moveTo>
                    <a:pt x="1065" y="0"/>
                  </a:moveTo>
                  <a:cubicBezTo>
                    <a:pt x="480" y="8"/>
                    <a:pt x="0" y="480"/>
                    <a:pt x="0" y="1073"/>
                  </a:cubicBezTo>
                  <a:cubicBezTo>
                    <a:pt x="0" y="1711"/>
                    <a:pt x="524" y="2137"/>
                    <a:pt x="1073" y="2137"/>
                  </a:cubicBezTo>
                  <a:cubicBezTo>
                    <a:pt x="1335" y="2137"/>
                    <a:pt x="1603" y="2039"/>
                    <a:pt x="1821" y="1821"/>
                  </a:cubicBezTo>
                  <a:cubicBezTo>
                    <a:pt x="2488" y="1154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63" name="Google Shape;2814;p68">
              <a:extLst>
                <a:ext uri="{FF2B5EF4-FFF2-40B4-BE49-F238E27FC236}">
                  <a16:creationId xmlns:a16="http://schemas.microsoft.com/office/drawing/2014/main" id="{92C31BDB-1998-4051-98F5-A313492FA6F2}"/>
                </a:ext>
              </a:extLst>
            </p:cNvPr>
            <p:cNvSpPr/>
            <p:nvPr/>
          </p:nvSpPr>
          <p:spPr>
            <a:xfrm>
              <a:off x="4199400" y="3704150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80" y="1"/>
                    <a:pt x="0" y="480"/>
                    <a:pt x="0" y="1066"/>
                  </a:cubicBezTo>
                  <a:cubicBezTo>
                    <a:pt x="0" y="1709"/>
                    <a:pt x="525" y="2137"/>
                    <a:pt x="1074" y="2137"/>
                  </a:cubicBezTo>
                  <a:cubicBezTo>
                    <a:pt x="1336" y="2137"/>
                    <a:pt x="1603" y="2040"/>
                    <a:pt x="1821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64" name="Google Shape;2815;p68">
              <a:extLst>
                <a:ext uri="{FF2B5EF4-FFF2-40B4-BE49-F238E27FC236}">
                  <a16:creationId xmlns:a16="http://schemas.microsoft.com/office/drawing/2014/main" id="{D4BF3D2B-F45B-4CE8-97CA-5D5205301BDA}"/>
                </a:ext>
              </a:extLst>
            </p:cNvPr>
            <p:cNvSpPr/>
            <p:nvPr/>
          </p:nvSpPr>
          <p:spPr>
            <a:xfrm>
              <a:off x="4123175" y="3704150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65" y="1"/>
                  </a:moveTo>
                  <a:cubicBezTo>
                    <a:pt x="480" y="1"/>
                    <a:pt x="0" y="480"/>
                    <a:pt x="0" y="1066"/>
                  </a:cubicBezTo>
                  <a:cubicBezTo>
                    <a:pt x="0" y="1709"/>
                    <a:pt x="526" y="2137"/>
                    <a:pt x="1074" y="2137"/>
                  </a:cubicBezTo>
                  <a:cubicBezTo>
                    <a:pt x="1336" y="2137"/>
                    <a:pt x="1603" y="2040"/>
                    <a:pt x="1821" y="1822"/>
                  </a:cubicBezTo>
                  <a:cubicBezTo>
                    <a:pt x="2496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65" name="Google Shape;2816;p68">
              <a:extLst>
                <a:ext uri="{FF2B5EF4-FFF2-40B4-BE49-F238E27FC236}">
                  <a16:creationId xmlns:a16="http://schemas.microsoft.com/office/drawing/2014/main" id="{9EAAEC54-6913-4232-A6A5-F51E216BA80C}"/>
                </a:ext>
              </a:extLst>
            </p:cNvPr>
            <p:cNvSpPr/>
            <p:nvPr/>
          </p:nvSpPr>
          <p:spPr>
            <a:xfrm>
              <a:off x="4123175" y="3780375"/>
              <a:ext cx="62425" cy="53425"/>
            </a:xfrm>
            <a:custGeom>
              <a:avLst/>
              <a:gdLst/>
              <a:ahLst/>
              <a:cxnLst/>
              <a:rect l="l" t="t" r="r" b="b"/>
              <a:pathLst>
                <a:path w="2497" h="2137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9" y="2137"/>
                    <a:pt x="1078" y="2137"/>
                  </a:cubicBezTo>
                  <a:cubicBezTo>
                    <a:pt x="1340" y="2137"/>
                    <a:pt x="1606" y="2039"/>
                    <a:pt x="1821" y="1821"/>
                  </a:cubicBezTo>
                  <a:cubicBezTo>
                    <a:pt x="2496" y="1146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66" name="Google Shape;2817;p68">
              <a:extLst>
                <a:ext uri="{FF2B5EF4-FFF2-40B4-BE49-F238E27FC236}">
                  <a16:creationId xmlns:a16="http://schemas.microsoft.com/office/drawing/2014/main" id="{87A146C4-1FEA-4E63-9230-5A6FA130B0CD}"/>
                </a:ext>
              </a:extLst>
            </p:cNvPr>
            <p:cNvSpPr/>
            <p:nvPr/>
          </p:nvSpPr>
          <p:spPr>
            <a:xfrm>
              <a:off x="4046950" y="3780375"/>
              <a:ext cx="62425" cy="53425"/>
            </a:xfrm>
            <a:custGeom>
              <a:avLst/>
              <a:gdLst/>
              <a:ahLst/>
              <a:cxnLst/>
              <a:rect l="l" t="t" r="r" b="b"/>
              <a:pathLst>
                <a:path w="2497" h="2137" extrusionOk="0">
                  <a:moveTo>
                    <a:pt x="1074" y="0"/>
                  </a:moveTo>
                  <a:cubicBezTo>
                    <a:pt x="481" y="0"/>
                    <a:pt x="9" y="480"/>
                    <a:pt x="1" y="1065"/>
                  </a:cubicBezTo>
                  <a:cubicBezTo>
                    <a:pt x="1" y="1709"/>
                    <a:pt x="530" y="2137"/>
                    <a:pt x="1081" y="2137"/>
                  </a:cubicBezTo>
                  <a:cubicBezTo>
                    <a:pt x="1344" y="2137"/>
                    <a:pt x="1612" y="2039"/>
                    <a:pt x="1830" y="1821"/>
                  </a:cubicBezTo>
                  <a:cubicBezTo>
                    <a:pt x="2497" y="1146"/>
                    <a:pt x="2025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67" name="Google Shape;2818;p68">
              <a:extLst>
                <a:ext uri="{FF2B5EF4-FFF2-40B4-BE49-F238E27FC236}">
                  <a16:creationId xmlns:a16="http://schemas.microsoft.com/office/drawing/2014/main" id="{EEE6E3D1-8B61-4F13-BC46-017C15B3C03E}"/>
                </a:ext>
              </a:extLst>
            </p:cNvPr>
            <p:cNvSpPr/>
            <p:nvPr/>
          </p:nvSpPr>
          <p:spPr>
            <a:xfrm>
              <a:off x="4046950" y="3856775"/>
              <a:ext cx="62425" cy="53250"/>
            </a:xfrm>
            <a:custGeom>
              <a:avLst/>
              <a:gdLst/>
              <a:ahLst/>
              <a:cxnLst/>
              <a:rect l="l" t="t" r="r" b="b"/>
              <a:pathLst>
                <a:path w="2497" h="2130" extrusionOk="0">
                  <a:moveTo>
                    <a:pt x="1074" y="1"/>
                  </a:moveTo>
                  <a:cubicBezTo>
                    <a:pt x="481" y="1"/>
                    <a:pt x="9" y="472"/>
                    <a:pt x="1" y="1066"/>
                  </a:cubicBezTo>
                  <a:cubicBezTo>
                    <a:pt x="1" y="1704"/>
                    <a:pt x="529" y="2129"/>
                    <a:pt x="1077" y="2129"/>
                  </a:cubicBezTo>
                  <a:cubicBezTo>
                    <a:pt x="1339" y="2129"/>
                    <a:pt x="1606" y="2032"/>
                    <a:pt x="1822" y="1814"/>
                  </a:cubicBezTo>
                  <a:cubicBezTo>
                    <a:pt x="2497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68" name="Google Shape;2819;p68">
              <a:extLst>
                <a:ext uri="{FF2B5EF4-FFF2-40B4-BE49-F238E27FC236}">
                  <a16:creationId xmlns:a16="http://schemas.microsoft.com/office/drawing/2014/main" id="{128E5352-E8BD-4E6F-ADB4-AB418AFDBF9E}"/>
                </a:ext>
              </a:extLst>
            </p:cNvPr>
            <p:cNvSpPr/>
            <p:nvPr/>
          </p:nvSpPr>
          <p:spPr>
            <a:xfrm>
              <a:off x="4046950" y="4009000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74" y="1"/>
                  </a:moveTo>
                  <a:cubicBezTo>
                    <a:pt x="481" y="1"/>
                    <a:pt x="9" y="480"/>
                    <a:pt x="1" y="1066"/>
                  </a:cubicBezTo>
                  <a:cubicBezTo>
                    <a:pt x="1" y="1710"/>
                    <a:pt x="530" y="2134"/>
                    <a:pt x="1079" y="2134"/>
                  </a:cubicBezTo>
                  <a:cubicBezTo>
                    <a:pt x="1340" y="2134"/>
                    <a:pt x="1607" y="2037"/>
                    <a:pt x="1822" y="1822"/>
                  </a:cubicBezTo>
                  <a:cubicBezTo>
                    <a:pt x="2497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69" name="Google Shape;2820;p68">
              <a:extLst>
                <a:ext uri="{FF2B5EF4-FFF2-40B4-BE49-F238E27FC236}">
                  <a16:creationId xmlns:a16="http://schemas.microsoft.com/office/drawing/2014/main" id="{E315D76C-3E51-47B5-8749-90E9242C31C5}"/>
                </a:ext>
              </a:extLst>
            </p:cNvPr>
            <p:cNvSpPr/>
            <p:nvPr/>
          </p:nvSpPr>
          <p:spPr>
            <a:xfrm>
              <a:off x="4046950" y="3932800"/>
              <a:ext cx="62425" cy="53425"/>
            </a:xfrm>
            <a:custGeom>
              <a:avLst/>
              <a:gdLst/>
              <a:ahLst/>
              <a:cxnLst/>
              <a:rect l="l" t="t" r="r" b="b"/>
              <a:pathLst>
                <a:path w="2497" h="2137" extrusionOk="0">
                  <a:moveTo>
                    <a:pt x="1074" y="0"/>
                  </a:moveTo>
                  <a:cubicBezTo>
                    <a:pt x="481" y="8"/>
                    <a:pt x="9" y="480"/>
                    <a:pt x="1" y="1065"/>
                  </a:cubicBezTo>
                  <a:cubicBezTo>
                    <a:pt x="1" y="1709"/>
                    <a:pt x="530" y="2137"/>
                    <a:pt x="1078" y="2137"/>
                  </a:cubicBezTo>
                  <a:cubicBezTo>
                    <a:pt x="1340" y="2137"/>
                    <a:pt x="1607" y="2039"/>
                    <a:pt x="1822" y="1821"/>
                  </a:cubicBezTo>
                  <a:cubicBezTo>
                    <a:pt x="2497" y="1146"/>
                    <a:pt x="2017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0" name="Google Shape;2821;p68">
              <a:extLst>
                <a:ext uri="{FF2B5EF4-FFF2-40B4-BE49-F238E27FC236}">
                  <a16:creationId xmlns:a16="http://schemas.microsoft.com/office/drawing/2014/main" id="{8C4DB606-CB4D-4DA5-9C33-3011940C3D15}"/>
                </a:ext>
              </a:extLst>
            </p:cNvPr>
            <p:cNvSpPr/>
            <p:nvPr/>
          </p:nvSpPr>
          <p:spPr>
            <a:xfrm>
              <a:off x="3970950" y="3932800"/>
              <a:ext cx="62225" cy="53425"/>
            </a:xfrm>
            <a:custGeom>
              <a:avLst/>
              <a:gdLst/>
              <a:ahLst/>
              <a:cxnLst/>
              <a:rect l="l" t="t" r="r" b="b"/>
              <a:pathLst>
                <a:path w="2489" h="2137" extrusionOk="0">
                  <a:moveTo>
                    <a:pt x="1065" y="0"/>
                  </a:moveTo>
                  <a:cubicBezTo>
                    <a:pt x="472" y="0"/>
                    <a:pt x="1" y="480"/>
                    <a:pt x="1" y="1065"/>
                  </a:cubicBezTo>
                  <a:cubicBezTo>
                    <a:pt x="1" y="1709"/>
                    <a:pt x="526" y="2137"/>
                    <a:pt x="1072" y="2137"/>
                  </a:cubicBezTo>
                  <a:cubicBezTo>
                    <a:pt x="1332" y="2137"/>
                    <a:pt x="1598" y="2039"/>
                    <a:pt x="1813" y="1821"/>
                  </a:cubicBezTo>
                  <a:cubicBezTo>
                    <a:pt x="2488" y="1155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1" name="Google Shape;2822;p68">
              <a:extLst>
                <a:ext uri="{FF2B5EF4-FFF2-40B4-BE49-F238E27FC236}">
                  <a16:creationId xmlns:a16="http://schemas.microsoft.com/office/drawing/2014/main" id="{416D0ADA-EF46-47D8-A359-FD40094E1B0E}"/>
                </a:ext>
              </a:extLst>
            </p:cNvPr>
            <p:cNvSpPr/>
            <p:nvPr/>
          </p:nvSpPr>
          <p:spPr>
            <a:xfrm>
              <a:off x="3589875" y="2637775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80" y="9"/>
                    <a:pt x="1" y="480"/>
                    <a:pt x="1" y="1074"/>
                  </a:cubicBezTo>
                  <a:cubicBezTo>
                    <a:pt x="1" y="1712"/>
                    <a:pt x="525" y="2137"/>
                    <a:pt x="1073" y="2137"/>
                  </a:cubicBezTo>
                  <a:cubicBezTo>
                    <a:pt x="1336" y="2137"/>
                    <a:pt x="1603" y="2040"/>
                    <a:pt x="1822" y="1822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2" name="Google Shape;2823;p68">
              <a:extLst>
                <a:ext uri="{FF2B5EF4-FFF2-40B4-BE49-F238E27FC236}">
                  <a16:creationId xmlns:a16="http://schemas.microsoft.com/office/drawing/2014/main" id="{B41CE330-E31A-4227-9793-30FE5D554EEF}"/>
                </a:ext>
              </a:extLst>
            </p:cNvPr>
            <p:cNvSpPr/>
            <p:nvPr/>
          </p:nvSpPr>
          <p:spPr>
            <a:xfrm>
              <a:off x="3589875" y="271400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0"/>
                  </a:moveTo>
                  <a:cubicBezTo>
                    <a:pt x="480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7" y="2133"/>
                    <a:pt x="1604" y="2036"/>
                    <a:pt x="1822" y="1821"/>
                  </a:cubicBezTo>
                  <a:cubicBezTo>
                    <a:pt x="2488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3" name="Google Shape;2824;p68">
              <a:extLst>
                <a:ext uri="{FF2B5EF4-FFF2-40B4-BE49-F238E27FC236}">
                  <a16:creationId xmlns:a16="http://schemas.microsoft.com/office/drawing/2014/main" id="{CA01BB7C-0D97-40B3-BD4E-37CD1FDECB7C}"/>
                </a:ext>
              </a:extLst>
            </p:cNvPr>
            <p:cNvSpPr/>
            <p:nvPr/>
          </p:nvSpPr>
          <p:spPr>
            <a:xfrm>
              <a:off x="3589875" y="279020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80" y="1"/>
                    <a:pt x="1" y="480"/>
                    <a:pt x="1" y="1066"/>
                  </a:cubicBezTo>
                  <a:cubicBezTo>
                    <a:pt x="1" y="1709"/>
                    <a:pt x="526" y="2134"/>
                    <a:pt x="1075" y="2134"/>
                  </a:cubicBezTo>
                  <a:cubicBezTo>
                    <a:pt x="1337" y="2134"/>
                    <a:pt x="1604" y="2037"/>
                    <a:pt x="1822" y="1822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5" name="Google Shape;2825;p68">
              <a:extLst>
                <a:ext uri="{FF2B5EF4-FFF2-40B4-BE49-F238E27FC236}">
                  <a16:creationId xmlns:a16="http://schemas.microsoft.com/office/drawing/2014/main" id="{04E3C2BD-8686-499E-B4E3-037F073C1F83}"/>
                </a:ext>
              </a:extLst>
            </p:cNvPr>
            <p:cNvSpPr/>
            <p:nvPr/>
          </p:nvSpPr>
          <p:spPr>
            <a:xfrm>
              <a:off x="3589875" y="2866425"/>
              <a:ext cx="62225" cy="53275"/>
            </a:xfrm>
            <a:custGeom>
              <a:avLst/>
              <a:gdLst/>
              <a:ahLst/>
              <a:cxnLst/>
              <a:rect l="l" t="t" r="r" b="b"/>
              <a:pathLst>
                <a:path w="2489" h="2131" extrusionOk="0">
                  <a:moveTo>
                    <a:pt x="1066" y="0"/>
                  </a:moveTo>
                  <a:cubicBezTo>
                    <a:pt x="480" y="0"/>
                    <a:pt x="1" y="472"/>
                    <a:pt x="1" y="1065"/>
                  </a:cubicBezTo>
                  <a:cubicBezTo>
                    <a:pt x="1" y="1707"/>
                    <a:pt x="523" y="2131"/>
                    <a:pt x="1070" y="2131"/>
                  </a:cubicBezTo>
                  <a:cubicBezTo>
                    <a:pt x="1333" y="2131"/>
                    <a:pt x="1602" y="2032"/>
                    <a:pt x="1822" y="1813"/>
                  </a:cubicBezTo>
                  <a:cubicBezTo>
                    <a:pt x="2488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6" name="Google Shape;2826;p68">
              <a:extLst>
                <a:ext uri="{FF2B5EF4-FFF2-40B4-BE49-F238E27FC236}">
                  <a16:creationId xmlns:a16="http://schemas.microsoft.com/office/drawing/2014/main" id="{0F49311C-338B-4F3E-8B20-8F5319F8038B}"/>
                </a:ext>
              </a:extLst>
            </p:cNvPr>
            <p:cNvSpPr/>
            <p:nvPr/>
          </p:nvSpPr>
          <p:spPr>
            <a:xfrm>
              <a:off x="3589875" y="2942425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80" y="9"/>
                    <a:pt x="1" y="480"/>
                    <a:pt x="1" y="1066"/>
                  </a:cubicBezTo>
                  <a:cubicBezTo>
                    <a:pt x="1" y="1709"/>
                    <a:pt x="526" y="2137"/>
                    <a:pt x="1075" y="2137"/>
                  </a:cubicBezTo>
                  <a:cubicBezTo>
                    <a:pt x="1337" y="2137"/>
                    <a:pt x="1604" y="2040"/>
                    <a:pt x="1822" y="1822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7" name="Google Shape;2827;p68">
              <a:extLst>
                <a:ext uri="{FF2B5EF4-FFF2-40B4-BE49-F238E27FC236}">
                  <a16:creationId xmlns:a16="http://schemas.microsoft.com/office/drawing/2014/main" id="{2F201E56-AA6F-461F-842E-46A5ABB06839}"/>
                </a:ext>
              </a:extLst>
            </p:cNvPr>
            <p:cNvSpPr/>
            <p:nvPr/>
          </p:nvSpPr>
          <p:spPr>
            <a:xfrm>
              <a:off x="3589875" y="3018650"/>
              <a:ext cx="62225" cy="53425"/>
            </a:xfrm>
            <a:custGeom>
              <a:avLst/>
              <a:gdLst/>
              <a:ahLst/>
              <a:cxnLst/>
              <a:rect l="l" t="t" r="r" b="b"/>
              <a:pathLst>
                <a:path w="2489" h="2137" extrusionOk="0">
                  <a:moveTo>
                    <a:pt x="1066" y="0"/>
                  </a:moveTo>
                  <a:cubicBezTo>
                    <a:pt x="480" y="0"/>
                    <a:pt x="1" y="480"/>
                    <a:pt x="1" y="1065"/>
                  </a:cubicBezTo>
                  <a:cubicBezTo>
                    <a:pt x="1" y="1709"/>
                    <a:pt x="526" y="2137"/>
                    <a:pt x="1075" y="2137"/>
                  </a:cubicBezTo>
                  <a:cubicBezTo>
                    <a:pt x="1337" y="2137"/>
                    <a:pt x="1604" y="2039"/>
                    <a:pt x="1822" y="1821"/>
                  </a:cubicBezTo>
                  <a:cubicBezTo>
                    <a:pt x="2488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8" name="Google Shape;2828;p68">
              <a:extLst>
                <a:ext uri="{FF2B5EF4-FFF2-40B4-BE49-F238E27FC236}">
                  <a16:creationId xmlns:a16="http://schemas.microsoft.com/office/drawing/2014/main" id="{3B9880BB-835A-4F6B-8BBE-B554810B0929}"/>
                </a:ext>
              </a:extLst>
            </p:cNvPr>
            <p:cNvSpPr/>
            <p:nvPr/>
          </p:nvSpPr>
          <p:spPr>
            <a:xfrm>
              <a:off x="3589875" y="309485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80" y="1"/>
                    <a:pt x="1" y="480"/>
                    <a:pt x="1" y="1066"/>
                  </a:cubicBezTo>
                  <a:cubicBezTo>
                    <a:pt x="1" y="1709"/>
                    <a:pt x="526" y="2134"/>
                    <a:pt x="1075" y="2134"/>
                  </a:cubicBezTo>
                  <a:cubicBezTo>
                    <a:pt x="1337" y="2134"/>
                    <a:pt x="1604" y="2037"/>
                    <a:pt x="1822" y="1822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9" name="Google Shape;2829;p68">
              <a:extLst>
                <a:ext uri="{FF2B5EF4-FFF2-40B4-BE49-F238E27FC236}">
                  <a16:creationId xmlns:a16="http://schemas.microsoft.com/office/drawing/2014/main" id="{25D8D8B9-8C6A-4C42-8D93-E5D623EF69E4}"/>
                </a:ext>
              </a:extLst>
            </p:cNvPr>
            <p:cNvSpPr/>
            <p:nvPr/>
          </p:nvSpPr>
          <p:spPr>
            <a:xfrm>
              <a:off x="3285225" y="2866425"/>
              <a:ext cx="62225" cy="53275"/>
            </a:xfrm>
            <a:custGeom>
              <a:avLst/>
              <a:gdLst/>
              <a:ahLst/>
              <a:cxnLst/>
              <a:rect l="l" t="t" r="r" b="b"/>
              <a:pathLst>
                <a:path w="2489" h="2131" extrusionOk="0">
                  <a:moveTo>
                    <a:pt x="1066" y="0"/>
                  </a:moveTo>
                  <a:cubicBezTo>
                    <a:pt x="480" y="0"/>
                    <a:pt x="1" y="472"/>
                    <a:pt x="1" y="1065"/>
                  </a:cubicBezTo>
                  <a:cubicBezTo>
                    <a:pt x="1" y="1707"/>
                    <a:pt x="523" y="2131"/>
                    <a:pt x="1070" y="2131"/>
                  </a:cubicBezTo>
                  <a:cubicBezTo>
                    <a:pt x="1333" y="2131"/>
                    <a:pt x="1602" y="2032"/>
                    <a:pt x="1822" y="1813"/>
                  </a:cubicBezTo>
                  <a:cubicBezTo>
                    <a:pt x="2488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0" name="Google Shape;2830;p68">
              <a:extLst>
                <a:ext uri="{FF2B5EF4-FFF2-40B4-BE49-F238E27FC236}">
                  <a16:creationId xmlns:a16="http://schemas.microsoft.com/office/drawing/2014/main" id="{81272FE7-C451-4038-9C7A-89BD796E9A5C}"/>
                </a:ext>
              </a:extLst>
            </p:cNvPr>
            <p:cNvSpPr/>
            <p:nvPr/>
          </p:nvSpPr>
          <p:spPr>
            <a:xfrm>
              <a:off x="3285225" y="2942425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80" y="9"/>
                    <a:pt x="1" y="480"/>
                    <a:pt x="1" y="1066"/>
                  </a:cubicBezTo>
                  <a:cubicBezTo>
                    <a:pt x="1" y="1709"/>
                    <a:pt x="526" y="2137"/>
                    <a:pt x="1075" y="2137"/>
                  </a:cubicBezTo>
                  <a:cubicBezTo>
                    <a:pt x="1336" y="2137"/>
                    <a:pt x="1604" y="2040"/>
                    <a:pt x="1822" y="1822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1" name="Google Shape;2831;p68">
              <a:extLst>
                <a:ext uri="{FF2B5EF4-FFF2-40B4-BE49-F238E27FC236}">
                  <a16:creationId xmlns:a16="http://schemas.microsoft.com/office/drawing/2014/main" id="{CB029B1D-A52E-40D7-9E2D-CE0A61E353B1}"/>
                </a:ext>
              </a:extLst>
            </p:cNvPr>
            <p:cNvSpPr/>
            <p:nvPr/>
          </p:nvSpPr>
          <p:spPr>
            <a:xfrm>
              <a:off x="3285225" y="3018650"/>
              <a:ext cx="62225" cy="53425"/>
            </a:xfrm>
            <a:custGeom>
              <a:avLst/>
              <a:gdLst/>
              <a:ahLst/>
              <a:cxnLst/>
              <a:rect l="l" t="t" r="r" b="b"/>
              <a:pathLst>
                <a:path w="2489" h="2137" extrusionOk="0">
                  <a:moveTo>
                    <a:pt x="1066" y="0"/>
                  </a:moveTo>
                  <a:cubicBezTo>
                    <a:pt x="480" y="0"/>
                    <a:pt x="1" y="480"/>
                    <a:pt x="1" y="1065"/>
                  </a:cubicBezTo>
                  <a:cubicBezTo>
                    <a:pt x="1" y="1709"/>
                    <a:pt x="526" y="2137"/>
                    <a:pt x="1075" y="2137"/>
                  </a:cubicBezTo>
                  <a:cubicBezTo>
                    <a:pt x="1336" y="2137"/>
                    <a:pt x="1604" y="2039"/>
                    <a:pt x="1822" y="1821"/>
                  </a:cubicBezTo>
                  <a:cubicBezTo>
                    <a:pt x="2488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2" name="Google Shape;2832;p68">
              <a:extLst>
                <a:ext uri="{FF2B5EF4-FFF2-40B4-BE49-F238E27FC236}">
                  <a16:creationId xmlns:a16="http://schemas.microsoft.com/office/drawing/2014/main" id="{9D6FDE4D-573F-436C-85CD-2B40DD82D35D}"/>
                </a:ext>
              </a:extLst>
            </p:cNvPr>
            <p:cNvSpPr/>
            <p:nvPr/>
          </p:nvSpPr>
          <p:spPr>
            <a:xfrm>
              <a:off x="3361450" y="2790200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1"/>
                  </a:moveTo>
                  <a:cubicBezTo>
                    <a:pt x="472" y="1"/>
                    <a:pt x="0" y="480"/>
                    <a:pt x="0" y="1066"/>
                  </a:cubicBezTo>
                  <a:cubicBezTo>
                    <a:pt x="0" y="1709"/>
                    <a:pt x="526" y="2134"/>
                    <a:pt x="1072" y="2134"/>
                  </a:cubicBezTo>
                  <a:cubicBezTo>
                    <a:pt x="1332" y="2134"/>
                    <a:pt x="1598" y="2037"/>
                    <a:pt x="1813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3" name="Google Shape;2833;p68">
              <a:extLst>
                <a:ext uri="{FF2B5EF4-FFF2-40B4-BE49-F238E27FC236}">
                  <a16:creationId xmlns:a16="http://schemas.microsoft.com/office/drawing/2014/main" id="{63D5ECB6-7885-40C9-9C1D-AF8EC3DF4215}"/>
                </a:ext>
              </a:extLst>
            </p:cNvPr>
            <p:cNvSpPr/>
            <p:nvPr/>
          </p:nvSpPr>
          <p:spPr>
            <a:xfrm>
              <a:off x="3361450" y="2866425"/>
              <a:ext cx="62200" cy="53275"/>
            </a:xfrm>
            <a:custGeom>
              <a:avLst/>
              <a:gdLst/>
              <a:ahLst/>
              <a:cxnLst/>
              <a:rect l="l" t="t" r="r" b="b"/>
              <a:pathLst>
                <a:path w="2488" h="2131" extrusionOk="0">
                  <a:moveTo>
                    <a:pt x="1065" y="0"/>
                  </a:moveTo>
                  <a:cubicBezTo>
                    <a:pt x="472" y="0"/>
                    <a:pt x="0" y="472"/>
                    <a:pt x="0" y="1065"/>
                  </a:cubicBezTo>
                  <a:cubicBezTo>
                    <a:pt x="0" y="1707"/>
                    <a:pt x="523" y="2131"/>
                    <a:pt x="1069" y="2131"/>
                  </a:cubicBezTo>
                  <a:cubicBezTo>
                    <a:pt x="1333" y="2131"/>
                    <a:pt x="1602" y="2032"/>
                    <a:pt x="1821" y="1813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4" name="Google Shape;2834;p68">
              <a:extLst>
                <a:ext uri="{FF2B5EF4-FFF2-40B4-BE49-F238E27FC236}">
                  <a16:creationId xmlns:a16="http://schemas.microsoft.com/office/drawing/2014/main" id="{A54B5F3A-5155-452C-A313-B04BF0944924}"/>
                </a:ext>
              </a:extLst>
            </p:cNvPr>
            <p:cNvSpPr/>
            <p:nvPr/>
          </p:nvSpPr>
          <p:spPr>
            <a:xfrm>
              <a:off x="3361450" y="2942425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72" y="9"/>
                    <a:pt x="0" y="480"/>
                    <a:pt x="0" y="1066"/>
                  </a:cubicBezTo>
                  <a:cubicBezTo>
                    <a:pt x="0" y="1709"/>
                    <a:pt x="525" y="2137"/>
                    <a:pt x="1072" y="2137"/>
                  </a:cubicBezTo>
                  <a:cubicBezTo>
                    <a:pt x="1332" y="2137"/>
                    <a:pt x="1598" y="2040"/>
                    <a:pt x="1813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5" name="Google Shape;2835;p68">
              <a:extLst>
                <a:ext uri="{FF2B5EF4-FFF2-40B4-BE49-F238E27FC236}">
                  <a16:creationId xmlns:a16="http://schemas.microsoft.com/office/drawing/2014/main" id="{F5F34773-AE94-4CC1-8D4F-23035E9C9FAC}"/>
                </a:ext>
              </a:extLst>
            </p:cNvPr>
            <p:cNvSpPr/>
            <p:nvPr/>
          </p:nvSpPr>
          <p:spPr>
            <a:xfrm>
              <a:off x="3361450" y="3018650"/>
              <a:ext cx="62200" cy="53425"/>
            </a:xfrm>
            <a:custGeom>
              <a:avLst/>
              <a:gdLst/>
              <a:ahLst/>
              <a:cxnLst/>
              <a:rect l="l" t="t" r="r" b="b"/>
              <a:pathLst>
                <a:path w="2488" h="2137" extrusionOk="0">
                  <a:moveTo>
                    <a:pt x="1065" y="0"/>
                  </a:moveTo>
                  <a:cubicBezTo>
                    <a:pt x="472" y="0"/>
                    <a:pt x="0" y="480"/>
                    <a:pt x="0" y="1065"/>
                  </a:cubicBezTo>
                  <a:cubicBezTo>
                    <a:pt x="0" y="1709"/>
                    <a:pt x="525" y="2137"/>
                    <a:pt x="1074" y="2137"/>
                  </a:cubicBezTo>
                  <a:cubicBezTo>
                    <a:pt x="1336" y="2137"/>
                    <a:pt x="1603" y="2039"/>
                    <a:pt x="1821" y="1821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6" name="Google Shape;2836;p68">
              <a:extLst>
                <a:ext uri="{FF2B5EF4-FFF2-40B4-BE49-F238E27FC236}">
                  <a16:creationId xmlns:a16="http://schemas.microsoft.com/office/drawing/2014/main" id="{B87F657D-0C52-4D7F-A098-296DC67DE316}"/>
                </a:ext>
              </a:extLst>
            </p:cNvPr>
            <p:cNvSpPr/>
            <p:nvPr/>
          </p:nvSpPr>
          <p:spPr>
            <a:xfrm>
              <a:off x="3361450" y="3094850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1"/>
                  </a:moveTo>
                  <a:cubicBezTo>
                    <a:pt x="472" y="1"/>
                    <a:pt x="0" y="480"/>
                    <a:pt x="0" y="1066"/>
                  </a:cubicBezTo>
                  <a:cubicBezTo>
                    <a:pt x="0" y="1709"/>
                    <a:pt x="526" y="2134"/>
                    <a:pt x="1072" y="2134"/>
                  </a:cubicBezTo>
                  <a:cubicBezTo>
                    <a:pt x="1332" y="2134"/>
                    <a:pt x="1598" y="2037"/>
                    <a:pt x="1813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7" name="Google Shape;2837;p68">
              <a:extLst>
                <a:ext uri="{FF2B5EF4-FFF2-40B4-BE49-F238E27FC236}">
                  <a16:creationId xmlns:a16="http://schemas.microsoft.com/office/drawing/2014/main" id="{01FABF41-17A0-4F1D-B8D1-42A5227BE74F}"/>
                </a:ext>
              </a:extLst>
            </p:cNvPr>
            <p:cNvSpPr/>
            <p:nvPr/>
          </p:nvSpPr>
          <p:spPr>
            <a:xfrm>
              <a:off x="3437450" y="2637775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74" y="1"/>
                  </a:moveTo>
                  <a:cubicBezTo>
                    <a:pt x="480" y="9"/>
                    <a:pt x="9" y="480"/>
                    <a:pt x="1" y="1074"/>
                  </a:cubicBezTo>
                  <a:cubicBezTo>
                    <a:pt x="1" y="1712"/>
                    <a:pt x="529" y="2137"/>
                    <a:pt x="1077" y="2137"/>
                  </a:cubicBezTo>
                  <a:cubicBezTo>
                    <a:pt x="1339" y="2137"/>
                    <a:pt x="1606" y="2040"/>
                    <a:pt x="1822" y="1822"/>
                  </a:cubicBezTo>
                  <a:cubicBezTo>
                    <a:pt x="2496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8" name="Google Shape;2838;p68">
              <a:extLst>
                <a:ext uri="{FF2B5EF4-FFF2-40B4-BE49-F238E27FC236}">
                  <a16:creationId xmlns:a16="http://schemas.microsoft.com/office/drawing/2014/main" id="{048AD47C-5148-4189-A4A7-809EAA4404ED}"/>
                </a:ext>
              </a:extLst>
            </p:cNvPr>
            <p:cNvSpPr/>
            <p:nvPr/>
          </p:nvSpPr>
          <p:spPr>
            <a:xfrm>
              <a:off x="3437450" y="2714000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74" y="0"/>
                  </a:moveTo>
                  <a:cubicBezTo>
                    <a:pt x="480" y="0"/>
                    <a:pt x="9" y="480"/>
                    <a:pt x="1" y="1065"/>
                  </a:cubicBezTo>
                  <a:cubicBezTo>
                    <a:pt x="1" y="1709"/>
                    <a:pt x="530" y="2133"/>
                    <a:pt x="1078" y="2133"/>
                  </a:cubicBezTo>
                  <a:cubicBezTo>
                    <a:pt x="1340" y="2133"/>
                    <a:pt x="1606" y="2036"/>
                    <a:pt x="1822" y="1821"/>
                  </a:cubicBezTo>
                  <a:cubicBezTo>
                    <a:pt x="2496" y="1146"/>
                    <a:pt x="2017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9" name="Google Shape;2839;p68">
              <a:extLst>
                <a:ext uri="{FF2B5EF4-FFF2-40B4-BE49-F238E27FC236}">
                  <a16:creationId xmlns:a16="http://schemas.microsoft.com/office/drawing/2014/main" id="{9A71C125-0703-4723-8512-257A0404ED56}"/>
                </a:ext>
              </a:extLst>
            </p:cNvPr>
            <p:cNvSpPr/>
            <p:nvPr/>
          </p:nvSpPr>
          <p:spPr>
            <a:xfrm>
              <a:off x="3437450" y="2790200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74" y="1"/>
                  </a:moveTo>
                  <a:cubicBezTo>
                    <a:pt x="480" y="1"/>
                    <a:pt x="9" y="480"/>
                    <a:pt x="1" y="1066"/>
                  </a:cubicBezTo>
                  <a:cubicBezTo>
                    <a:pt x="1" y="1709"/>
                    <a:pt x="530" y="2134"/>
                    <a:pt x="1078" y="2134"/>
                  </a:cubicBezTo>
                  <a:cubicBezTo>
                    <a:pt x="1340" y="2134"/>
                    <a:pt x="1606" y="2037"/>
                    <a:pt x="1822" y="1822"/>
                  </a:cubicBezTo>
                  <a:cubicBezTo>
                    <a:pt x="2496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0" name="Google Shape;2840;p68">
              <a:extLst>
                <a:ext uri="{FF2B5EF4-FFF2-40B4-BE49-F238E27FC236}">
                  <a16:creationId xmlns:a16="http://schemas.microsoft.com/office/drawing/2014/main" id="{7078FC92-4CF3-483C-B55E-FBEFF09895C9}"/>
                </a:ext>
              </a:extLst>
            </p:cNvPr>
            <p:cNvSpPr/>
            <p:nvPr/>
          </p:nvSpPr>
          <p:spPr>
            <a:xfrm>
              <a:off x="3437450" y="2866425"/>
              <a:ext cx="62425" cy="53275"/>
            </a:xfrm>
            <a:custGeom>
              <a:avLst/>
              <a:gdLst/>
              <a:ahLst/>
              <a:cxnLst/>
              <a:rect l="l" t="t" r="r" b="b"/>
              <a:pathLst>
                <a:path w="2497" h="2131" extrusionOk="0">
                  <a:moveTo>
                    <a:pt x="1074" y="0"/>
                  </a:moveTo>
                  <a:cubicBezTo>
                    <a:pt x="480" y="0"/>
                    <a:pt x="9" y="472"/>
                    <a:pt x="1" y="1065"/>
                  </a:cubicBezTo>
                  <a:cubicBezTo>
                    <a:pt x="1" y="1707"/>
                    <a:pt x="527" y="2131"/>
                    <a:pt x="1073" y="2131"/>
                  </a:cubicBezTo>
                  <a:cubicBezTo>
                    <a:pt x="1337" y="2131"/>
                    <a:pt x="1605" y="2032"/>
                    <a:pt x="1822" y="1813"/>
                  </a:cubicBezTo>
                  <a:cubicBezTo>
                    <a:pt x="2496" y="1146"/>
                    <a:pt x="2017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1" name="Google Shape;2841;p68">
              <a:extLst>
                <a:ext uri="{FF2B5EF4-FFF2-40B4-BE49-F238E27FC236}">
                  <a16:creationId xmlns:a16="http://schemas.microsoft.com/office/drawing/2014/main" id="{E0551DCF-70C2-4F26-A4AF-18D5C7DBC1C3}"/>
                </a:ext>
              </a:extLst>
            </p:cNvPr>
            <p:cNvSpPr/>
            <p:nvPr/>
          </p:nvSpPr>
          <p:spPr>
            <a:xfrm>
              <a:off x="3437450" y="2942425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74" y="1"/>
                  </a:moveTo>
                  <a:cubicBezTo>
                    <a:pt x="480" y="9"/>
                    <a:pt x="9" y="480"/>
                    <a:pt x="1" y="1066"/>
                  </a:cubicBezTo>
                  <a:cubicBezTo>
                    <a:pt x="1" y="1709"/>
                    <a:pt x="530" y="2137"/>
                    <a:pt x="1078" y="2137"/>
                  </a:cubicBezTo>
                  <a:cubicBezTo>
                    <a:pt x="1340" y="2137"/>
                    <a:pt x="1606" y="2040"/>
                    <a:pt x="1822" y="1822"/>
                  </a:cubicBezTo>
                  <a:cubicBezTo>
                    <a:pt x="2496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2" name="Google Shape;2842;p68">
              <a:extLst>
                <a:ext uri="{FF2B5EF4-FFF2-40B4-BE49-F238E27FC236}">
                  <a16:creationId xmlns:a16="http://schemas.microsoft.com/office/drawing/2014/main" id="{75FA85D9-BB15-4488-AE75-F11ACFDB4642}"/>
                </a:ext>
              </a:extLst>
            </p:cNvPr>
            <p:cNvSpPr/>
            <p:nvPr/>
          </p:nvSpPr>
          <p:spPr>
            <a:xfrm>
              <a:off x="3437450" y="3018650"/>
              <a:ext cx="62425" cy="53425"/>
            </a:xfrm>
            <a:custGeom>
              <a:avLst/>
              <a:gdLst/>
              <a:ahLst/>
              <a:cxnLst/>
              <a:rect l="l" t="t" r="r" b="b"/>
              <a:pathLst>
                <a:path w="2497" h="2137" extrusionOk="0">
                  <a:moveTo>
                    <a:pt x="1074" y="0"/>
                  </a:moveTo>
                  <a:cubicBezTo>
                    <a:pt x="480" y="0"/>
                    <a:pt x="9" y="480"/>
                    <a:pt x="1" y="1065"/>
                  </a:cubicBezTo>
                  <a:cubicBezTo>
                    <a:pt x="1" y="1709"/>
                    <a:pt x="530" y="2137"/>
                    <a:pt x="1078" y="2137"/>
                  </a:cubicBezTo>
                  <a:cubicBezTo>
                    <a:pt x="1340" y="2137"/>
                    <a:pt x="1606" y="2039"/>
                    <a:pt x="1822" y="1821"/>
                  </a:cubicBezTo>
                  <a:cubicBezTo>
                    <a:pt x="2496" y="1146"/>
                    <a:pt x="2017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3" name="Google Shape;2843;p68">
              <a:extLst>
                <a:ext uri="{FF2B5EF4-FFF2-40B4-BE49-F238E27FC236}">
                  <a16:creationId xmlns:a16="http://schemas.microsoft.com/office/drawing/2014/main" id="{DA7D6BBD-A15B-46E0-B1C1-CBF049111D78}"/>
                </a:ext>
              </a:extLst>
            </p:cNvPr>
            <p:cNvSpPr/>
            <p:nvPr/>
          </p:nvSpPr>
          <p:spPr>
            <a:xfrm>
              <a:off x="3437450" y="3094850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74" y="1"/>
                  </a:moveTo>
                  <a:cubicBezTo>
                    <a:pt x="480" y="1"/>
                    <a:pt x="9" y="480"/>
                    <a:pt x="1" y="1066"/>
                  </a:cubicBezTo>
                  <a:cubicBezTo>
                    <a:pt x="1" y="1709"/>
                    <a:pt x="530" y="2134"/>
                    <a:pt x="1078" y="2134"/>
                  </a:cubicBezTo>
                  <a:cubicBezTo>
                    <a:pt x="1340" y="2134"/>
                    <a:pt x="1606" y="2037"/>
                    <a:pt x="1822" y="1822"/>
                  </a:cubicBezTo>
                  <a:cubicBezTo>
                    <a:pt x="2496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4" name="Google Shape;2844;p68">
              <a:extLst>
                <a:ext uri="{FF2B5EF4-FFF2-40B4-BE49-F238E27FC236}">
                  <a16:creationId xmlns:a16="http://schemas.microsoft.com/office/drawing/2014/main" id="{A7A15176-ED58-439D-BBAA-F6D0B8B81239}"/>
                </a:ext>
              </a:extLst>
            </p:cNvPr>
            <p:cNvSpPr/>
            <p:nvPr/>
          </p:nvSpPr>
          <p:spPr>
            <a:xfrm>
              <a:off x="3513675" y="2637775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65" y="1"/>
                  </a:moveTo>
                  <a:cubicBezTo>
                    <a:pt x="480" y="9"/>
                    <a:pt x="0" y="480"/>
                    <a:pt x="0" y="1074"/>
                  </a:cubicBezTo>
                  <a:cubicBezTo>
                    <a:pt x="0" y="1712"/>
                    <a:pt x="525" y="2137"/>
                    <a:pt x="1073" y="2137"/>
                  </a:cubicBezTo>
                  <a:cubicBezTo>
                    <a:pt x="1335" y="2137"/>
                    <a:pt x="1603" y="2040"/>
                    <a:pt x="1821" y="1822"/>
                  </a:cubicBezTo>
                  <a:cubicBezTo>
                    <a:pt x="2496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5" name="Google Shape;2845;p68">
              <a:extLst>
                <a:ext uri="{FF2B5EF4-FFF2-40B4-BE49-F238E27FC236}">
                  <a16:creationId xmlns:a16="http://schemas.microsoft.com/office/drawing/2014/main" id="{C2C87FF6-3051-4A89-8D10-3CEC49DF026C}"/>
                </a:ext>
              </a:extLst>
            </p:cNvPr>
            <p:cNvSpPr/>
            <p:nvPr/>
          </p:nvSpPr>
          <p:spPr>
            <a:xfrm>
              <a:off x="3513675" y="2714000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96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6" name="Google Shape;2846;p68">
              <a:extLst>
                <a:ext uri="{FF2B5EF4-FFF2-40B4-BE49-F238E27FC236}">
                  <a16:creationId xmlns:a16="http://schemas.microsoft.com/office/drawing/2014/main" id="{070455ED-0E48-4FDE-B4AE-40E3DB531494}"/>
                </a:ext>
              </a:extLst>
            </p:cNvPr>
            <p:cNvSpPr/>
            <p:nvPr/>
          </p:nvSpPr>
          <p:spPr>
            <a:xfrm>
              <a:off x="3513675" y="2790200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6"/>
                  </a:cubicBezTo>
                  <a:cubicBezTo>
                    <a:pt x="0" y="1709"/>
                    <a:pt x="526" y="2134"/>
                    <a:pt x="1074" y="2134"/>
                  </a:cubicBezTo>
                  <a:cubicBezTo>
                    <a:pt x="1336" y="2134"/>
                    <a:pt x="1603" y="2037"/>
                    <a:pt x="1821" y="1822"/>
                  </a:cubicBezTo>
                  <a:cubicBezTo>
                    <a:pt x="2496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7" name="Google Shape;2847;p68">
              <a:extLst>
                <a:ext uri="{FF2B5EF4-FFF2-40B4-BE49-F238E27FC236}">
                  <a16:creationId xmlns:a16="http://schemas.microsoft.com/office/drawing/2014/main" id="{60D84BE8-D0C4-432A-AB09-16BFB37E77F8}"/>
                </a:ext>
              </a:extLst>
            </p:cNvPr>
            <p:cNvSpPr/>
            <p:nvPr/>
          </p:nvSpPr>
          <p:spPr>
            <a:xfrm>
              <a:off x="3513675" y="2866425"/>
              <a:ext cx="62425" cy="53275"/>
            </a:xfrm>
            <a:custGeom>
              <a:avLst/>
              <a:gdLst/>
              <a:ahLst/>
              <a:cxnLst/>
              <a:rect l="l" t="t" r="r" b="b"/>
              <a:pathLst>
                <a:path w="2497" h="2131" extrusionOk="0">
                  <a:moveTo>
                    <a:pt x="1065" y="0"/>
                  </a:moveTo>
                  <a:cubicBezTo>
                    <a:pt x="480" y="0"/>
                    <a:pt x="0" y="472"/>
                    <a:pt x="0" y="1065"/>
                  </a:cubicBezTo>
                  <a:cubicBezTo>
                    <a:pt x="0" y="1707"/>
                    <a:pt x="522" y="2131"/>
                    <a:pt x="1069" y="2131"/>
                  </a:cubicBezTo>
                  <a:cubicBezTo>
                    <a:pt x="1333" y="2131"/>
                    <a:pt x="1602" y="2032"/>
                    <a:pt x="1821" y="1813"/>
                  </a:cubicBezTo>
                  <a:cubicBezTo>
                    <a:pt x="2496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8" name="Google Shape;2848;p68">
              <a:extLst>
                <a:ext uri="{FF2B5EF4-FFF2-40B4-BE49-F238E27FC236}">
                  <a16:creationId xmlns:a16="http://schemas.microsoft.com/office/drawing/2014/main" id="{48993651-24B7-4552-A272-4B05A769ED23}"/>
                </a:ext>
              </a:extLst>
            </p:cNvPr>
            <p:cNvSpPr/>
            <p:nvPr/>
          </p:nvSpPr>
          <p:spPr>
            <a:xfrm>
              <a:off x="3513675" y="2942425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65" y="1"/>
                  </a:moveTo>
                  <a:cubicBezTo>
                    <a:pt x="480" y="9"/>
                    <a:pt x="0" y="480"/>
                    <a:pt x="0" y="1066"/>
                  </a:cubicBezTo>
                  <a:cubicBezTo>
                    <a:pt x="0" y="1709"/>
                    <a:pt x="525" y="2137"/>
                    <a:pt x="1074" y="2137"/>
                  </a:cubicBezTo>
                  <a:cubicBezTo>
                    <a:pt x="1336" y="2137"/>
                    <a:pt x="1603" y="2040"/>
                    <a:pt x="1821" y="1822"/>
                  </a:cubicBezTo>
                  <a:cubicBezTo>
                    <a:pt x="2496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9" name="Google Shape;2849;p68">
              <a:extLst>
                <a:ext uri="{FF2B5EF4-FFF2-40B4-BE49-F238E27FC236}">
                  <a16:creationId xmlns:a16="http://schemas.microsoft.com/office/drawing/2014/main" id="{77FFAC2D-B4AB-491E-947E-73C3703690A7}"/>
                </a:ext>
              </a:extLst>
            </p:cNvPr>
            <p:cNvSpPr/>
            <p:nvPr/>
          </p:nvSpPr>
          <p:spPr>
            <a:xfrm>
              <a:off x="3513675" y="3018650"/>
              <a:ext cx="62425" cy="53425"/>
            </a:xfrm>
            <a:custGeom>
              <a:avLst/>
              <a:gdLst/>
              <a:ahLst/>
              <a:cxnLst/>
              <a:rect l="l" t="t" r="r" b="b"/>
              <a:pathLst>
                <a:path w="2497" h="2137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5" y="2137"/>
                    <a:pt x="1074" y="2137"/>
                  </a:cubicBezTo>
                  <a:cubicBezTo>
                    <a:pt x="1336" y="2137"/>
                    <a:pt x="1603" y="2039"/>
                    <a:pt x="1821" y="1821"/>
                  </a:cubicBezTo>
                  <a:cubicBezTo>
                    <a:pt x="2496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00" name="Google Shape;2850;p68">
              <a:extLst>
                <a:ext uri="{FF2B5EF4-FFF2-40B4-BE49-F238E27FC236}">
                  <a16:creationId xmlns:a16="http://schemas.microsoft.com/office/drawing/2014/main" id="{FA8B3D9D-A941-4D3C-A4B2-445DFB722D63}"/>
                </a:ext>
              </a:extLst>
            </p:cNvPr>
            <p:cNvSpPr/>
            <p:nvPr/>
          </p:nvSpPr>
          <p:spPr>
            <a:xfrm>
              <a:off x="3513675" y="3094850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6"/>
                  </a:cubicBezTo>
                  <a:cubicBezTo>
                    <a:pt x="0" y="1709"/>
                    <a:pt x="526" y="2134"/>
                    <a:pt x="1074" y="2134"/>
                  </a:cubicBezTo>
                  <a:cubicBezTo>
                    <a:pt x="1336" y="2134"/>
                    <a:pt x="1603" y="2037"/>
                    <a:pt x="1821" y="1822"/>
                  </a:cubicBezTo>
                  <a:cubicBezTo>
                    <a:pt x="2496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01" name="Google Shape;2851;p68">
              <a:extLst>
                <a:ext uri="{FF2B5EF4-FFF2-40B4-BE49-F238E27FC236}">
                  <a16:creationId xmlns:a16="http://schemas.microsoft.com/office/drawing/2014/main" id="{DF6C1B2E-1E57-4FB4-B561-3083E0D854AA}"/>
                </a:ext>
              </a:extLst>
            </p:cNvPr>
            <p:cNvSpPr/>
            <p:nvPr/>
          </p:nvSpPr>
          <p:spPr>
            <a:xfrm>
              <a:off x="3513675" y="3171075"/>
              <a:ext cx="62425" cy="53275"/>
            </a:xfrm>
            <a:custGeom>
              <a:avLst/>
              <a:gdLst/>
              <a:ahLst/>
              <a:cxnLst/>
              <a:rect l="l" t="t" r="r" b="b"/>
              <a:pathLst>
                <a:path w="2497" h="2131" extrusionOk="0">
                  <a:moveTo>
                    <a:pt x="1065" y="0"/>
                  </a:moveTo>
                  <a:cubicBezTo>
                    <a:pt x="480" y="0"/>
                    <a:pt x="0" y="472"/>
                    <a:pt x="0" y="1065"/>
                  </a:cubicBezTo>
                  <a:cubicBezTo>
                    <a:pt x="0" y="1707"/>
                    <a:pt x="522" y="2131"/>
                    <a:pt x="1069" y="2131"/>
                  </a:cubicBezTo>
                  <a:cubicBezTo>
                    <a:pt x="1333" y="2131"/>
                    <a:pt x="1602" y="2032"/>
                    <a:pt x="1821" y="1813"/>
                  </a:cubicBezTo>
                  <a:cubicBezTo>
                    <a:pt x="2496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02" name="Google Shape;2852;p68">
              <a:extLst>
                <a:ext uri="{FF2B5EF4-FFF2-40B4-BE49-F238E27FC236}">
                  <a16:creationId xmlns:a16="http://schemas.microsoft.com/office/drawing/2014/main" id="{75CBF2D6-B71D-4DC7-B64A-1B0103BAED39}"/>
                </a:ext>
              </a:extLst>
            </p:cNvPr>
            <p:cNvSpPr/>
            <p:nvPr/>
          </p:nvSpPr>
          <p:spPr>
            <a:xfrm>
              <a:off x="3589875" y="3171075"/>
              <a:ext cx="62225" cy="53275"/>
            </a:xfrm>
            <a:custGeom>
              <a:avLst/>
              <a:gdLst/>
              <a:ahLst/>
              <a:cxnLst/>
              <a:rect l="l" t="t" r="r" b="b"/>
              <a:pathLst>
                <a:path w="2489" h="2131" extrusionOk="0">
                  <a:moveTo>
                    <a:pt x="1066" y="0"/>
                  </a:moveTo>
                  <a:cubicBezTo>
                    <a:pt x="480" y="0"/>
                    <a:pt x="1" y="472"/>
                    <a:pt x="1" y="1065"/>
                  </a:cubicBezTo>
                  <a:cubicBezTo>
                    <a:pt x="1" y="1707"/>
                    <a:pt x="523" y="2131"/>
                    <a:pt x="1070" y="2131"/>
                  </a:cubicBezTo>
                  <a:cubicBezTo>
                    <a:pt x="1333" y="2131"/>
                    <a:pt x="1602" y="2032"/>
                    <a:pt x="1822" y="1813"/>
                  </a:cubicBezTo>
                  <a:cubicBezTo>
                    <a:pt x="2488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03" name="Google Shape;2853;p68">
              <a:extLst>
                <a:ext uri="{FF2B5EF4-FFF2-40B4-BE49-F238E27FC236}">
                  <a16:creationId xmlns:a16="http://schemas.microsoft.com/office/drawing/2014/main" id="{72A70135-BBFA-45C6-98F2-4819C1F05DAD}"/>
                </a:ext>
              </a:extLst>
            </p:cNvPr>
            <p:cNvSpPr/>
            <p:nvPr/>
          </p:nvSpPr>
          <p:spPr>
            <a:xfrm>
              <a:off x="3666100" y="2637775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80" y="9"/>
                    <a:pt x="0" y="480"/>
                    <a:pt x="0" y="1074"/>
                  </a:cubicBezTo>
                  <a:cubicBezTo>
                    <a:pt x="0" y="1712"/>
                    <a:pt x="525" y="2137"/>
                    <a:pt x="1073" y="2137"/>
                  </a:cubicBezTo>
                  <a:cubicBezTo>
                    <a:pt x="1335" y="2137"/>
                    <a:pt x="1603" y="2040"/>
                    <a:pt x="1821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04" name="Google Shape;2854;p68">
              <a:extLst>
                <a:ext uri="{FF2B5EF4-FFF2-40B4-BE49-F238E27FC236}">
                  <a16:creationId xmlns:a16="http://schemas.microsoft.com/office/drawing/2014/main" id="{CD64F7FC-2508-408B-8270-398290C8C2CD}"/>
                </a:ext>
              </a:extLst>
            </p:cNvPr>
            <p:cNvSpPr/>
            <p:nvPr/>
          </p:nvSpPr>
          <p:spPr>
            <a:xfrm>
              <a:off x="3666100" y="2714000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05" name="Google Shape;2855;p68">
              <a:extLst>
                <a:ext uri="{FF2B5EF4-FFF2-40B4-BE49-F238E27FC236}">
                  <a16:creationId xmlns:a16="http://schemas.microsoft.com/office/drawing/2014/main" id="{49E88C15-E7BE-47B1-8356-7F761602111F}"/>
                </a:ext>
              </a:extLst>
            </p:cNvPr>
            <p:cNvSpPr/>
            <p:nvPr/>
          </p:nvSpPr>
          <p:spPr>
            <a:xfrm>
              <a:off x="3666100" y="2790200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6"/>
                  </a:cubicBezTo>
                  <a:cubicBezTo>
                    <a:pt x="0" y="1709"/>
                    <a:pt x="526" y="2134"/>
                    <a:pt x="1074" y="2134"/>
                  </a:cubicBezTo>
                  <a:cubicBezTo>
                    <a:pt x="1336" y="2134"/>
                    <a:pt x="1603" y="2037"/>
                    <a:pt x="1821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06" name="Google Shape;2856;p68">
              <a:extLst>
                <a:ext uri="{FF2B5EF4-FFF2-40B4-BE49-F238E27FC236}">
                  <a16:creationId xmlns:a16="http://schemas.microsoft.com/office/drawing/2014/main" id="{636A1CC0-BBAD-470A-ADBB-F2F8A728A944}"/>
                </a:ext>
              </a:extLst>
            </p:cNvPr>
            <p:cNvSpPr/>
            <p:nvPr/>
          </p:nvSpPr>
          <p:spPr>
            <a:xfrm>
              <a:off x="3666100" y="2942425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80" y="9"/>
                    <a:pt x="0" y="480"/>
                    <a:pt x="0" y="1066"/>
                  </a:cubicBezTo>
                  <a:cubicBezTo>
                    <a:pt x="0" y="1709"/>
                    <a:pt x="526" y="2137"/>
                    <a:pt x="1074" y="2137"/>
                  </a:cubicBezTo>
                  <a:cubicBezTo>
                    <a:pt x="1336" y="2137"/>
                    <a:pt x="1603" y="2040"/>
                    <a:pt x="1821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07" name="Google Shape;2857;p68">
              <a:extLst>
                <a:ext uri="{FF2B5EF4-FFF2-40B4-BE49-F238E27FC236}">
                  <a16:creationId xmlns:a16="http://schemas.microsoft.com/office/drawing/2014/main" id="{B0BC8384-4B65-4731-88D2-04625DDEDFE1}"/>
                </a:ext>
              </a:extLst>
            </p:cNvPr>
            <p:cNvSpPr/>
            <p:nvPr/>
          </p:nvSpPr>
          <p:spPr>
            <a:xfrm>
              <a:off x="3666100" y="3018650"/>
              <a:ext cx="62200" cy="53425"/>
            </a:xfrm>
            <a:custGeom>
              <a:avLst/>
              <a:gdLst/>
              <a:ahLst/>
              <a:cxnLst/>
              <a:rect l="l" t="t" r="r" b="b"/>
              <a:pathLst>
                <a:path w="2488" h="2137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6" y="2137"/>
                    <a:pt x="1074" y="2137"/>
                  </a:cubicBezTo>
                  <a:cubicBezTo>
                    <a:pt x="1336" y="2137"/>
                    <a:pt x="1603" y="2039"/>
                    <a:pt x="1821" y="1821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08" name="Google Shape;2858;p68">
              <a:extLst>
                <a:ext uri="{FF2B5EF4-FFF2-40B4-BE49-F238E27FC236}">
                  <a16:creationId xmlns:a16="http://schemas.microsoft.com/office/drawing/2014/main" id="{0E25B974-B8DF-4CD5-95A8-CC3B20CFD230}"/>
                </a:ext>
              </a:extLst>
            </p:cNvPr>
            <p:cNvSpPr/>
            <p:nvPr/>
          </p:nvSpPr>
          <p:spPr>
            <a:xfrm>
              <a:off x="3666100" y="3094850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6"/>
                  </a:cubicBezTo>
                  <a:cubicBezTo>
                    <a:pt x="0" y="1709"/>
                    <a:pt x="526" y="2134"/>
                    <a:pt x="1074" y="2134"/>
                  </a:cubicBezTo>
                  <a:cubicBezTo>
                    <a:pt x="1336" y="2134"/>
                    <a:pt x="1603" y="2037"/>
                    <a:pt x="1821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09" name="Google Shape;2859;p68">
              <a:extLst>
                <a:ext uri="{FF2B5EF4-FFF2-40B4-BE49-F238E27FC236}">
                  <a16:creationId xmlns:a16="http://schemas.microsoft.com/office/drawing/2014/main" id="{0D8CCA30-CA50-42C1-99C5-A5606940E931}"/>
                </a:ext>
              </a:extLst>
            </p:cNvPr>
            <p:cNvSpPr/>
            <p:nvPr/>
          </p:nvSpPr>
          <p:spPr>
            <a:xfrm>
              <a:off x="3666100" y="3171075"/>
              <a:ext cx="62200" cy="53275"/>
            </a:xfrm>
            <a:custGeom>
              <a:avLst/>
              <a:gdLst/>
              <a:ahLst/>
              <a:cxnLst/>
              <a:rect l="l" t="t" r="r" b="b"/>
              <a:pathLst>
                <a:path w="2488" h="2131" extrusionOk="0">
                  <a:moveTo>
                    <a:pt x="1065" y="0"/>
                  </a:moveTo>
                  <a:cubicBezTo>
                    <a:pt x="480" y="0"/>
                    <a:pt x="0" y="472"/>
                    <a:pt x="0" y="1065"/>
                  </a:cubicBezTo>
                  <a:cubicBezTo>
                    <a:pt x="0" y="1707"/>
                    <a:pt x="523" y="2131"/>
                    <a:pt x="1069" y="2131"/>
                  </a:cubicBezTo>
                  <a:cubicBezTo>
                    <a:pt x="1333" y="2131"/>
                    <a:pt x="1602" y="2032"/>
                    <a:pt x="1821" y="1813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0" name="Google Shape;2860;p68">
              <a:extLst>
                <a:ext uri="{FF2B5EF4-FFF2-40B4-BE49-F238E27FC236}">
                  <a16:creationId xmlns:a16="http://schemas.microsoft.com/office/drawing/2014/main" id="{4E187259-4CE2-480F-BB37-F63FC730BA0F}"/>
                </a:ext>
              </a:extLst>
            </p:cNvPr>
            <p:cNvSpPr/>
            <p:nvPr/>
          </p:nvSpPr>
          <p:spPr>
            <a:xfrm>
              <a:off x="3742300" y="2637775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81" y="1"/>
                    <a:pt x="1" y="480"/>
                    <a:pt x="1" y="1074"/>
                  </a:cubicBezTo>
                  <a:cubicBezTo>
                    <a:pt x="1" y="1712"/>
                    <a:pt x="525" y="2137"/>
                    <a:pt x="1071" y="2137"/>
                  </a:cubicBezTo>
                  <a:cubicBezTo>
                    <a:pt x="1332" y="2137"/>
                    <a:pt x="1598" y="2040"/>
                    <a:pt x="1814" y="1822"/>
                  </a:cubicBezTo>
                  <a:cubicBezTo>
                    <a:pt x="2489" y="1155"/>
                    <a:pt x="2017" y="9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1" name="Google Shape;2861;p68">
              <a:extLst>
                <a:ext uri="{FF2B5EF4-FFF2-40B4-BE49-F238E27FC236}">
                  <a16:creationId xmlns:a16="http://schemas.microsoft.com/office/drawing/2014/main" id="{83D67921-4602-4874-B85F-ECB0B03C9BAB}"/>
                </a:ext>
              </a:extLst>
            </p:cNvPr>
            <p:cNvSpPr/>
            <p:nvPr/>
          </p:nvSpPr>
          <p:spPr>
            <a:xfrm>
              <a:off x="3742300" y="271400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0"/>
                  </a:moveTo>
                  <a:cubicBezTo>
                    <a:pt x="481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6"/>
                    <a:pt x="1814" y="1821"/>
                  </a:cubicBezTo>
                  <a:cubicBezTo>
                    <a:pt x="2489" y="1155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2" name="Google Shape;2862;p68">
              <a:extLst>
                <a:ext uri="{FF2B5EF4-FFF2-40B4-BE49-F238E27FC236}">
                  <a16:creationId xmlns:a16="http://schemas.microsoft.com/office/drawing/2014/main" id="{989C5E7D-6745-47D9-9C43-C0AB01E95240}"/>
                </a:ext>
              </a:extLst>
            </p:cNvPr>
            <p:cNvSpPr/>
            <p:nvPr/>
          </p:nvSpPr>
          <p:spPr>
            <a:xfrm>
              <a:off x="3742300" y="279020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81" y="1"/>
                    <a:pt x="1" y="472"/>
                    <a:pt x="1" y="1066"/>
                  </a:cubicBezTo>
                  <a:cubicBezTo>
                    <a:pt x="1" y="1709"/>
                    <a:pt x="526" y="2134"/>
                    <a:pt x="1072" y="2134"/>
                  </a:cubicBezTo>
                  <a:cubicBezTo>
                    <a:pt x="1333" y="2134"/>
                    <a:pt x="1598" y="2037"/>
                    <a:pt x="1814" y="1822"/>
                  </a:cubicBezTo>
                  <a:cubicBezTo>
                    <a:pt x="2489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3" name="Google Shape;2863;p68">
              <a:extLst>
                <a:ext uri="{FF2B5EF4-FFF2-40B4-BE49-F238E27FC236}">
                  <a16:creationId xmlns:a16="http://schemas.microsoft.com/office/drawing/2014/main" id="{3E7E8729-C5D6-43C2-9541-F2C6408E0ABE}"/>
                </a:ext>
              </a:extLst>
            </p:cNvPr>
            <p:cNvSpPr/>
            <p:nvPr/>
          </p:nvSpPr>
          <p:spPr>
            <a:xfrm>
              <a:off x="3742300" y="2942425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81" y="1"/>
                    <a:pt x="1" y="480"/>
                    <a:pt x="1" y="1066"/>
                  </a:cubicBezTo>
                  <a:cubicBezTo>
                    <a:pt x="1" y="1709"/>
                    <a:pt x="526" y="2137"/>
                    <a:pt x="1072" y="2137"/>
                  </a:cubicBezTo>
                  <a:cubicBezTo>
                    <a:pt x="1333" y="2137"/>
                    <a:pt x="1598" y="2040"/>
                    <a:pt x="1814" y="1822"/>
                  </a:cubicBezTo>
                  <a:cubicBezTo>
                    <a:pt x="2489" y="1155"/>
                    <a:pt x="2017" y="9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4" name="Google Shape;2864;p68">
              <a:extLst>
                <a:ext uri="{FF2B5EF4-FFF2-40B4-BE49-F238E27FC236}">
                  <a16:creationId xmlns:a16="http://schemas.microsoft.com/office/drawing/2014/main" id="{EAEF817A-E50A-466F-B66A-30EA3183B1C6}"/>
                </a:ext>
              </a:extLst>
            </p:cNvPr>
            <p:cNvSpPr/>
            <p:nvPr/>
          </p:nvSpPr>
          <p:spPr>
            <a:xfrm>
              <a:off x="3742300" y="301865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0"/>
                  </a:moveTo>
                  <a:cubicBezTo>
                    <a:pt x="481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6"/>
                    <a:pt x="1814" y="1821"/>
                  </a:cubicBezTo>
                  <a:cubicBezTo>
                    <a:pt x="2489" y="1155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5" name="Google Shape;2865;p68">
              <a:extLst>
                <a:ext uri="{FF2B5EF4-FFF2-40B4-BE49-F238E27FC236}">
                  <a16:creationId xmlns:a16="http://schemas.microsoft.com/office/drawing/2014/main" id="{D9E0373B-5C2C-417E-94AB-4FC9E78B4EEF}"/>
                </a:ext>
              </a:extLst>
            </p:cNvPr>
            <p:cNvSpPr/>
            <p:nvPr/>
          </p:nvSpPr>
          <p:spPr>
            <a:xfrm>
              <a:off x="3742300" y="309485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81" y="1"/>
                    <a:pt x="1" y="480"/>
                    <a:pt x="1" y="1066"/>
                  </a:cubicBezTo>
                  <a:cubicBezTo>
                    <a:pt x="1" y="1709"/>
                    <a:pt x="526" y="2134"/>
                    <a:pt x="1072" y="2134"/>
                  </a:cubicBezTo>
                  <a:cubicBezTo>
                    <a:pt x="1333" y="2134"/>
                    <a:pt x="1598" y="2037"/>
                    <a:pt x="1814" y="1822"/>
                  </a:cubicBezTo>
                  <a:cubicBezTo>
                    <a:pt x="2489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6" name="Google Shape;2866;p68">
              <a:extLst>
                <a:ext uri="{FF2B5EF4-FFF2-40B4-BE49-F238E27FC236}">
                  <a16:creationId xmlns:a16="http://schemas.microsoft.com/office/drawing/2014/main" id="{3A8C35BC-1950-4059-B9A9-72E13E1DE910}"/>
                </a:ext>
              </a:extLst>
            </p:cNvPr>
            <p:cNvSpPr/>
            <p:nvPr/>
          </p:nvSpPr>
          <p:spPr>
            <a:xfrm>
              <a:off x="3742300" y="3171075"/>
              <a:ext cx="62225" cy="53300"/>
            </a:xfrm>
            <a:custGeom>
              <a:avLst/>
              <a:gdLst/>
              <a:ahLst/>
              <a:cxnLst/>
              <a:rect l="l" t="t" r="r" b="b"/>
              <a:pathLst>
                <a:path w="2489" h="2132" extrusionOk="0">
                  <a:moveTo>
                    <a:pt x="1066" y="0"/>
                  </a:moveTo>
                  <a:cubicBezTo>
                    <a:pt x="481" y="0"/>
                    <a:pt x="1" y="472"/>
                    <a:pt x="1" y="1065"/>
                  </a:cubicBezTo>
                  <a:cubicBezTo>
                    <a:pt x="1" y="1705"/>
                    <a:pt x="528" y="2131"/>
                    <a:pt x="1076" y="2131"/>
                  </a:cubicBezTo>
                  <a:cubicBezTo>
                    <a:pt x="1335" y="2131"/>
                    <a:pt x="1599" y="2036"/>
                    <a:pt x="1814" y="1821"/>
                  </a:cubicBezTo>
                  <a:cubicBezTo>
                    <a:pt x="2489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7" name="Google Shape;2867;p68">
              <a:extLst>
                <a:ext uri="{FF2B5EF4-FFF2-40B4-BE49-F238E27FC236}">
                  <a16:creationId xmlns:a16="http://schemas.microsoft.com/office/drawing/2014/main" id="{34D94284-8C2B-47D1-9AF8-A56953F10CF5}"/>
                </a:ext>
              </a:extLst>
            </p:cNvPr>
            <p:cNvSpPr/>
            <p:nvPr/>
          </p:nvSpPr>
          <p:spPr>
            <a:xfrm>
              <a:off x="3742300" y="3247075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81" y="9"/>
                    <a:pt x="1" y="480"/>
                    <a:pt x="1" y="1074"/>
                  </a:cubicBezTo>
                  <a:cubicBezTo>
                    <a:pt x="1" y="1712"/>
                    <a:pt x="525" y="2137"/>
                    <a:pt x="1071" y="2137"/>
                  </a:cubicBezTo>
                  <a:cubicBezTo>
                    <a:pt x="1332" y="2137"/>
                    <a:pt x="1598" y="2040"/>
                    <a:pt x="1814" y="1822"/>
                  </a:cubicBezTo>
                  <a:cubicBezTo>
                    <a:pt x="2489" y="1155"/>
                    <a:pt x="2017" y="9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8" name="Google Shape;2868;p68">
              <a:extLst>
                <a:ext uri="{FF2B5EF4-FFF2-40B4-BE49-F238E27FC236}">
                  <a16:creationId xmlns:a16="http://schemas.microsoft.com/office/drawing/2014/main" id="{81E48517-AD58-4985-8E6D-AF0D70154B90}"/>
                </a:ext>
              </a:extLst>
            </p:cNvPr>
            <p:cNvSpPr/>
            <p:nvPr/>
          </p:nvSpPr>
          <p:spPr>
            <a:xfrm>
              <a:off x="3818525" y="271400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88" y="1146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9" name="Google Shape;2869;p68">
              <a:extLst>
                <a:ext uri="{FF2B5EF4-FFF2-40B4-BE49-F238E27FC236}">
                  <a16:creationId xmlns:a16="http://schemas.microsoft.com/office/drawing/2014/main" id="{0BBA08B9-2F67-4513-A248-C1D017C60BD9}"/>
                </a:ext>
              </a:extLst>
            </p:cNvPr>
            <p:cNvSpPr/>
            <p:nvPr/>
          </p:nvSpPr>
          <p:spPr>
            <a:xfrm>
              <a:off x="3818525" y="279020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6"/>
                  </a:cubicBezTo>
                  <a:cubicBezTo>
                    <a:pt x="0" y="1709"/>
                    <a:pt x="526" y="2134"/>
                    <a:pt x="1074" y="2134"/>
                  </a:cubicBezTo>
                  <a:cubicBezTo>
                    <a:pt x="1336" y="2134"/>
                    <a:pt x="1603" y="2037"/>
                    <a:pt x="1821" y="1822"/>
                  </a:cubicBezTo>
                  <a:cubicBezTo>
                    <a:pt x="2488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20" name="Google Shape;2870;p68">
              <a:extLst>
                <a:ext uri="{FF2B5EF4-FFF2-40B4-BE49-F238E27FC236}">
                  <a16:creationId xmlns:a16="http://schemas.microsoft.com/office/drawing/2014/main" id="{040336E9-FA59-42BF-A3B5-2E50B84AC271}"/>
                </a:ext>
              </a:extLst>
            </p:cNvPr>
            <p:cNvSpPr/>
            <p:nvPr/>
          </p:nvSpPr>
          <p:spPr>
            <a:xfrm>
              <a:off x="3818525" y="2942425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5" y="1"/>
                  </a:moveTo>
                  <a:cubicBezTo>
                    <a:pt x="480" y="1"/>
                    <a:pt x="0" y="480"/>
                    <a:pt x="0" y="1066"/>
                  </a:cubicBezTo>
                  <a:cubicBezTo>
                    <a:pt x="0" y="1709"/>
                    <a:pt x="526" y="2137"/>
                    <a:pt x="1074" y="2137"/>
                  </a:cubicBezTo>
                  <a:cubicBezTo>
                    <a:pt x="1336" y="2137"/>
                    <a:pt x="1603" y="2040"/>
                    <a:pt x="1821" y="1822"/>
                  </a:cubicBezTo>
                  <a:cubicBezTo>
                    <a:pt x="2488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21" name="Google Shape;2871;p68">
              <a:extLst>
                <a:ext uri="{FF2B5EF4-FFF2-40B4-BE49-F238E27FC236}">
                  <a16:creationId xmlns:a16="http://schemas.microsoft.com/office/drawing/2014/main" id="{FE3467A9-0543-45DA-AF08-E502237B65CF}"/>
                </a:ext>
              </a:extLst>
            </p:cNvPr>
            <p:cNvSpPr/>
            <p:nvPr/>
          </p:nvSpPr>
          <p:spPr>
            <a:xfrm>
              <a:off x="3818525" y="3018650"/>
              <a:ext cx="62225" cy="53425"/>
            </a:xfrm>
            <a:custGeom>
              <a:avLst/>
              <a:gdLst/>
              <a:ahLst/>
              <a:cxnLst/>
              <a:rect l="l" t="t" r="r" b="b"/>
              <a:pathLst>
                <a:path w="2489" h="2137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6" y="2137"/>
                    <a:pt x="1074" y="2137"/>
                  </a:cubicBezTo>
                  <a:cubicBezTo>
                    <a:pt x="1336" y="2137"/>
                    <a:pt x="1603" y="2039"/>
                    <a:pt x="1821" y="1821"/>
                  </a:cubicBezTo>
                  <a:cubicBezTo>
                    <a:pt x="2488" y="1146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22" name="Google Shape;2872;p68">
              <a:extLst>
                <a:ext uri="{FF2B5EF4-FFF2-40B4-BE49-F238E27FC236}">
                  <a16:creationId xmlns:a16="http://schemas.microsoft.com/office/drawing/2014/main" id="{F7D23F51-5E3F-4429-A7CA-DF63771CA7D7}"/>
                </a:ext>
              </a:extLst>
            </p:cNvPr>
            <p:cNvSpPr/>
            <p:nvPr/>
          </p:nvSpPr>
          <p:spPr>
            <a:xfrm>
              <a:off x="3818525" y="309485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6"/>
                  </a:cubicBezTo>
                  <a:cubicBezTo>
                    <a:pt x="0" y="1709"/>
                    <a:pt x="526" y="2134"/>
                    <a:pt x="1074" y="2134"/>
                  </a:cubicBezTo>
                  <a:cubicBezTo>
                    <a:pt x="1336" y="2134"/>
                    <a:pt x="1603" y="2037"/>
                    <a:pt x="1821" y="1822"/>
                  </a:cubicBezTo>
                  <a:cubicBezTo>
                    <a:pt x="2488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23" name="Google Shape;2873;p68">
              <a:extLst>
                <a:ext uri="{FF2B5EF4-FFF2-40B4-BE49-F238E27FC236}">
                  <a16:creationId xmlns:a16="http://schemas.microsoft.com/office/drawing/2014/main" id="{5EA4FC45-A1B1-4AA8-9A2C-3C1F36A74AB5}"/>
                </a:ext>
              </a:extLst>
            </p:cNvPr>
            <p:cNvSpPr/>
            <p:nvPr/>
          </p:nvSpPr>
          <p:spPr>
            <a:xfrm>
              <a:off x="3818525" y="3171075"/>
              <a:ext cx="62225" cy="53275"/>
            </a:xfrm>
            <a:custGeom>
              <a:avLst/>
              <a:gdLst/>
              <a:ahLst/>
              <a:cxnLst/>
              <a:rect l="l" t="t" r="r" b="b"/>
              <a:pathLst>
                <a:path w="2489" h="2131" extrusionOk="0">
                  <a:moveTo>
                    <a:pt x="1065" y="0"/>
                  </a:moveTo>
                  <a:cubicBezTo>
                    <a:pt x="480" y="0"/>
                    <a:pt x="0" y="472"/>
                    <a:pt x="0" y="1065"/>
                  </a:cubicBezTo>
                  <a:cubicBezTo>
                    <a:pt x="0" y="1707"/>
                    <a:pt x="523" y="2131"/>
                    <a:pt x="1070" y="2131"/>
                  </a:cubicBezTo>
                  <a:cubicBezTo>
                    <a:pt x="1333" y="2131"/>
                    <a:pt x="1602" y="2032"/>
                    <a:pt x="1821" y="1813"/>
                  </a:cubicBezTo>
                  <a:cubicBezTo>
                    <a:pt x="2488" y="1146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24" name="Google Shape;2874;p68">
              <a:extLst>
                <a:ext uri="{FF2B5EF4-FFF2-40B4-BE49-F238E27FC236}">
                  <a16:creationId xmlns:a16="http://schemas.microsoft.com/office/drawing/2014/main" id="{E8F25182-011C-45A2-B41E-DB8B1926DEAC}"/>
                </a:ext>
              </a:extLst>
            </p:cNvPr>
            <p:cNvSpPr/>
            <p:nvPr/>
          </p:nvSpPr>
          <p:spPr>
            <a:xfrm>
              <a:off x="3818525" y="3247075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5" y="1"/>
                  </a:moveTo>
                  <a:cubicBezTo>
                    <a:pt x="480" y="9"/>
                    <a:pt x="0" y="480"/>
                    <a:pt x="0" y="1074"/>
                  </a:cubicBezTo>
                  <a:cubicBezTo>
                    <a:pt x="0" y="1712"/>
                    <a:pt x="525" y="2137"/>
                    <a:pt x="1073" y="2137"/>
                  </a:cubicBezTo>
                  <a:cubicBezTo>
                    <a:pt x="1335" y="2137"/>
                    <a:pt x="1603" y="2040"/>
                    <a:pt x="1821" y="1822"/>
                  </a:cubicBezTo>
                  <a:cubicBezTo>
                    <a:pt x="2488" y="1155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25" name="Google Shape;2875;p68">
              <a:extLst>
                <a:ext uri="{FF2B5EF4-FFF2-40B4-BE49-F238E27FC236}">
                  <a16:creationId xmlns:a16="http://schemas.microsoft.com/office/drawing/2014/main" id="{B52E51D8-A002-4D2D-9DCE-C9A74661983B}"/>
                </a:ext>
              </a:extLst>
            </p:cNvPr>
            <p:cNvSpPr/>
            <p:nvPr/>
          </p:nvSpPr>
          <p:spPr>
            <a:xfrm>
              <a:off x="3818525" y="3323300"/>
              <a:ext cx="62225" cy="53425"/>
            </a:xfrm>
            <a:custGeom>
              <a:avLst/>
              <a:gdLst/>
              <a:ahLst/>
              <a:cxnLst/>
              <a:rect l="l" t="t" r="r" b="b"/>
              <a:pathLst>
                <a:path w="2489" h="2137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6" y="2137"/>
                    <a:pt x="1074" y="2137"/>
                  </a:cubicBezTo>
                  <a:cubicBezTo>
                    <a:pt x="1336" y="2137"/>
                    <a:pt x="1603" y="2039"/>
                    <a:pt x="1821" y="1821"/>
                  </a:cubicBezTo>
                  <a:cubicBezTo>
                    <a:pt x="2488" y="1154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26" name="Google Shape;2876;p68">
              <a:extLst>
                <a:ext uri="{FF2B5EF4-FFF2-40B4-BE49-F238E27FC236}">
                  <a16:creationId xmlns:a16="http://schemas.microsoft.com/office/drawing/2014/main" id="{E85A0303-37DA-41E2-9585-236CCC3A4603}"/>
                </a:ext>
              </a:extLst>
            </p:cNvPr>
            <p:cNvSpPr/>
            <p:nvPr/>
          </p:nvSpPr>
          <p:spPr>
            <a:xfrm>
              <a:off x="3818525" y="339950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6"/>
                  </a:cubicBezTo>
                  <a:cubicBezTo>
                    <a:pt x="0" y="1709"/>
                    <a:pt x="526" y="2134"/>
                    <a:pt x="1074" y="2134"/>
                  </a:cubicBezTo>
                  <a:cubicBezTo>
                    <a:pt x="1336" y="2134"/>
                    <a:pt x="1603" y="2037"/>
                    <a:pt x="1821" y="1822"/>
                  </a:cubicBezTo>
                  <a:cubicBezTo>
                    <a:pt x="2488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27" name="Google Shape;2877;p68">
              <a:extLst>
                <a:ext uri="{FF2B5EF4-FFF2-40B4-BE49-F238E27FC236}">
                  <a16:creationId xmlns:a16="http://schemas.microsoft.com/office/drawing/2014/main" id="{686FDEE3-D5D2-4013-96FC-1C3F6E0A5A56}"/>
                </a:ext>
              </a:extLst>
            </p:cNvPr>
            <p:cNvSpPr/>
            <p:nvPr/>
          </p:nvSpPr>
          <p:spPr>
            <a:xfrm>
              <a:off x="3818525" y="3780375"/>
              <a:ext cx="62425" cy="53425"/>
            </a:xfrm>
            <a:custGeom>
              <a:avLst/>
              <a:gdLst/>
              <a:ahLst/>
              <a:cxnLst/>
              <a:rect l="l" t="t" r="r" b="b"/>
              <a:pathLst>
                <a:path w="2497" h="2137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9" y="2137"/>
                    <a:pt x="1078" y="2137"/>
                  </a:cubicBezTo>
                  <a:cubicBezTo>
                    <a:pt x="1340" y="2137"/>
                    <a:pt x="1606" y="2039"/>
                    <a:pt x="1821" y="1821"/>
                  </a:cubicBezTo>
                  <a:cubicBezTo>
                    <a:pt x="2496" y="1146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28" name="Google Shape;2878;p68">
              <a:extLst>
                <a:ext uri="{FF2B5EF4-FFF2-40B4-BE49-F238E27FC236}">
                  <a16:creationId xmlns:a16="http://schemas.microsoft.com/office/drawing/2014/main" id="{61323617-D6A5-4F74-885B-6158BD2DCFB1}"/>
                </a:ext>
              </a:extLst>
            </p:cNvPr>
            <p:cNvSpPr/>
            <p:nvPr/>
          </p:nvSpPr>
          <p:spPr>
            <a:xfrm>
              <a:off x="3894725" y="279020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81" y="1"/>
                    <a:pt x="1" y="480"/>
                    <a:pt x="1" y="1066"/>
                  </a:cubicBezTo>
                  <a:cubicBezTo>
                    <a:pt x="1" y="1709"/>
                    <a:pt x="526" y="2134"/>
                    <a:pt x="1075" y="2134"/>
                  </a:cubicBezTo>
                  <a:cubicBezTo>
                    <a:pt x="1337" y="2134"/>
                    <a:pt x="1604" y="2037"/>
                    <a:pt x="1822" y="1822"/>
                  </a:cubicBezTo>
                  <a:cubicBezTo>
                    <a:pt x="2489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29" name="Google Shape;2879;p68">
              <a:extLst>
                <a:ext uri="{FF2B5EF4-FFF2-40B4-BE49-F238E27FC236}">
                  <a16:creationId xmlns:a16="http://schemas.microsoft.com/office/drawing/2014/main" id="{DEB45F77-A8B5-4F53-8A3F-6A8AC9B571F8}"/>
                </a:ext>
              </a:extLst>
            </p:cNvPr>
            <p:cNvSpPr/>
            <p:nvPr/>
          </p:nvSpPr>
          <p:spPr>
            <a:xfrm>
              <a:off x="3894725" y="3932800"/>
              <a:ext cx="62225" cy="53425"/>
            </a:xfrm>
            <a:custGeom>
              <a:avLst/>
              <a:gdLst/>
              <a:ahLst/>
              <a:cxnLst/>
              <a:rect l="l" t="t" r="r" b="b"/>
              <a:pathLst>
                <a:path w="2489" h="2137" extrusionOk="0">
                  <a:moveTo>
                    <a:pt x="1066" y="0"/>
                  </a:moveTo>
                  <a:cubicBezTo>
                    <a:pt x="481" y="0"/>
                    <a:pt x="1" y="480"/>
                    <a:pt x="1" y="1065"/>
                  </a:cubicBezTo>
                  <a:cubicBezTo>
                    <a:pt x="1" y="1709"/>
                    <a:pt x="526" y="2137"/>
                    <a:pt x="1075" y="2137"/>
                  </a:cubicBezTo>
                  <a:cubicBezTo>
                    <a:pt x="1337" y="2137"/>
                    <a:pt x="1604" y="2039"/>
                    <a:pt x="1822" y="1821"/>
                  </a:cubicBezTo>
                  <a:cubicBezTo>
                    <a:pt x="2489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0" name="Google Shape;2880;p68">
              <a:extLst>
                <a:ext uri="{FF2B5EF4-FFF2-40B4-BE49-F238E27FC236}">
                  <a16:creationId xmlns:a16="http://schemas.microsoft.com/office/drawing/2014/main" id="{17E670E9-40E7-42F6-AD04-9D1D30B8B421}"/>
                </a:ext>
              </a:extLst>
            </p:cNvPr>
            <p:cNvSpPr/>
            <p:nvPr/>
          </p:nvSpPr>
          <p:spPr>
            <a:xfrm>
              <a:off x="3894725" y="3856775"/>
              <a:ext cx="62175" cy="53250"/>
            </a:xfrm>
            <a:custGeom>
              <a:avLst/>
              <a:gdLst/>
              <a:ahLst/>
              <a:cxnLst/>
              <a:rect l="l" t="t" r="r" b="b"/>
              <a:pathLst>
                <a:path w="2487" h="2130" extrusionOk="0">
                  <a:moveTo>
                    <a:pt x="1076" y="1"/>
                  </a:moveTo>
                  <a:cubicBezTo>
                    <a:pt x="1073" y="1"/>
                    <a:pt x="1069" y="1"/>
                    <a:pt x="1066" y="1"/>
                  </a:cubicBezTo>
                  <a:cubicBezTo>
                    <a:pt x="481" y="1"/>
                    <a:pt x="1" y="472"/>
                    <a:pt x="1" y="1066"/>
                  </a:cubicBezTo>
                  <a:cubicBezTo>
                    <a:pt x="1" y="1704"/>
                    <a:pt x="525" y="2129"/>
                    <a:pt x="1074" y="2129"/>
                  </a:cubicBezTo>
                  <a:cubicBezTo>
                    <a:pt x="1336" y="2129"/>
                    <a:pt x="1604" y="2032"/>
                    <a:pt x="1822" y="1814"/>
                  </a:cubicBezTo>
                  <a:cubicBezTo>
                    <a:pt x="2486" y="1149"/>
                    <a:pt x="2020" y="1"/>
                    <a:pt x="107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1" name="Google Shape;2881;p68">
              <a:extLst>
                <a:ext uri="{FF2B5EF4-FFF2-40B4-BE49-F238E27FC236}">
                  <a16:creationId xmlns:a16="http://schemas.microsoft.com/office/drawing/2014/main" id="{C23EB8A6-1ADD-496F-967B-048710AD9B64}"/>
                </a:ext>
              </a:extLst>
            </p:cNvPr>
            <p:cNvSpPr/>
            <p:nvPr/>
          </p:nvSpPr>
          <p:spPr>
            <a:xfrm>
              <a:off x="3894725" y="3780375"/>
              <a:ext cx="62425" cy="53425"/>
            </a:xfrm>
            <a:custGeom>
              <a:avLst/>
              <a:gdLst/>
              <a:ahLst/>
              <a:cxnLst/>
              <a:rect l="l" t="t" r="r" b="b"/>
              <a:pathLst>
                <a:path w="2497" h="2137" extrusionOk="0">
                  <a:moveTo>
                    <a:pt x="1066" y="0"/>
                  </a:moveTo>
                  <a:cubicBezTo>
                    <a:pt x="481" y="0"/>
                    <a:pt x="1" y="480"/>
                    <a:pt x="1" y="1065"/>
                  </a:cubicBezTo>
                  <a:cubicBezTo>
                    <a:pt x="1" y="1709"/>
                    <a:pt x="526" y="2137"/>
                    <a:pt x="1075" y="2137"/>
                  </a:cubicBezTo>
                  <a:cubicBezTo>
                    <a:pt x="1337" y="2137"/>
                    <a:pt x="1604" y="2039"/>
                    <a:pt x="1822" y="1821"/>
                  </a:cubicBezTo>
                  <a:cubicBezTo>
                    <a:pt x="2497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2" name="Google Shape;2882;p68">
              <a:extLst>
                <a:ext uri="{FF2B5EF4-FFF2-40B4-BE49-F238E27FC236}">
                  <a16:creationId xmlns:a16="http://schemas.microsoft.com/office/drawing/2014/main" id="{9FFA8E14-9FD1-4EAF-A5E1-10EB1EC66545}"/>
                </a:ext>
              </a:extLst>
            </p:cNvPr>
            <p:cNvSpPr/>
            <p:nvPr/>
          </p:nvSpPr>
          <p:spPr>
            <a:xfrm>
              <a:off x="3894725" y="370415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81" y="1"/>
                    <a:pt x="1" y="480"/>
                    <a:pt x="1" y="1066"/>
                  </a:cubicBezTo>
                  <a:cubicBezTo>
                    <a:pt x="1" y="1709"/>
                    <a:pt x="526" y="2137"/>
                    <a:pt x="1075" y="2137"/>
                  </a:cubicBezTo>
                  <a:cubicBezTo>
                    <a:pt x="1337" y="2137"/>
                    <a:pt x="1604" y="2040"/>
                    <a:pt x="1822" y="1822"/>
                  </a:cubicBezTo>
                  <a:cubicBezTo>
                    <a:pt x="2489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3" name="Google Shape;2883;p68">
              <a:extLst>
                <a:ext uri="{FF2B5EF4-FFF2-40B4-BE49-F238E27FC236}">
                  <a16:creationId xmlns:a16="http://schemas.microsoft.com/office/drawing/2014/main" id="{88EA4ED8-5E27-4D83-98C9-9A3A25C464E2}"/>
                </a:ext>
              </a:extLst>
            </p:cNvPr>
            <p:cNvSpPr/>
            <p:nvPr/>
          </p:nvSpPr>
          <p:spPr>
            <a:xfrm>
              <a:off x="3894725" y="3627950"/>
              <a:ext cx="62225" cy="53425"/>
            </a:xfrm>
            <a:custGeom>
              <a:avLst/>
              <a:gdLst/>
              <a:ahLst/>
              <a:cxnLst/>
              <a:rect l="l" t="t" r="r" b="b"/>
              <a:pathLst>
                <a:path w="2489" h="2137" extrusionOk="0">
                  <a:moveTo>
                    <a:pt x="1066" y="0"/>
                  </a:moveTo>
                  <a:cubicBezTo>
                    <a:pt x="481" y="8"/>
                    <a:pt x="1" y="480"/>
                    <a:pt x="1" y="1073"/>
                  </a:cubicBezTo>
                  <a:cubicBezTo>
                    <a:pt x="1" y="1711"/>
                    <a:pt x="525" y="2137"/>
                    <a:pt x="1074" y="2137"/>
                  </a:cubicBezTo>
                  <a:cubicBezTo>
                    <a:pt x="1336" y="2137"/>
                    <a:pt x="1604" y="2039"/>
                    <a:pt x="1822" y="1821"/>
                  </a:cubicBezTo>
                  <a:cubicBezTo>
                    <a:pt x="2489" y="1154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4" name="Google Shape;2884;p68">
              <a:extLst>
                <a:ext uri="{FF2B5EF4-FFF2-40B4-BE49-F238E27FC236}">
                  <a16:creationId xmlns:a16="http://schemas.microsoft.com/office/drawing/2014/main" id="{3D76DF7D-1D1C-4E2B-BA4D-3E85B1514D08}"/>
                </a:ext>
              </a:extLst>
            </p:cNvPr>
            <p:cNvSpPr/>
            <p:nvPr/>
          </p:nvSpPr>
          <p:spPr>
            <a:xfrm>
              <a:off x="3894725" y="3551925"/>
              <a:ext cx="62175" cy="53250"/>
            </a:xfrm>
            <a:custGeom>
              <a:avLst/>
              <a:gdLst/>
              <a:ahLst/>
              <a:cxnLst/>
              <a:rect l="l" t="t" r="r" b="b"/>
              <a:pathLst>
                <a:path w="2487" h="2130" extrusionOk="0">
                  <a:moveTo>
                    <a:pt x="1076" y="1"/>
                  </a:moveTo>
                  <a:cubicBezTo>
                    <a:pt x="1073" y="1"/>
                    <a:pt x="1069" y="1"/>
                    <a:pt x="1066" y="1"/>
                  </a:cubicBezTo>
                  <a:cubicBezTo>
                    <a:pt x="481" y="1"/>
                    <a:pt x="1" y="472"/>
                    <a:pt x="1" y="1066"/>
                  </a:cubicBezTo>
                  <a:cubicBezTo>
                    <a:pt x="1" y="1704"/>
                    <a:pt x="525" y="2129"/>
                    <a:pt x="1074" y="2129"/>
                  </a:cubicBezTo>
                  <a:cubicBezTo>
                    <a:pt x="1336" y="2129"/>
                    <a:pt x="1604" y="2032"/>
                    <a:pt x="1822" y="1814"/>
                  </a:cubicBezTo>
                  <a:cubicBezTo>
                    <a:pt x="2486" y="1149"/>
                    <a:pt x="2020" y="1"/>
                    <a:pt x="107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5" name="Google Shape;2885;p68">
              <a:extLst>
                <a:ext uri="{FF2B5EF4-FFF2-40B4-BE49-F238E27FC236}">
                  <a16:creationId xmlns:a16="http://schemas.microsoft.com/office/drawing/2014/main" id="{77539C25-F2B4-424E-8934-1EBDA4C3DB44}"/>
                </a:ext>
              </a:extLst>
            </p:cNvPr>
            <p:cNvSpPr/>
            <p:nvPr/>
          </p:nvSpPr>
          <p:spPr>
            <a:xfrm>
              <a:off x="3894725" y="347572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0"/>
                  </a:moveTo>
                  <a:cubicBezTo>
                    <a:pt x="472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7" y="2133"/>
                    <a:pt x="1604" y="2037"/>
                    <a:pt x="1822" y="1821"/>
                  </a:cubicBezTo>
                  <a:cubicBezTo>
                    <a:pt x="2489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6" name="Google Shape;2886;p68">
              <a:extLst>
                <a:ext uri="{FF2B5EF4-FFF2-40B4-BE49-F238E27FC236}">
                  <a16:creationId xmlns:a16="http://schemas.microsoft.com/office/drawing/2014/main" id="{29B835B4-CC48-4BB1-8370-669747C04CA3}"/>
                </a:ext>
              </a:extLst>
            </p:cNvPr>
            <p:cNvSpPr/>
            <p:nvPr/>
          </p:nvSpPr>
          <p:spPr>
            <a:xfrm>
              <a:off x="3894725" y="339950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81" y="1"/>
                    <a:pt x="1" y="480"/>
                    <a:pt x="1" y="1066"/>
                  </a:cubicBezTo>
                  <a:cubicBezTo>
                    <a:pt x="1" y="1709"/>
                    <a:pt x="526" y="2134"/>
                    <a:pt x="1075" y="2134"/>
                  </a:cubicBezTo>
                  <a:cubicBezTo>
                    <a:pt x="1337" y="2134"/>
                    <a:pt x="1604" y="2037"/>
                    <a:pt x="1822" y="1822"/>
                  </a:cubicBezTo>
                  <a:cubicBezTo>
                    <a:pt x="2489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7" name="Google Shape;2887;p68">
              <a:extLst>
                <a:ext uri="{FF2B5EF4-FFF2-40B4-BE49-F238E27FC236}">
                  <a16:creationId xmlns:a16="http://schemas.microsoft.com/office/drawing/2014/main" id="{860F4A07-6E32-4763-9B98-6F518F4D0AC8}"/>
                </a:ext>
              </a:extLst>
            </p:cNvPr>
            <p:cNvSpPr/>
            <p:nvPr/>
          </p:nvSpPr>
          <p:spPr>
            <a:xfrm>
              <a:off x="3894600" y="3323300"/>
              <a:ext cx="62350" cy="53425"/>
            </a:xfrm>
            <a:custGeom>
              <a:avLst/>
              <a:gdLst/>
              <a:ahLst/>
              <a:cxnLst/>
              <a:rect l="l" t="t" r="r" b="b"/>
              <a:pathLst>
                <a:path w="2494" h="2137" extrusionOk="0">
                  <a:moveTo>
                    <a:pt x="1071" y="0"/>
                  </a:moveTo>
                  <a:cubicBezTo>
                    <a:pt x="486" y="8"/>
                    <a:pt x="6" y="480"/>
                    <a:pt x="6" y="1065"/>
                  </a:cubicBezTo>
                  <a:cubicBezTo>
                    <a:pt x="0" y="1709"/>
                    <a:pt x="528" y="2137"/>
                    <a:pt x="1076" y="2137"/>
                  </a:cubicBezTo>
                  <a:cubicBezTo>
                    <a:pt x="1337" y="2137"/>
                    <a:pt x="1603" y="2039"/>
                    <a:pt x="1819" y="1821"/>
                  </a:cubicBezTo>
                  <a:cubicBezTo>
                    <a:pt x="2494" y="1154"/>
                    <a:pt x="2022" y="0"/>
                    <a:pt x="1071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8" name="Google Shape;2888;p68">
              <a:extLst>
                <a:ext uri="{FF2B5EF4-FFF2-40B4-BE49-F238E27FC236}">
                  <a16:creationId xmlns:a16="http://schemas.microsoft.com/office/drawing/2014/main" id="{05EBBD2D-67BD-47BC-A9B2-8D4DDAF95DCB}"/>
                </a:ext>
              </a:extLst>
            </p:cNvPr>
            <p:cNvSpPr/>
            <p:nvPr/>
          </p:nvSpPr>
          <p:spPr>
            <a:xfrm>
              <a:off x="3894725" y="3247075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81" y="9"/>
                    <a:pt x="1" y="480"/>
                    <a:pt x="1" y="1074"/>
                  </a:cubicBezTo>
                  <a:cubicBezTo>
                    <a:pt x="1" y="1712"/>
                    <a:pt x="525" y="2137"/>
                    <a:pt x="1074" y="2137"/>
                  </a:cubicBezTo>
                  <a:cubicBezTo>
                    <a:pt x="1336" y="2137"/>
                    <a:pt x="1604" y="2040"/>
                    <a:pt x="1822" y="1822"/>
                  </a:cubicBezTo>
                  <a:cubicBezTo>
                    <a:pt x="2489" y="1155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9" name="Google Shape;2889;p68">
              <a:extLst>
                <a:ext uri="{FF2B5EF4-FFF2-40B4-BE49-F238E27FC236}">
                  <a16:creationId xmlns:a16="http://schemas.microsoft.com/office/drawing/2014/main" id="{671C6623-5FC8-47C2-8A3C-35907D3FA1F2}"/>
                </a:ext>
              </a:extLst>
            </p:cNvPr>
            <p:cNvSpPr/>
            <p:nvPr/>
          </p:nvSpPr>
          <p:spPr>
            <a:xfrm>
              <a:off x="3894725" y="3171075"/>
              <a:ext cx="62225" cy="53275"/>
            </a:xfrm>
            <a:custGeom>
              <a:avLst/>
              <a:gdLst/>
              <a:ahLst/>
              <a:cxnLst/>
              <a:rect l="l" t="t" r="r" b="b"/>
              <a:pathLst>
                <a:path w="2489" h="2131" extrusionOk="0">
                  <a:moveTo>
                    <a:pt x="1066" y="0"/>
                  </a:moveTo>
                  <a:cubicBezTo>
                    <a:pt x="481" y="0"/>
                    <a:pt x="1" y="472"/>
                    <a:pt x="1" y="1065"/>
                  </a:cubicBezTo>
                  <a:cubicBezTo>
                    <a:pt x="1" y="1707"/>
                    <a:pt x="523" y="2131"/>
                    <a:pt x="1070" y="2131"/>
                  </a:cubicBezTo>
                  <a:cubicBezTo>
                    <a:pt x="1334" y="2131"/>
                    <a:pt x="1603" y="2032"/>
                    <a:pt x="1822" y="1813"/>
                  </a:cubicBezTo>
                  <a:cubicBezTo>
                    <a:pt x="2489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40" name="Google Shape;2890;p68">
              <a:extLst>
                <a:ext uri="{FF2B5EF4-FFF2-40B4-BE49-F238E27FC236}">
                  <a16:creationId xmlns:a16="http://schemas.microsoft.com/office/drawing/2014/main" id="{73E1CC8A-0077-4E3B-B48E-65872E600BD1}"/>
                </a:ext>
              </a:extLst>
            </p:cNvPr>
            <p:cNvSpPr/>
            <p:nvPr/>
          </p:nvSpPr>
          <p:spPr>
            <a:xfrm>
              <a:off x="3894725" y="309485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81" y="1"/>
                    <a:pt x="1" y="480"/>
                    <a:pt x="1" y="1066"/>
                  </a:cubicBezTo>
                  <a:cubicBezTo>
                    <a:pt x="1" y="1709"/>
                    <a:pt x="526" y="2134"/>
                    <a:pt x="1075" y="2134"/>
                  </a:cubicBezTo>
                  <a:cubicBezTo>
                    <a:pt x="1337" y="2134"/>
                    <a:pt x="1604" y="2037"/>
                    <a:pt x="1822" y="1822"/>
                  </a:cubicBezTo>
                  <a:cubicBezTo>
                    <a:pt x="2489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41" name="Google Shape;2891;p68">
              <a:extLst>
                <a:ext uri="{FF2B5EF4-FFF2-40B4-BE49-F238E27FC236}">
                  <a16:creationId xmlns:a16="http://schemas.microsoft.com/office/drawing/2014/main" id="{B876EEE4-39F2-4CC1-B4CD-9D9727B8AB63}"/>
                </a:ext>
              </a:extLst>
            </p:cNvPr>
            <p:cNvSpPr/>
            <p:nvPr/>
          </p:nvSpPr>
          <p:spPr>
            <a:xfrm>
              <a:off x="3894725" y="3018650"/>
              <a:ext cx="62225" cy="53425"/>
            </a:xfrm>
            <a:custGeom>
              <a:avLst/>
              <a:gdLst/>
              <a:ahLst/>
              <a:cxnLst/>
              <a:rect l="l" t="t" r="r" b="b"/>
              <a:pathLst>
                <a:path w="2489" h="2137" extrusionOk="0">
                  <a:moveTo>
                    <a:pt x="1066" y="0"/>
                  </a:moveTo>
                  <a:cubicBezTo>
                    <a:pt x="481" y="0"/>
                    <a:pt x="1" y="480"/>
                    <a:pt x="1" y="1065"/>
                  </a:cubicBezTo>
                  <a:cubicBezTo>
                    <a:pt x="1" y="1709"/>
                    <a:pt x="526" y="2137"/>
                    <a:pt x="1075" y="2137"/>
                  </a:cubicBezTo>
                  <a:cubicBezTo>
                    <a:pt x="1337" y="2137"/>
                    <a:pt x="1604" y="2039"/>
                    <a:pt x="1822" y="1821"/>
                  </a:cubicBezTo>
                  <a:cubicBezTo>
                    <a:pt x="2489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42" name="Google Shape;2892;p68">
              <a:extLst>
                <a:ext uri="{FF2B5EF4-FFF2-40B4-BE49-F238E27FC236}">
                  <a16:creationId xmlns:a16="http://schemas.microsoft.com/office/drawing/2014/main" id="{AFAD7949-1755-4A0D-BCC7-794F89CB7972}"/>
                </a:ext>
              </a:extLst>
            </p:cNvPr>
            <p:cNvSpPr/>
            <p:nvPr/>
          </p:nvSpPr>
          <p:spPr>
            <a:xfrm>
              <a:off x="3894725" y="2942425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81" y="9"/>
                    <a:pt x="1" y="480"/>
                    <a:pt x="1" y="1066"/>
                  </a:cubicBezTo>
                  <a:cubicBezTo>
                    <a:pt x="1" y="1709"/>
                    <a:pt x="526" y="2137"/>
                    <a:pt x="1075" y="2137"/>
                  </a:cubicBezTo>
                  <a:cubicBezTo>
                    <a:pt x="1337" y="2137"/>
                    <a:pt x="1604" y="2040"/>
                    <a:pt x="1822" y="1822"/>
                  </a:cubicBezTo>
                  <a:cubicBezTo>
                    <a:pt x="2489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43" name="Google Shape;2893;p68">
              <a:extLst>
                <a:ext uri="{FF2B5EF4-FFF2-40B4-BE49-F238E27FC236}">
                  <a16:creationId xmlns:a16="http://schemas.microsoft.com/office/drawing/2014/main" id="{73C17E2D-F2A8-41F7-86B4-2678373D65CB}"/>
                </a:ext>
              </a:extLst>
            </p:cNvPr>
            <p:cNvSpPr/>
            <p:nvPr/>
          </p:nvSpPr>
          <p:spPr>
            <a:xfrm>
              <a:off x="3894725" y="2866425"/>
              <a:ext cx="62225" cy="53275"/>
            </a:xfrm>
            <a:custGeom>
              <a:avLst/>
              <a:gdLst/>
              <a:ahLst/>
              <a:cxnLst/>
              <a:rect l="l" t="t" r="r" b="b"/>
              <a:pathLst>
                <a:path w="2489" h="2131" extrusionOk="0">
                  <a:moveTo>
                    <a:pt x="1066" y="0"/>
                  </a:moveTo>
                  <a:cubicBezTo>
                    <a:pt x="481" y="0"/>
                    <a:pt x="1" y="472"/>
                    <a:pt x="1" y="1065"/>
                  </a:cubicBezTo>
                  <a:cubicBezTo>
                    <a:pt x="1" y="1707"/>
                    <a:pt x="523" y="2131"/>
                    <a:pt x="1070" y="2131"/>
                  </a:cubicBezTo>
                  <a:cubicBezTo>
                    <a:pt x="1334" y="2131"/>
                    <a:pt x="1603" y="2032"/>
                    <a:pt x="1822" y="1813"/>
                  </a:cubicBezTo>
                  <a:cubicBezTo>
                    <a:pt x="2489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44" name="Google Shape;2894;p68">
              <a:extLst>
                <a:ext uri="{FF2B5EF4-FFF2-40B4-BE49-F238E27FC236}">
                  <a16:creationId xmlns:a16="http://schemas.microsoft.com/office/drawing/2014/main" id="{0300FA60-23AD-4E15-BFAE-7A119FF8894E}"/>
                </a:ext>
              </a:extLst>
            </p:cNvPr>
            <p:cNvSpPr/>
            <p:nvPr/>
          </p:nvSpPr>
          <p:spPr>
            <a:xfrm>
              <a:off x="3818525" y="2866425"/>
              <a:ext cx="62225" cy="53275"/>
            </a:xfrm>
            <a:custGeom>
              <a:avLst/>
              <a:gdLst/>
              <a:ahLst/>
              <a:cxnLst/>
              <a:rect l="l" t="t" r="r" b="b"/>
              <a:pathLst>
                <a:path w="2489" h="2131" extrusionOk="0">
                  <a:moveTo>
                    <a:pt x="1065" y="0"/>
                  </a:moveTo>
                  <a:cubicBezTo>
                    <a:pt x="480" y="0"/>
                    <a:pt x="0" y="472"/>
                    <a:pt x="0" y="1065"/>
                  </a:cubicBezTo>
                  <a:cubicBezTo>
                    <a:pt x="0" y="1707"/>
                    <a:pt x="523" y="2131"/>
                    <a:pt x="1070" y="2131"/>
                  </a:cubicBezTo>
                  <a:cubicBezTo>
                    <a:pt x="1333" y="2131"/>
                    <a:pt x="1602" y="2032"/>
                    <a:pt x="1821" y="1813"/>
                  </a:cubicBezTo>
                  <a:cubicBezTo>
                    <a:pt x="2488" y="1146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45" name="Google Shape;2895;p68">
              <a:extLst>
                <a:ext uri="{FF2B5EF4-FFF2-40B4-BE49-F238E27FC236}">
                  <a16:creationId xmlns:a16="http://schemas.microsoft.com/office/drawing/2014/main" id="{AFDD07CB-1BC1-4A68-8C05-F448D0F41893}"/>
                </a:ext>
              </a:extLst>
            </p:cNvPr>
            <p:cNvSpPr/>
            <p:nvPr/>
          </p:nvSpPr>
          <p:spPr>
            <a:xfrm>
              <a:off x="3742300" y="2866425"/>
              <a:ext cx="62225" cy="53225"/>
            </a:xfrm>
            <a:custGeom>
              <a:avLst/>
              <a:gdLst/>
              <a:ahLst/>
              <a:cxnLst/>
              <a:rect l="l" t="t" r="r" b="b"/>
              <a:pathLst>
                <a:path w="2489" h="2129" extrusionOk="0">
                  <a:moveTo>
                    <a:pt x="1066" y="0"/>
                  </a:moveTo>
                  <a:cubicBezTo>
                    <a:pt x="481" y="0"/>
                    <a:pt x="1" y="472"/>
                    <a:pt x="1" y="1065"/>
                  </a:cubicBezTo>
                  <a:cubicBezTo>
                    <a:pt x="1" y="1703"/>
                    <a:pt x="525" y="2129"/>
                    <a:pt x="1071" y="2129"/>
                  </a:cubicBezTo>
                  <a:cubicBezTo>
                    <a:pt x="1332" y="2129"/>
                    <a:pt x="1598" y="2031"/>
                    <a:pt x="1814" y="1813"/>
                  </a:cubicBezTo>
                  <a:cubicBezTo>
                    <a:pt x="2489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46" name="Google Shape;2896;p68">
              <a:extLst>
                <a:ext uri="{FF2B5EF4-FFF2-40B4-BE49-F238E27FC236}">
                  <a16:creationId xmlns:a16="http://schemas.microsoft.com/office/drawing/2014/main" id="{39BCF9D0-749D-4197-83DE-C45DDB3D6870}"/>
                </a:ext>
              </a:extLst>
            </p:cNvPr>
            <p:cNvSpPr/>
            <p:nvPr/>
          </p:nvSpPr>
          <p:spPr>
            <a:xfrm>
              <a:off x="3666100" y="2866425"/>
              <a:ext cx="62200" cy="53275"/>
            </a:xfrm>
            <a:custGeom>
              <a:avLst/>
              <a:gdLst/>
              <a:ahLst/>
              <a:cxnLst/>
              <a:rect l="l" t="t" r="r" b="b"/>
              <a:pathLst>
                <a:path w="2488" h="2131" extrusionOk="0">
                  <a:moveTo>
                    <a:pt x="1065" y="0"/>
                  </a:moveTo>
                  <a:cubicBezTo>
                    <a:pt x="480" y="0"/>
                    <a:pt x="0" y="472"/>
                    <a:pt x="0" y="1065"/>
                  </a:cubicBezTo>
                  <a:cubicBezTo>
                    <a:pt x="0" y="1707"/>
                    <a:pt x="523" y="2131"/>
                    <a:pt x="1069" y="2131"/>
                  </a:cubicBezTo>
                  <a:cubicBezTo>
                    <a:pt x="1333" y="2131"/>
                    <a:pt x="1602" y="2032"/>
                    <a:pt x="1821" y="1813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47" name="Google Shape;2897;p68">
              <a:extLst>
                <a:ext uri="{FF2B5EF4-FFF2-40B4-BE49-F238E27FC236}">
                  <a16:creationId xmlns:a16="http://schemas.microsoft.com/office/drawing/2014/main" id="{CCE9A25D-1DCF-4B2A-A0CC-9C1D4211FCFB}"/>
                </a:ext>
              </a:extLst>
            </p:cNvPr>
            <p:cNvSpPr/>
            <p:nvPr/>
          </p:nvSpPr>
          <p:spPr>
            <a:xfrm>
              <a:off x="4504050" y="3247075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80" y="9"/>
                    <a:pt x="0" y="480"/>
                    <a:pt x="0" y="1074"/>
                  </a:cubicBezTo>
                  <a:cubicBezTo>
                    <a:pt x="0" y="1712"/>
                    <a:pt x="525" y="2137"/>
                    <a:pt x="1073" y="2137"/>
                  </a:cubicBezTo>
                  <a:cubicBezTo>
                    <a:pt x="1335" y="2137"/>
                    <a:pt x="1603" y="2040"/>
                    <a:pt x="1821" y="1822"/>
                  </a:cubicBezTo>
                  <a:cubicBezTo>
                    <a:pt x="2488" y="1155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48" name="Google Shape;2898;p68">
              <a:extLst>
                <a:ext uri="{FF2B5EF4-FFF2-40B4-BE49-F238E27FC236}">
                  <a16:creationId xmlns:a16="http://schemas.microsoft.com/office/drawing/2014/main" id="{AB1BF99C-15F0-4972-B1BC-519D49340CAC}"/>
                </a:ext>
              </a:extLst>
            </p:cNvPr>
            <p:cNvSpPr/>
            <p:nvPr/>
          </p:nvSpPr>
          <p:spPr>
            <a:xfrm>
              <a:off x="4504050" y="3171075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0"/>
                  </a:moveTo>
                  <a:cubicBezTo>
                    <a:pt x="480" y="0"/>
                    <a:pt x="0" y="472"/>
                    <a:pt x="0" y="1065"/>
                  </a:cubicBezTo>
                  <a:cubicBezTo>
                    <a:pt x="0" y="1709"/>
                    <a:pt x="525" y="2133"/>
                    <a:pt x="1074" y="2133"/>
                  </a:cubicBezTo>
                  <a:cubicBezTo>
                    <a:pt x="1336" y="2133"/>
                    <a:pt x="1603" y="2037"/>
                    <a:pt x="1821" y="1821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49" name="Google Shape;2899;p68">
              <a:extLst>
                <a:ext uri="{FF2B5EF4-FFF2-40B4-BE49-F238E27FC236}">
                  <a16:creationId xmlns:a16="http://schemas.microsoft.com/office/drawing/2014/main" id="{E48D8078-C354-4258-AD18-446E9FA6BD08}"/>
                </a:ext>
              </a:extLst>
            </p:cNvPr>
            <p:cNvSpPr/>
            <p:nvPr/>
          </p:nvSpPr>
          <p:spPr>
            <a:xfrm>
              <a:off x="4504050" y="3094850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6"/>
                  </a:cubicBezTo>
                  <a:cubicBezTo>
                    <a:pt x="0" y="1709"/>
                    <a:pt x="525" y="2134"/>
                    <a:pt x="1074" y="2134"/>
                  </a:cubicBezTo>
                  <a:cubicBezTo>
                    <a:pt x="1336" y="2134"/>
                    <a:pt x="1603" y="2037"/>
                    <a:pt x="1821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0" name="Google Shape;2900;p68">
              <a:extLst>
                <a:ext uri="{FF2B5EF4-FFF2-40B4-BE49-F238E27FC236}">
                  <a16:creationId xmlns:a16="http://schemas.microsoft.com/office/drawing/2014/main" id="{F5990E90-28BD-4657-B42D-0396A4BE8EA9}"/>
                </a:ext>
              </a:extLst>
            </p:cNvPr>
            <p:cNvSpPr/>
            <p:nvPr/>
          </p:nvSpPr>
          <p:spPr>
            <a:xfrm>
              <a:off x="4427825" y="3323300"/>
              <a:ext cx="62425" cy="53425"/>
            </a:xfrm>
            <a:custGeom>
              <a:avLst/>
              <a:gdLst/>
              <a:ahLst/>
              <a:cxnLst/>
              <a:rect l="l" t="t" r="r" b="b"/>
              <a:pathLst>
                <a:path w="2497" h="2137" extrusionOk="0">
                  <a:moveTo>
                    <a:pt x="1065" y="0"/>
                  </a:moveTo>
                  <a:cubicBezTo>
                    <a:pt x="480" y="8"/>
                    <a:pt x="9" y="480"/>
                    <a:pt x="1" y="1065"/>
                  </a:cubicBezTo>
                  <a:cubicBezTo>
                    <a:pt x="1" y="1709"/>
                    <a:pt x="526" y="2137"/>
                    <a:pt x="1074" y="2137"/>
                  </a:cubicBezTo>
                  <a:cubicBezTo>
                    <a:pt x="1336" y="2137"/>
                    <a:pt x="1603" y="2039"/>
                    <a:pt x="1822" y="1821"/>
                  </a:cubicBezTo>
                  <a:cubicBezTo>
                    <a:pt x="2496" y="1154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1" name="Google Shape;2901;p68">
              <a:extLst>
                <a:ext uri="{FF2B5EF4-FFF2-40B4-BE49-F238E27FC236}">
                  <a16:creationId xmlns:a16="http://schemas.microsoft.com/office/drawing/2014/main" id="{A6D98941-4CEC-48BD-A226-F4CB1EED7454}"/>
                </a:ext>
              </a:extLst>
            </p:cNvPr>
            <p:cNvSpPr/>
            <p:nvPr/>
          </p:nvSpPr>
          <p:spPr>
            <a:xfrm>
              <a:off x="4427825" y="3247075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65" y="1"/>
                  </a:moveTo>
                  <a:cubicBezTo>
                    <a:pt x="480" y="9"/>
                    <a:pt x="1" y="480"/>
                    <a:pt x="1" y="1074"/>
                  </a:cubicBezTo>
                  <a:cubicBezTo>
                    <a:pt x="1" y="1712"/>
                    <a:pt x="529" y="2137"/>
                    <a:pt x="1077" y="2137"/>
                  </a:cubicBezTo>
                  <a:cubicBezTo>
                    <a:pt x="1339" y="2137"/>
                    <a:pt x="1606" y="2040"/>
                    <a:pt x="1822" y="1822"/>
                  </a:cubicBezTo>
                  <a:cubicBezTo>
                    <a:pt x="2496" y="1155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2" name="Google Shape;2902;p68">
              <a:extLst>
                <a:ext uri="{FF2B5EF4-FFF2-40B4-BE49-F238E27FC236}">
                  <a16:creationId xmlns:a16="http://schemas.microsoft.com/office/drawing/2014/main" id="{031652EC-4C8A-4D95-A415-9375FC0A373C}"/>
                </a:ext>
              </a:extLst>
            </p:cNvPr>
            <p:cNvSpPr/>
            <p:nvPr/>
          </p:nvSpPr>
          <p:spPr>
            <a:xfrm>
              <a:off x="4427825" y="3171075"/>
              <a:ext cx="62425" cy="53275"/>
            </a:xfrm>
            <a:custGeom>
              <a:avLst/>
              <a:gdLst/>
              <a:ahLst/>
              <a:cxnLst/>
              <a:rect l="l" t="t" r="r" b="b"/>
              <a:pathLst>
                <a:path w="2497" h="2131" extrusionOk="0">
                  <a:moveTo>
                    <a:pt x="1065" y="0"/>
                  </a:moveTo>
                  <a:cubicBezTo>
                    <a:pt x="480" y="0"/>
                    <a:pt x="9" y="472"/>
                    <a:pt x="1" y="1065"/>
                  </a:cubicBezTo>
                  <a:cubicBezTo>
                    <a:pt x="1" y="1707"/>
                    <a:pt x="523" y="2131"/>
                    <a:pt x="1070" y="2131"/>
                  </a:cubicBezTo>
                  <a:cubicBezTo>
                    <a:pt x="1333" y="2131"/>
                    <a:pt x="1602" y="2032"/>
                    <a:pt x="1822" y="1813"/>
                  </a:cubicBezTo>
                  <a:cubicBezTo>
                    <a:pt x="2496" y="1146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3" name="Google Shape;2903;p68">
              <a:extLst>
                <a:ext uri="{FF2B5EF4-FFF2-40B4-BE49-F238E27FC236}">
                  <a16:creationId xmlns:a16="http://schemas.microsoft.com/office/drawing/2014/main" id="{8E11D249-161B-45C5-98C8-B8B0F65F0D12}"/>
                </a:ext>
              </a:extLst>
            </p:cNvPr>
            <p:cNvSpPr/>
            <p:nvPr/>
          </p:nvSpPr>
          <p:spPr>
            <a:xfrm>
              <a:off x="4427825" y="3094850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65" y="1"/>
                  </a:moveTo>
                  <a:cubicBezTo>
                    <a:pt x="480" y="1"/>
                    <a:pt x="1" y="480"/>
                    <a:pt x="1" y="1066"/>
                  </a:cubicBezTo>
                  <a:cubicBezTo>
                    <a:pt x="1" y="1709"/>
                    <a:pt x="526" y="2134"/>
                    <a:pt x="1075" y="2134"/>
                  </a:cubicBezTo>
                  <a:cubicBezTo>
                    <a:pt x="1336" y="2134"/>
                    <a:pt x="1604" y="2037"/>
                    <a:pt x="1822" y="1822"/>
                  </a:cubicBezTo>
                  <a:cubicBezTo>
                    <a:pt x="2496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4" name="Google Shape;2904;p68">
              <a:extLst>
                <a:ext uri="{FF2B5EF4-FFF2-40B4-BE49-F238E27FC236}">
                  <a16:creationId xmlns:a16="http://schemas.microsoft.com/office/drawing/2014/main" id="{0DB6BE3B-AFCB-4824-B04B-FF0FC2745A3C}"/>
                </a:ext>
              </a:extLst>
            </p:cNvPr>
            <p:cNvSpPr/>
            <p:nvPr/>
          </p:nvSpPr>
          <p:spPr>
            <a:xfrm>
              <a:off x="4427825" y="3018650"/>
              <a:ext cx="62425" cy="53425"/>
            </a:xfrm>
            <a:custGeom>
              <a:avLst/>
              <a:gdLst/>
              <a:ahLst/>
              <a:cxnLst/>
              <a:rect l="l" t="t" r="r" b="b"/>
              <a:pathLst>
                <a:path w="2497" h="2137" extrusionOk="0">
                  <a:moveTo>
                    <a:pt x="1065" y="0"/>
                  </a:moveTo>
                  <a:cubicBezTo>
                    <a:pt x="480" y="0"/>
                    <a:pt x="1" y="480"/>
                    <a:pt x="1" y="1065"/>
                  </a:cubicBezTo>
                  <a:cubicBezTo>
                    <a:pt x="1" y="1709"/>
                    <a:pt x="529" y="2137"/>
                    <a:pt x="1078" y="2137"/>
                  </a:cubicBezTo>
                  <a:cubicBezTo>
                    <a:pt x="1340" y="2137"/>
                    <a:pt x="1606" y="2039"/>
                    <a:pt x="1822" y="1821"/>
                  </a:cubicBezTo>
                  <a:cubicBezTo>
                    <a:pt x="2496" y="1146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5" name="Google Shape;2905;p68">
              <a:extLst>
                <a:ext uri="{FF2B5EF4-FFF2-40B4-BE49-F238E27FC236}">
                  <a16:creationId xmlns:a16="http://schemas.microsoft.com/office/drawing/2014/main" id="{D00AA75D-B6E7-46C7-9B10-9BFA72BB6A7C}"/>
                </a:ext>
              </a:extLst>
            </p:cNvPr>
            <p:cNvSpPr/>
            <p:nvPr/>
          </p:nvSpPr>
          <p:spPr>
            <a:xfrm>
              <a:off x="4351600" y="3399500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74" y="1"/>
                  </a:moveTo>
                  <a:cubicBezTo>
                    <a:pt x="481" y="1"/>
                    <a:pt x="9" y="480"/>
                    <a:pt x="1" y="1066"/>
                  </a:cubicBezTo>
                  <a:cubicBezTo>
                    <a:pt x="1" y="1709"/>
                    <a:pt x="530" y="2134"/>
                    <a:pt x="1079" y="2134"/>
                  </a:cubicBezTo>
                  <a:cubicBezTo>
                    <a:pt x="1340" y="2134"/>
                    <a:pt x="1607" y="2037"/>
                    <a:pt x="1822" y="1822"/>
                  </a:cubicBezTo>
                  <a:cubicBezTo>
                    <a:pt x="2497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6" name="Google Shape;2906;p68">
              <a:extLst>
                <a:ext uri="{FF2B5EF4-FFF2-40B4-BE49-F238E27FC236}">
                  <a16:creationId xmlns:a16="http://schemas.microsoft.com/office/drawing/2014/main" id="{9C295663-AE3B-47A1-B9B9-B0024A29E06B}"/>
                </a:ext>
              </a:extLst>
            </p:cNvPr>
            <p:cNvSpPr/>
            <p:nvPr/>
          </p:nvSpPr>
          <p:spPr>
            <a:xfrm>
              <a:off x="4351600" y="3323300"/>
              <a:ext cx="62425" cy="53425"/>
            </a:xfrm>
            <a:custGeom>
              <a:avLst/>
              <a:gdLst/>
              <a:ahLst/>
              <a:cxnLst/>
              <a:rect l="l" t="t" r="r" b="b"/>
              <a:pathLst>
                <a:path w="2497" h="2137" extrusionOk="0">
                  <a:moveTo>
                    <a:pt x="1074" y="0"/>
                  </a:moveTo>
                  <a:cubicBezTo>
                    <a:pt x="481" y="0"/>
                    <a:pt x="9" y="480"/>
                    <a:pt x="1" y="1065"/>
                  </a:cubicBezTo>
                  <a:cubicBezTo>
                    <a:pt x="1" y="1709"/>
                    <a:pt x="530" y="2137"/>
                    <a:pt x="1078" y="2137"/>
                  </a:cubicBezTo>
                  <a:cubicBezTo>
                    <a:pt x="1340" y="2137"/>
                    <a:pt x="1607" y="2039"/>
                    <a:pt x="1822" y="1821"/>
                  </a:cubicBezTo>
                  <a:cubicBezTo>
                    <a:pt x="2497" y="1154"/>
                    <a:pt x="2017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7" name="Google Shape;2907;p68">
              <a:extLst>
                <a:ext uri="{FF2B5EF4-FFF2-40B4-BE49-F238E27FC236}">
                  <a16:creationId xmlns:a16="http://schemas.microsoft.com/office/drawing/2014/main" id="{DD4947DB-87AF-483D-BF81-B331E51B505B}"/>
                </a:ext>
              </a:extLst>
            </p:cNvPr>
            <p:cNvSpPr/>
            <p:nvPr/>
          </p:nvSpPr>
          <p:spPr>
            <a:xfrm>
              <a:off x="4351600" y="3094850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74" y="1"/>
                  </a:moveTo>
                  <a:cubicBezTo>
                    <a:pt x="481" y="1"/>
                    <a:pt x="9" y="480"/>
                    <a:pt x="1" y="1066"/>
                  </a:cubicBezTo>
                  <a:cubicBezTo>
                    <a:pt x="1" y="1709"/>
                    <a:pt x="530" y="2134"/>
                    <a:pt x="1079" y="2134"/>
                  </a:cubicBezTo>
                  <a:cubicBezTo>
                    <a:pt x="1340" y="2134"/>
                    <a:pt x="1607" y="2037"/>
                    <a:pt x="1822" y="1822"/>
                  </a:cubicBezTo>
                  <a:cubicBezTo>
                    <a:pt x="2497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8" name="Google Shape;2908;p68">
              <a:extLst>
                <a:ext uri="{FF2B5EF4-FFF2-40B4-BE49-F238E27FC236}">
                  <a16:creationId xmlns:a16="http://schemas.microsoft.com/office/drawing/2014/main" id="{16669597-5071-4AFC-AA66-6028C5B0C9E5}"/>
                </a:ext>
              </a:extLst>
            </p:cNvPr>
            <p:cNvSpPr/>
            <p:nvPr/>
          </p:nvSpPr>
          <p:spPr>
            <a:xfrm>
              <a:off x="4351600" y="3018650"/>
              <a:ext cx="62425" cy="53425"/>
            </a:xfrm>
            <a:custGeom>
              <a:avLst/>
              <a:gdLst/>
              <a:ahLst/>
              <a:cxnLst/>
              <a:rect l="l" t="t" r="r" b="b"/>
              <a:pathLst>
                <a:path w="2497" h="2137" extrusionOk="0">
                  <a:moveTo>
                    <a:pt x="1074" y="0"/>
                  </a:moveTo>
                  <a:cubicBezTo>
                    <a:pt x="481" y="0"/>
                    <a:pt x="9" y="480"/>
                    <a:pt x="1" y="1065"/>
                  </a:cubicBezTo>
                  <a:cubicBezTo>
                    <a:pt x="1" y="1709"/>
                    <a:pt x="530" y="2137"/>
                    <a:pt x="1078" y="2137"/>
                  </a:cubicBezTo>
                  <a:cubicBezTo>
                    <a:pt x="1340" y="2137"/>
                    <a:pt x="1607" y="2039"/>
                    <a:pt x="1822" y="1821"/>
                  </a:cubicBezTo>
                  <a:cubicBezTo>
                    <a:pt x="2497" y="1146"/>
                    <a:pt x="2017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9" name="Google Shape;2909;p68">
              <a:extLst>
                <a:ext uri="{FF2B5EF4-FFF2-40B4-BE49-F238E27FC236}">
                  <a16:creationId xmlns:a16="http://schemas.microsoft.com/office/drawing/2014/main" id="{A086055B-3E0F-4052-9BF8-6FF06C43D050}"/>
                </a:ext>
              </a:extLst>
            </p:cNvPr>
            <p:cNvSpPr/>
            <p:nvPr/>
          </p:nvSpPr>
          <p:spPr>
            <a:xfrm>
              <a:off x="4351600" y="2942425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74" y="1"/>
                  </a:moveTo>
                  <a:cubicBezTo>
                    <a:pt x="481" y="1"/>
                    <a:pt x="9" y="480"/>
                    <a:pt x="1" y="1066"/>
                  </a:cubicBezTo>
                  <a:cubicBezTo>
                    <a:pt x="1" y="1709"/>
                    <a:pt x="530" y="2137"/>
                    <a:pt x="1078" y="2137"/>
                  </a:cubicBezTo>
                  <a:cubicBezTo>
                    <a:pt x="1340" y="2137"/>
                    <a:pt x="1607" y="2040"/>
                    <a:pt x="1822" y="1822"/>
                  </a:cubicBezTo>
                  <a:cubicBezTo>
                    <a:pt x="2497" y="1155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0" name="Google Shape;2910;p68">
              <a:extLst>
                <a:ext uri="{FF2B5EF4-FFF2-40B4-BE49-F238E27FC236}">
                  <a16:creationId xmlns:a16="http://schemas.microsoft.com/office/drawing/2014/main" id="{6214CF1C-ECE0-49A4-AC48-E796C36DAFCA}"/>
                </a:ext>
              </a:extLst>
            </p:cNvPr>
            <p:cNvSpPr/>
            <p:nvPr/>
          </p:nvSpPr>
          <p:spPr>
            <a:xfrm>
              <a:off x="4275600" y="3780375"/>
              <a:ext cx="62425" cy="53425"/>
            </a:xfrm>
            <a:custGeom>
              <a:avLst/>
              <a:gdLst/>
              <a:ahLst/>
              <a:cxnLst/>
              <a:rect l="l" t="t" r="r" b="b"/>
              <a:pathLst>
                <a:path w="2497" h="2137" extrusionOk="0">
                  <a:moveTo>
                    <a:pt x="1066" y="0"/>
                  </a:moveTo>
                  <a:cubicBezTo>
                    <a:pt x="472" y="0"/>
                    <a:pt x="1" y="480"/>
                    <a:pt x="1" y="1065"/>
                  </a:cubicBezTo>
                  <a:cubicBezTo>
                    <a:pt x="1" y="1709"/>
                    <a:pt x="526" y="2137"/>
                    <a:pt x="1074" y="2137"/>
                  </a:cubicBezTo>
                  <a:cubicBezTo>
                    <a:pt x="1336" y="2137"/>
                    <a:pt x="1604" y="2039"/>
                    <a:pt x="1822" y="1821"/>
                  </a:cubicBezTo>
                  <a:cubicBezTo>
                    <a:pt x="2496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1" name="Google Shape;2911;p68">
              <a:extLst>
                <a:ext uri="{FF2B5EF4-FFF2-40B4-BE49-F238E27FC236}">
                  <a16:creationId xmlns:a16="http://schemas.microsoft.com/office/drawing/2014/main" id="{2DEF5716-3FB8-4088-B88F-9E37A8676FE0}"/>
                </a:ext>
              </a:extLst>
            </p:cNvPr>
            <p:cNvSpPr/>
            <p:nvPr/>
          </p:nvSpPr>
          <p:spPr>
            <a:xfrm>
              <a:off x="4275600" y="370415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72" y="1"/>
                    <a:pt x="1" y="480"/>
                    <a:pt x="1" y="1066"/>
                  </a:cubicBezTo>
                  <a:cubicBezTo>
                    <a:pt x="1" y="1709"/>
                    <a:pt x="526" y="2137"/>
                    <a:pt x="1072" y="2137"/>
                  </a:cubicBezTo>
                  <a:cubicBezTo>
                    <a:pt x="1333" y="2137"/>
                    <a:pt x="1598" y="2040"/>
                    <a:pt x="1813" y="1822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2" name="Google Shape;2912;p68">
              <a:extLst>
                <a:ext uri="{FF2B5EF4-FFF2-40B4-BE49-F238E27FC236}">
                  <a16:creationId xmlns:a16="http://schemas.microsoft.com/office/drawing/2014/main" id="{FFD43CAC-266E-4D2C-BAD8-D6CD5BA5477A}"/>
                </a:ext>
              </a:extLst>
            </p:cNvPr>
            <p:cNvSpPr/>
            <p:nvPr/>
          </p:nvSpPr>
          <p:spPr>
            <a:xfrm>
              <a:off x="4275600" y="3627950"/>
              <a:ext cx="62225" cy="53425"/>
            </a:xfrm>
            <a:custGeom>
              <a:avLst/>
              <a:gdLst/>
              <a:ahLst/>
              <a:cxnLst/>
              <a:rect l="l" t="t" r="r" b="b"/>
              <a:pathLst>
                <a:path w="2489" h="2137" extrusionOk="0">
                  <a:moveTo>
                    <a:pt x="1066" y="0"/>
                  </a:moveTo>
                  <a:cubicBezTo>
                    <a:pt x="472" y="8"/>
                    <a:pt x="1" y="480"/>
                    <a:pt x="1" y="1073"/>
                  </a:cubicBezTo>
                  <a:cubicBezTo>
                    <a:pt x="1" y="1711"/>
                    <a:pt x="525" y="2137"/>
                    <a:pt x="1073" y="2137"/>
                  </a:cubicBezTo>
                  <a:cubicBezTo>
                    <a:pt x="1336" y="2137"/>
                    <a:pt x="1603" y="2039"/>
                    <a:pt x="1822" y="1821"/>
                  </a:cubicBezTo>
                  <a:cubicBezTo>
                    <a:pt x="2488" y="1154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3" name="Google Shape;2913;p68">
              <a:extLst>
                <a:ext uri="{FF2B5EF4-FFF2-40B4-BE49-F238E27FC236}">
                  <a16:creationId xmlns:a16="http://schemas.microsoft.com/office/drawing/2014/main" id="{ADD3A580-A1C1-43CF-A5BD-F305913F01D9}"/>
                </a:ext>
              </a:extLst>
            </p:cNvPr>
            <p:cNvSpPr/>
            <p:nvPr/>
          </p:nvSpPr>
          <p:spPr>
            <a:xfrm>
              <a:off x="4275600" y="3551925"/>
              <a:ext cx="62225" cy="53250"/>
            </a:xfrm>
            <a:custGeom>
              <a:avLst/>
              <a:gdLst/>
              <a:ahLst/>
              <a:cxnLst/>
              <a:rect l="l" t="t" r="r" b="b"/>
              <a:pathLst>
                <a:path w="2489" h="2130" extrusionOk="0">
                  <a:moveTo>
                    <a:pt x="1066" y="1"/>
                  </a:moveTo>
                  <a:cubicBezTo>
                    <a:pt x="472" y="1"/>
                    <a:pt x="1" y="472"/>
                    <a:pt x="1" y="1066"/>
                  </a:cubicBezTo>
                  <a:cubicBezTo>
                    <a:pt x="1" y="1704"/>
                    <a:pt x="525" y="2129"/>
                    <a:pt x="1071" y="2129"/>
                  </a:cubicBezTo>
                  <a:cubicBezTo>
                    <a:pt x="1332" y="2129"/>
                    <a:pt x="1598" y="2032"/>
                    <a:pt x="1813" y="1814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4" name="Google Shape;2914;p68">
              <a:extLst>
                <a:ext uri="{FF2B5EF4-FFF2-40B4-BE49-F238E27FC236}">
                  <a16:creationId xmlns:a16="http://schemas.microsoft.com/office/drawing/2014/main" id="{43B81FEA-9731-493B-9420-6D0E92723609}"/>
                </a:ext>
              </a:extLst>
            </p:cNvPr>
            <p:cNvSpPr/>
            <p:nvPr/>
          </p:nvSpPr>
          <p:spPr>
            <a:xfrm>
              <a:off x="4275600" y="347572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0"/>
                  </a:moveTo>
                  <a:cubicBezTo>
                    <a:pt x="472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6" y="2133"/>
                    <a:pt x="1604" y="2037"/>
                    <a:pt x="1822" y="1821"/>
                  </a:cubicBezTo>
                  <a:cubicBezTo>
                    <a:pt x="2488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5" name="Google Shape;2915;p68">
              <a:extLst>
                <a:ext uri="{FF2B5EF4-FFF2-40B4-BE49-F238E27FC236}">
                  <a16:creationId xmlns:a16="http://schemas.microsoft.com/office/drawing/2014/main" id="{968F6FD7-44FC-4B2F-98C6-65E96EA97B36}"/>
                </a:ext>
              </a:extLst>
            </p:cNvPr>
            <p:cNvSpPr/>
            <p:nvPr/>
          </p:nvSpPr>
          <p:spPr>
            <a:xfrm>
              <a:off x="4275600" y="339950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72" y="1"/>
                    <a:pt x="1" y="480"/>
                    <a:pt x="1" y="1066"/>
                  </a:cubicBezTo>
                  <a:cubicBezTo>
                    <a:pt x="1" y="1709"/>
                    <a:pt x="526" y="2134"/>
                    <a:pt x="1075" y="2134"/>
                  </a:cubicBezTo>
                  <a:cubicBezTo>
                    <a:pt x="1336" y="2134"/>
                    <a:pt x="1604" y="2037"/>
                    <a:pt x="1822" y="1822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6" name="Google Shape;2916;p68">
              <a:extLst>
                <a:ext uri="{FF2B5EF4-FFF2-40B4-BE49-F238E27FC236}">
                  <a16:creationId xmlns:a16="http://schemas.microsoft.com/office/drawing/2014/main" id="{D4E9488A-8662-4EC4-BF43-EC673A10466D}"/>
                </a:ext>
              </a:extLst>
            </p:cNvPr>
            <p:cNvSpPr/>
            <p:nvPr/>
          </p:nvSpPr>
          <p:spPr>
            <a:xfrm>
              <a:off x="4275600" y="2942425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72" y="9"/>
                    <a:pt x="1" y="480"/>
                    <a:pt x="1" y="1066"/>
                  </a:cubicBezTo>
                  <a:cubicBezTo>
                    <a:pt x="1" y="1709"/>
                    <a:pt x="526" y="2137"/>
                    <a:pt x="1072" y="2137"/>
                  </a:cubicBezTo>
                  <a:cubicBezTo>
                    <a:pt x="1333" y="2137"/>
                    <a:pt x="1598" y="2040"/>
                    <a:pt x="1813" y="1822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7" name="Google Shape;2917;p68">
              <a:extLst>
                <a:ext uri="{FF2B5EF4-FFF2-40B4-BE49-F238E27FC236}">
                  <a16:creationId xmlns:a16="http://schemas.microsoft.com/office/drawing/2014/main" id="{3C710D82-AE76-49F3-80FB-3AB1DF6766B7}"/>
                </a:ext>
              </a:extLst>
            </p:cNvPr>
            <p:cNvSpPr/>
            <p:nvPr/>
          </p:nvSpPr>
          <p:spPr>
            <a:xfrm>
              <a:off x="4275600" y="2866425"/>
              <a:ext cx="62225" cy="53275"/>
            </a:xfrm>
            <a:custGeom>
              <a:avLst/>
              <a:gdLst/>
              <a:ahLst/>
              <a:cxnLst/>
              <a:rect l="l" t="t" r="r" b="b"/>
              <a:pathLst>
                <a:path w="2489" h="2131" extrusionOk="0">
                  <a:moveTo>
                    <a:pt x="1066" y="0"/>
                  </a:moveTo>
                  <a:cubicBezTo>
                    <a:pt x="472" y="0"/>
                    <a:pt x="1" y="472"/>
                    <a:pt x="1" y="1065"/>
                  </a:cubicBezTo>
                  <a:cubicBezTo>
                    <a:pt x="1" y="1707"/>
                    <a:pt x="523" y="2131"/>
                    <a:pt x="1070" y="2131"/>
                  </a:cubicBezTo>
                  <a:cubicBezTo>
                    <a:pt x="1333" y="2131"/>
                    <a:pt x="1602" y="2032"/>
                    <a:pt x="1822" y="1813"/>
                  </a:cubicBezTo>
                  <a:cubicBezTo>
                    <a:pt x="2488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8" name="Google Shape;2918;p68">
              <a:extLst>
                <a:ext uri="{FF2B5EF4-FFF2-40B4-BE49-F238E27FC236}">
                  <a16:creationId xmlns:a16="http://schemas.microsoft.com/office/drawing/2014/main" id="{33D01102-E994-4C32-A1B6-F83773503917}"/>
                </a:ext>
              </a:extLst>
            </p:cNvPr>
            <p:cNvSpPr/>
            <p:nvPr/>
          </p:nvSpPr>
          <p:spPr>
            <a:xfrm>
              <a:off x="4199400" y="3856775"/>
              <a:ext cx="62200" cy="53250"/>
            </a:xfrm>
            <a:custGeom>
              <a:avLst/>
              <a:gdLst/>
              <a:ahLst/>
              <a:cxnLst/>
              <a:rect l="l" t="t" r="r" b="b"/>
              <a:pathLst>
                <a:path w="2488" h="2130" extrusionOk="0">
                  <a:moveTo>
                    <a:pt x="1065" y="1"/>
                  </a:moveTo>
                  <a:cubicBezTo>
                    <a:pt x="480" y="1"/>
                    <a:pt x="0" y="472"/>
                    <a:pt x="0" y="1066"/>
                  </a:cubicBezTo>
                  <a:cubicBezTo>
                    <a:pt x="0" y="1704"/>
                    <a:pt x="524" y="2129"/>
                    <a:pt x="1073" y="2129"/>
                  </a:cubicBezTo>
                  <a:cubicBezTo>
                    <a:pt x="1335" y="2129"/>
                    <a:pt x="1603" y="2032"/>
                    <a:pt x="1821" y="1814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9" name="Google Shape;2919;p68">
              <a:extLst>
                <a:ext uri="{FF2B5EF4-FFF2-40B4-BE49-F238E27FC236}">
                  <a16:creationId xmlns:a16="http://schemas.microsoft.com/office/drawing/2014/main" id="{9E72C5A5-3A9E-4BCC-8FFA-83EA56279746}"/>
                </a:ext>
              </a:extLst>
            </p:cNvPr>
            <p:cNvSpPr/>
            <p:nvPr/>
          </p:nvSpPr>
          <p:spPr>
            <a:xfrm>
              <a:off x="4199400" y="3780375"/>
              <a:ext cx="62400" cy="53425"/>
            </a:xfrm>
            <a:custGeom>
              <a:avLst/>
              <a:gdLst/>
              <a:ahLst/>
              <a:cxnLst/>
              <a:rect l="l" t="t" r="r" b="b"/>
              <a:pathLst>
                <a:path w="2496" h="2137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9" y="2137"/>
                    <a:pt x="1077" y="2137"/>
                  </a:cubicBezTo>
                  <a:cubicBezTo>
                    <a:pt x="1339" y="2137"/>
                    <a:pt x="1606" y="2039"/>
                    <a:pt x="1821" y="1821"/>
                  </a:cubicBezTo>
                  <a:cubicBezTo>
                    <a:pt x="2496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70" name="Google Shape;2920;p68">
              <a:extLst>
                <a:ext uri="{FF2B5EF4-FFF2-40B4-BE49-F238E27FC236}">
                  <a16:creationId xmlns:a16="http://schemas.microsoft.com/office/drawing/2014/main" id="{C33E8874-684A-40E9-8166-82FDBC25EA36}"/>
                </a:ext>
              </a:extLst>
            </p:cNvPr>
            <p:cNvSpPr/>
            <p:nvPr/>
          </p:nvSpPr>
          <p:spPr>
            <a:xfrm>
              <a:off x="4199400" y="2866425"/>
              <a:ext cx="62200" cy="53275"/>
            </a:xfrm>
            <a:custGeom>
              <a:avLst/>
              <a:gdLst/>
              <a:ahLst/>
              <a:cxnLst/>
              <a:rect l="l" t="t" r="r" b="b"/>
              <a:pathLst>
                <a:path w="2488" h="2131" extrusionOk="0">
                  <a:moveTo>
                    <a:pt x="1065" y="0"/>
                  </a:moveTo>
                  <a:cubicBezTo>
                    <a:pt x="480" y="0"/>
                    <a:pt x="0" y="472"/>
                    <a:pt x="0" y="1065"/>
                  </a:cubicBezTo>
                  <a:cubicBezTo>
                    <a:pt x="0" y="1707"/>
                    <a:pt x="522" y="2131"/>
                    <a:pt x="1069" y="2131"/>
                  </a:cubicBezTo>
                  <a:cubicBezTo>
                    <a:pt x="1333" y="2131"/>
                    <a:pt x="1602" y="2032"/>
                    <a:pt x="1821" y="1813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71" name="Google Shape;2921;p68">
              <a:extLst>
                <a:ext uri="{FF2B5EF4-FFF2-40B4-BE49-F238E27FC236}">
                  <a16:creationId xmlns:a16="http://schemas.microsoft.com/office/drawing/2014/main" id="{60D6D8E6-9456-46E8-B97F-1860B5906A33}"/>
                </a:ext>
              </a:extLst>
            </p:cNvPr>
            <p:cNvSpPr/>
            <p:nvPr/>
          </p:nvSpPr>
          <p:spPr>
            <a:xfrm>
              <a:off x="4199400" y="2790200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6"/>
                  </a:cubicBezTo>
                  <a:cubicBezTo>
                    <a:pt x="0" y="1709"/>
                    <a:pt x="525" y="2134"/>
                    <a:pt x="1074" y="2134"/>
                  </a:cubicBezTo>
                  <a:cubicBezTo>
                    <a:pt x="1336" y="2134"/>
                    <a:pt x="1603" y="2037"/>
                    <a:pt x="1821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72" name="Google Shape;2922;p68">
              <a:extLst>
                <a:ext uri="{FF2B5EF4-FFF2-40B4-BE49-F238E27FC236}">
                  <a16:creationId xmlns:a16="http://schemas.microsoft.com/office/drawing/2014/main" id="{EDD5BDEF-AA4E-4793-A30B-739206079DC8}"/>
                </a:ext>
              </a:extLst>
            </p:cNvPr>
            <p:cNvSpPr/>
            <p:nvPr/>
          </p:nvSpPr>
          <p:spPr>
            <a:xfrm>
              <a:off x="4123175" y="4085225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4" y="2037"/>
                    <a:pt x="1821" y="1821"/>
                  </a:cubicBezTo>
                  <a:cubicBezTo>
                    <a:pt x="2496" y="1147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73" name="Google Shape;2923;p68">
              <a:extLst>
                <a:ext uri="{FF2B5EF4-FFF2-40B4-BE49-F238E27FC236}">
                  <a16:creationId xmlns:a16="http://schemas.microsoft.com/office/drawing/2014/main" id="{FF485132-0171-45BB-BD93-34B4F02D107C}"/>
                </a:ext>
              </a:extLst>
            </p:cNvPr>
            <p:cNvSpPr/>
            <p:nvPr/>
          </p:nvSpPr>
          <p:spPr>
            <a:xfrm>
              <a:off x="4123175" y="4009000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6"/>
                  </a:cubicBezTo>
                  <a:cubicBezTo>
                    <a:pt x="0" y="1710"/>
                    <a:pt x="526" y="2134"/>
                    <a:pt x="1074" y="2134"/>
                  </a:cubicBezTo>
                  <a:cubicBezTo>
                    <a:pt x="1336" y="2134"/>
                    <a:pt x="1604" y="2037"/>
                    <a:pt x="1821" y="1822"/>
                  </a:cubicBezTo>
                  <a:cubicBezTo>
                    <a:pt x="2496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74" name="Google Shape;2924;p68">
              <a:extLst>
                <a:ext uri="{FF2B5EF4-FFF2-40B4-BE49-F238E27FC236}">
                  <a16:creationId xmlns:a16="http://schemas.microsoft.com/office/drawing/2014/main" id="{B63ADF02-CB8C-48CB-9197-BAD2F268232E}"/>
                </a:ext>
              </a:extLst>
            </p:cNvPr>
            <p:cNvSpPr/>
            <p:nvPr/>
          </p:nvSpPr>
          <p:spPr>
            <a:xfrm>
              <a:off x="4123175" y="3932800"/>
              <a:ext cx="62425" cy="53425"/>
            </a:xfrm>
            <a:custGeom>
              <a:avLst/>
              <a:gdLst/>
              <a:ahLst/>
              <a:cxnLst/>
              <a:rect l="l" t="t" r="r" b="b"/>
              <a:pathLst>
                <a:path w="2497" h="2137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6" y="2137"/>
                    <a:pt x="1074" y="2137"/>
                  </a:cubicBezTo>
                  <a:cubicBezTo>
                    <a:pt x="1336" y="2137"/>
                    <a:pt x="1603" y="2039"/>
                    <a:pt x="1821" y="1821"/>
                  </a:cubicBezTo>
                  <a:cubicBezTo>
                    <a:pt x="2496" y="1155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75" name="Google Shape;2925;p68">
              <a:extLst>
                <a:ext uri="{FF2B5EF4-FFF2-40B4-BE49-F238E27FC236}">
                  <a16:creationId xmlns:a16="http://schemas.microsoft.com/office/drawing/2014/main" id="{EED01147-D5A1-4152-9279-42CC5F2F6E5F}"/>
                </a:ext>
              </a:extLst>
            </p:cNvPr>
            <p:cNvSpPr/>
            <p:nvPr/>
          </p:nvSpPr>
          <p:spPr>
            <a:xfrm>
              <a:off x="4123175" y="3856775"/>
              <a:ext cx="62425" cy="53250"/>
            </a:xfrm>
            <a:custGeom>
              <a:avLst/>
              <a:gdLst/>
              <a:ahLst/>
              <a:cxnLst/>
              <a:rect l="l" t="t" r="r" b="b"/>
              <a:pathLst>
                <a:path w="2497" h="2130" extrusionOk="0">
                  <a:moveTo>
                    <a:pt x="1065" y="1"/>
                  </a:moveTo>
                  <a:cubicBezTo>
                    <a:pt x="480" y="1"/>
                    <a:pt x="0" y="472"/>
                    <a:pt x="0" y="1066"/>
                  </a:cubicBezTo>
                  <a:cubicBezTo>
                    <a:pt x="0" y="1704"/>
                    <a:pt x="525" y="2129"/>
                    <a:pt x="1073" y="2129"/>
                  </a:cubicBezTo>
                  <a:cubicBezTo>
                    <a:pt x="1335" y="2129"/>
                    <a:pt x="1603" y="2032"/>
                    <a:pt x="1821" y="1814"/>
                  </a:cubicBezTo>
                  <a:cubicBezTo>
                    <a:pt x="2496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76" name="Google Shape;2926;p68">
              <a:extLst>
                <a:ext uri="{FF2B5EF4-FFF2-40B4-BE49-F238E27FC236}">
                  <a16:creationId xmlns:a16="http://schemas.microsoft.com/office/drawing/2014/main" id="{C78E9B29-FCC0-4D12-ACC7-BFA6CFB9B746}"/>
                </a:ext>
              </a:extLst>
            </p:cNvPr>
            <p:cNvSpPr/>
            <p:nvPr/>
          </p:nvSpPr>
          <p:spPr>
            <a:xfrm>
              <a:off x="4123175" y="2714000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4" y="2036"/>
                    <a:pt x="1821" y="1821"/>
                  </a:cubicBezTo>
                  <a:cubicBezTo>
                    <a:pt x="2496" y="1146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77" name="Google Shape;2927;p68">
              <a:extLst>
                <a:ext uri="{FF2B5EF4-FFF2-40B4-BE49-F238E27FC236}">
                  <a16:creationId xmlns:a16="http://schemas.microsoft.com/office/drawing/2014/main" id="{EAEAAF03-8C1E-45DF-81F3-104B18B1D51B}"/>
                </a:ext>
              </a:extLst>
            </p:cNvPr>
            <p:cNvSpPr/>
            <p:nvPr/>
          </p:nvSpPr>
          <p:spPr>
            <a:xfrm>
              <a:off x="4046950" y="4085225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74" y="0"/>
                  </a:moveTo>
                  <a:cubicBezTo>
                    <a:pt x="481" y="0"/>
                    <a:pt x="9" y="480"/>
                    <a:pt x="1" y="1065"/>
                  </a:cubicBezTo>
                  <a:cubicBezTo>
                    <a:pt x="1" y="1709"/>
                    <a:pt x="530" y="2133"/>
                    <a:pt x="1079" y="2133"/>
                  </a:cubicBezTo>
                  <a:cubicBezTo>
                    <a:pt x="1340" y="2133"/>
                    <a:pt x="1607" y="2037"/>
                    <a:pt x="1822" y="1821"/>
                  </a:cubicBezTo>
                  <a:cubicBezTo>
                    <a:pt x="2497" y="1147"/>
                    <a:pt x="2017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78" name="Google Shape;2928;p68">
              <a:extLst>
                <a:ext uri="{FF2B5EF4-FFF2-40B4-BE49-F238E27FC236}">
                  <a16:creationId xmlns:a16="http://schemas.microsoft.com/office/drawing/2014/main" id="{FA3CE69A-5745-48A5-9E98-31780013C804}"/>
                </a:ext>
              </a:extLst>
            </p:cNvPr>
            <p:cNvSpPr/>
            <p:nvPr/>
          </p:nvSpPr>
          <p:spPr>
            <a:xfrm>
              <a:off x="4046950" y="2714000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74" y="0"/>
                  </a:moveTo>
                  <a:cubicBezTo>
                    <a:pt x="481" y="0"/>
                    <a:pt x="9" y="480"/>
                    <a:pt x="1" y="1065"/>
                  </a:cubicBezTo>
                  <a:cubicBezTo>
                    <a:pt x="1" y="1709"/>
                    <a:pt x="530" y="2133"/>
                    <a:pt x="1079" y="2133"/>
                  </a:cubicBezTo>
                  <a:cubicBezTo>
                    <a:pt x="1340" y="2133"/>
                    <a:pt x="1607" y="2036"/>
                    <a:pt x="1822" y="1821"/>
                  </a:cubicBezTo>
                  <a:cubicBezTo>
                    <a:pt x="2497" y="1146"/>
                    <a:pt x="2017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79" name="Google Shape;2929;p68">
              <a:extLst>
                <a:ext uri="{FF2B5EF4-FFF2-40B4-BE49-F238E27FC236}">
                  <a16:creationId xmlns:a16="http://schemas.microsoft.com/office/drawing/2014/main" id="{16AF3ED1-3E36-4BA5-9F7A-A368A2F64106}"/>
                </a:ext>
              </a:extLst>
            </p:cNvPr>
            <p:cNvSpPr/>
            <p:nvPr/>
          </p:nvSpPr>
          <p:spPr>
            <a:xfrm>
              <a:off x="4046950" y="2637775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74" y="1"/>
                  </a:moveTo>
                  <a:cubicBezTo>
                    <a:pt x="481" y="9"/>
                    <a:pt x="9" y="480"/>
                    <a:pt x="1" y="1074"/>
                  </a:cubicBezTo>
                  <a:cubicBezTo>
                    <a:pt x="1" y="1712"/>
                    <a:pt x="529" y="2137"/>
                    <a:pt x="1077" y="2137"/>
                  </a:cubicBezTo>
                  <a:cubicBezTo>
                    <a:pt x="1339" y="2137"/>
                    <a:pt x="1606" y="2040"/>
                    <a:pt x="1822" y="1822"/>
                  </a:cubicBezTo>
                  <a:cubicBezTo>
                    <a:pt x="2497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80" name="Google Shape;2930;p68">
              <a:extLst>
                <a:ext uri="{FF2B5EF4-FFF2-40B4-BE49-F238E27FC236}">
                  <a16:creationId xmlns:a16="http://schemas.microsoft.com/office/drawing/2014/main" id="{2CAD0D25-1661-439F-9BC4-DE2F81B00B85}"/>
                </a:ext>
              </a:extLst>
            </p:cNvPr>
            <p:cNvSpPr/>
            <p:nvPr/>
          </p:nvSpPr>
          <p:spPr>
            <a:xfrm>
              <a:off x="3970950" y="408522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5" y="0"/>
                  </a:moveTo>
                  <a:cubicBezTo>
                    <a:pt x="472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7"/>
                    <a:pt x="1813" y="1821"/>
                  </a:cubicBezTo>
                  <a:cubicBezTo>
                    <a:pt x="2488" y="1147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81" name="Google Shape;2931;p68">
              <a:extLst>
                <a:ext uri="{FF2B5EF4-FFF2-40B4-BE49-F238E27FC236}">
                  <a16:creationId xmlns:a16="http://schemas.microsoft.com/office/drawing/2014/main" id="{6FA6B4FA-7FAB-44CC-B72D-100684A05B83}"/>
                </a:ext>
              </a:extLst>
            </p:cNvPr>
            <p:cNvSpPr/>
            <p:nvPr/>
          </p:nvSpPr>
          <p:spPr>
            <a:xfrm>
              <a:off x="3970950" y="271400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5" y="0"/>
                  </a:moveTo>
                  <a:cubicBezTo>
                    <a:pt x="472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6"/>
                    <a:pt x="1813" y="1821"/>
                  </a:cubicBezTo>
                  <a:cubicBezTo>
                    <a:pt x="2488" y="1146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82" name="Google Shape;2932;p68">
              <a:extLst>
                <a:ext uri="{FF2B5EF4-FFF2-40B4-BE49-F238E27FC236}">
                  <a16:creationId xmlns:a16="http://schemas.microsoft.com/office/drawing/2014/main" id="{AEF7E294-9463-4276-948C-89E0DF9EBED0}"/>
                </a:ext>
              </a:extLst>
            </p:cNvPr>
            <p:cNvSpPr/>
            <p:nvPr/>
          </p:nvSpPr>
          <p:spPr>
            <a:xfrm>
              <a:off x="3970950" y="2637775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5" y="1"/>
                  </a:moveTo>
                  <a:cubicBezTo>
                    <a:pt x="472" y="1"/>
                    <a:pt x="1" y="480"/>
                    <a:pt x="1" y="1074"/>
                  </a:cubicBezTo>
                  <a:cubicBezTo>
                    <a:pt x="1" y="1712"/>
                    <a:pt x="525" y="2137"/>
                    <a:pt x="1071" y="2137"/>
                  </a:cubicBezTo>
                  <a:cubicBezTo>
                    <a:pt x="1332" y="2137"/>
                    <a:pt x="1598" y="2040"/>
                    <a:pt x="1813" y="1822"/>
                  </a:cubicBezTo>
                  <a:cubicBezTo>
                    <a:pt x="2488" y="1155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83" name="Google Shape;2933;p68">
              <a:extLst>
                <a:ext uri="{FF2B5EF4-FFF2-40B4-BE49-F238E27FC236}">
                  <a16:creationId xmlns:a16="http://schemas.microsoft.com/office/drawing/2014/main" id="{6374E942-EC27-4C14-A4F9-F9759FFF63B3}"/>
                </a:ext>
              </a:extLst>
            </p:cNvPr>
            <p:cNvSpPr/>
            <p:nvPr/>
          </p:nvSpPr>
          <p:spPr>
            <a:xfrm>
              <a:off x="3894725" y="408522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0"/>
                  </a:moveTo>
                  <a:cubicBezTo>
                    <a:pt x="481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7" y="2133"/>
                    <a:pt x="1604" y="2037"/>
                    <a:pt x="1822" y="1821"/>
                  </a:cubicBezTo>
                  <a:cubicBezTo>
                    <a:pt x="2489" y="1147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84" name="Google Shape;2934;p68">
              <a:extLst>
                <a:ext uri="{FF2B5EF4-FFF2-40B4-BE49-F238E27FC236}">
                  <a16:creationId xmlns:a16="http://schemas.microsoft.com/office/drawing/2014/main" id="{744B18CB-3A7D-4946-8854-9E799CB9CE1A}"/>
                </a:ext>
              </a:extLst>
            </p:cNvPr>
            <p:cNvSpPr/>
            <p:nvPr/>
          </p:nvSpPr>
          <p:spPr>
            <a:xfrm>
              <a:off x="3894725" y="400900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81" y="1"/>
                    <a:pt x="1" y="480"/>
                    <a:pt x="1" y="1066"/>
                  </a:cubicBezTo>
                  <a:cubicBezTo>
                    <a:pt x="1" y="1710"/>
                    <a:pt x="526" y="2134"/>
                    <a:pt x="1075" y="2134"/>
                  </a:cubicBezTo>
                  <a:cubicBezTo>
                    <a:pt x="1337" y="2134"/>
                    <a:pt x="1604" y="2037"/>
                    <a:pt x="1822" y="1822"/>
                  </a:cubicBezTo>
                  <a:cubicBezTo>
                    <a:pt x="2489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85" name="Google Shape;2935;p68">
              <a:extLst>
                <a:ext uri="{FF2B5EF4-FFF2-40B4-BE49-F238E27FC236}">
                  <a16:creationId xmlns:a16="http://schemas.microsoft.com/office/drawing/2014/main" id="{60BDB938-5201-4763-AB92-93B52EA88601}"/>
                </a:ext>
              </a:extLst>
            </p:cNvPr>
            <p:cNvSpPr/>
            <p:nvPr/>
          </p:nvSpPr>
          <p:spPr>
            <a:xfrm>
              <a:off x="3894725" y="271400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0"/>
                  </a:moveTo>
                  <a:cubicBezTo>
                    <a:pt x="481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7" y="2133"/>
                    <a:pt x="1604" y="2036"/>
                    <a:pt x="1822" y="1821"/>
                  </a:cubicBezTo>
                  <a:cubicBezTo>
                    <a:pt x="2489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86" name="Google Shape;2936;p68">
              <a:extLst>
                <a:ext uri="{FF2B5EF4-FFF2-40B4-BE49-F238E27FC236}">
                  <a16:creationId xmlns:a16="http://schemas.microsoft.com/office/drawing/2014/main" id="{25C2D5A5-4674-4510-A8AD-77CBDDD27DE3}"/>
                </a:ext>
              </a:extLst>
            </p:cNvPr>
            <p:cNvSpPr/>
            <p:nvPr/>
          </p:nvSpPr>
          <p:spPr>
            <a:xfrm>
              <a:off x="3894725" y="2637775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81" y="9"/>
                    <a:pt x="1" y="480"/>
                    <a:pt x="1" y="1074"/>
                  </a:cubicBezTo>
                  <a:cubicBezTo>
                    <a:pt x="1" y="1712"/>
                    <a:pt x="525" y="2137"/>
                    <a:pt x="1074" y="2137"/>
                  </a:cubicBezTo>
                  <a:cubicBezTo>
                    <a:pt x="1336" y="2137"/>
                    <a:pt x="1604" y="2040"/>
                    <a:pt x="1822" y="1822"/>
                  </a:cubicBezTo>
                  <a:cubicBezTo>
                    <a:pt x="2489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87" name="Google Shape;2937;p68">
              <a:extLst>
                <a:ext uri="{FF2B5EF4-FFF2-40B4-BE49-F238E27FC236}">
                  <a16:creationId xmlns:a16="http://schemas.microsoft.com/office/drawing/2014/main" id="{73E571C1-8946-47D5-A02A-0F8CA77406FF}"/>
                </a:ext>
              </a:extLst>
            </p:cNvPr>
            <p:cNvSpPr/>
            <p:nvPr/>
          </p:nvSpPr>
          <p:spPr>
            <a:xfrm>
              <a:off x="3818525" y="400900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6"/>
                  </a:cubicBezTo>
                  <a:cubicBezTo>
                    <a:pt x="0" y="1710"/>
                    <a:pt x="526" y="2134"/>
                    <a:pt x="1074" y="2134"/>
                  </a:cubicBezTo>
                  <a:cubicBezTo>
                    <a:pt x="1336" y="2134"/>
                    <a:pt x="1603" y="2037"/>
                    <a:pt x="1821" y="1822"/>
                  </a:cubicBezTo>
                  <a:cubicBezTo>
                    <a:pt x="2488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88" name="Google Shape;2938;p68">
              <a:extLst>
                <a:ext uri="{FF2B5EF4-FFF2-40B4-BE49-F238E27FC236}">
                  <a16:creationId xmlns:a16="http://schemas.microsoft.com/office/drawing/2014/main" id="{09C4F021-78F6-482F-8C91-8731FC593348}"/>
                </a:ext>
              </a:extLst>
            </p:cNvPr>
            <p:cNvSpPr/>
            <p:nvPr/>
          </p:nvSpPr>
          <p:spPr>
            <a:xfrm>
              <a:off x="3818525" y="3932800"/>
              <a:ext cx="62225" cy="53425"/>
            </a:xfrm>
            <a:custGeom>
              <a:avLst/>
              <a:gdLst/>
              <a:ahLst/>
              <a:cxnLst/>
              <a:rect l="l" t="t" r="r" b="b"/>
              <a:pathLst>
                <a:path w="2489" h="2137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6" y="2137"/>
                    <a:pt x="1074" y="2137"/>
                  </a:cubicBezTo>
                  <a:cubicBezTo>
                    <a:pt x="1336" y="2137"/>
                    <a:pt x="1603" y="2039"/>
                    <a:pt x="1821" y="1821"/>
                  </a:cubicBezTo>
                  <a:cubicBezTo>
                    <a:pt x="2488" y="1146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89" name="Google Shape;2939;p68">
              <a:extLst>
                <a:ext uri="{FF2B5EF4-FFF2-40B4-BE49-F238E27FC236}">
                  <a16:creationId xmlns:a16="http://schemas.microsoft.com/office/drawing/2014/main" id="{58A4CD4C-7478-4DCB-BA3B-E27F0FC9632C}"/>
                </a:ext>
              </a:extLst>
            </p:cNvPr>
            <p:cNvSpPr/>
            <p:nvPr/>
          </p:nvSpPr>
          <p:spPr>
            <a:xfrm>
              <a:off x="3818525" y="3856775"/>
              <a:ext cx="62225" cy="53250"/>
            </a:xfrm>
            <a:custGeom>
              <a:avLst/>
              <a:gdLst/>
              <a:ahLst/>
              <a:cxnLst/>
              <a:rect l="l" t="t" r="r" b="b"/>
              <a:pathLst>
                <a:path w="2489" h="2130" extrusionOk="0">
                  <a:moveTo>
                    <a:pt x="1065" y="1"/>
                  </a:moveTo>
                  <a:cubicBezTo>
                    <a:pt x="480" y="1"/>
                    <a:pt x="0" y="472"/>
                    <a:pt x="0" y="1066"/>
                  </a:cubicBezTo>
                  <a:cubicBezTo>
                    <a:pt x="0" y="1704"/>
                    <a:pt x="525" y="2129"/>
                    <a:pt x="1073" y="2129"/>
                  </a:cubicBezTo>
                  <a:cubicBezTo>
                    <a:pt x="1335" y="2129"/>
                    <a:pt x="1603" y="2032"/>
                    <a:pt x="1821" y="1814"/>
                  </a:cubicBezTo>
                  <a:cubicBezTo>
                    <a:pt x="2488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90" name="Google Shape;2940;p68">
              <a:extLst>
                <a:ext uri="{FF2B5EF4-FFF2-40B4-BE49-F238E27FC236}">
                  <a16:creationId xmlns:a16="http://schemas.microsoft.com/office/drawing/2014/main" id="{A72040DB-B1F5-464B-B4C3-355F7AB2833A}"/>
                </a:ext>
              </a:extLst>
            </p:cNvPr>
            <p:cNvSpPr/>
            <p:nvPr/>
          </p:nvSpPr>
          <p:spPr>
            <a:xfrm>
              <a:off x="3818525" y="370415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5" y="1"/>
                  </a:moveTo>
                  <a:cubicBezTo>
                    <a:pt x="480" y="1"/>
                    <a:pt x="0" y="480"/>
                    <a:pt x="0" y="1066"/>
                  </a:cubicBezTo>
                  <a:cubicBezTo>
                    <a:pt x="0" y="1709"/>
                    <a:pt x="526" y="2137"/>
                    <a:pt x="1074" y="2137"/>
                  </a:cubicBezTo>
                  <a:cubicBezTo>
                    <a:pt x="1336" y="2137"/>
                    <a:pt x="1603" y="2040"/>
                    <a:pt x="1821" y="1822"/>
                  </a:cubicBezTo>
                  <a:cubicBezTo>
                    <a:pt x="2488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91" name="Google Shape;2941;p68">
              <a:extLst>
                <a:ext uri="{FF2B5EF4-FFF2-40B4-BE49-F238E27FC236}">
                  <a16:creationId xmlns:a16="http://schemas.microsoft.com/office/drawing/2014/main" id="{520467DD-84A4-426D-85DE-550ABEC3678E}"/>
                </a:ext>
              </a:extLst>
            </p:cNvPr>
            <p:cNvSpPr/>
            <p:nvPr/>
          </p:nvSpPr>
          <p:spPr>
            <a:xfrm>
              <a:off x="3818525" y="3627950"/>
              <a:ext cx="62225" cy="53425"/>
            </a:xfrm>
            <a:custGeom>
              <a:avLst/>
              <a:gdLst/>
              <a:ahLst/>
              <a:cxnLst/>
              <a:rect l="l" t="t" r="r" b="b"/>
              <a:pathLst>
                <a:path w="2489" h="2137" extrusionOk="0">
                  <a:moveTo>
                    <a:pt x="1065" y="0"/>
                  </a:moveTo>
                  <a:cubicBezTo>
                    <a:pt x="480" y="8"/>
                    <a:pt x="0" y="480"/>
                    <a:pt x="0" y="1073"/>
                  </a:cubicBezTo>
                  <a:cubicBezTo>
                    <a:pt x="0" y="1711"/>
                    <a:pt x="525" y="2137"/>
                    <a:pt x="1073" y="2137"/>
                  </a:cubicBezTo>
                  <a:cubicBezTo>
                    <a:pt x="1335" y="2137"/>
                    <a:pt x="1603" y="2039"/>
                    <a:pt x="1821" y="1821"/>
                  </a:cubicBezTo>
                  <a:cubicBezTo>
                    <a:pt x="2488" y="1154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92" name="Google Shape;2942;p68">
              <a:extLst>
                <a:ext uri="{FF2B5EF4-FFF2-40B4-BE49-F238E27FC236}">
                  <a16:creationId xmlns:a16="http://schemas.microsoft.com/office/drawing/2014/main" id="{CEA252AA-4729-433D-B832-282C48B2ED1D}"/>
                </a:ext>
              </a:extLst>
            </p:cNvPr>
            <p:cNvSpPr/>
            <p:nvPr/>
          </p:nvSpPr>
          <p:spPr>
            <a:xfrm>
              <a:off x="3818525" y="3551925"/>
              <a:ext cx="62225" cy="53250"/>
            </a:xfrm>
            <a:custGeom>
              <a:avLst/>
              <a:gdLst/>
              <a:ahLst/>
              <a:cxnLst/>
              <a:rect l="l" t="t" r="r" b="b"/>
              <a:pathLst>
                <a:path w="2489" h="2130" extrusionOk="0">
                  <a:moveTo>
                    <a:pt x="1065" y="1"/>
                  </a:moveTo>
                  <a:cubicBezTo>
                    <a:pt x="480" y="1"/>
                    <a:pt x="0" y="472"/>
                    <a:pt x="0" y="1066"/>
                  </a:cubicBezTo>
                  <a:cubicBezTo>
                    <a:pt x="0" y="1704"/>
                    <a:pt x="525" y="2129"/>
                    <a:pt x="1073" y="2129"/>
                  </a:cubicBezTo>
                  <a:cubicBezTo>
                    <a:pt x="1335" y="2129"/>
                    <a:pt x="1603" y="2032"/>
                    <a:pt x="1821" y="1814"/>
                  </a:cubicBezTo>
                  <a:cubicBezTo>
                    <a:pt x="2488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93" name="Google Shape;2943;p68">
              <a:extLst>
                <a:ext uri="{FF2B5EF4-FFF2-40B4-BE49-F238E27FC236}">
                  <a16:creationId xmlns:a16="http://schemas.microsoft.com/office/drawing/2014/main" id="{586FBBA0-40AA-4C26-8040-C436F722E1EA}"/>
                </a:ext>
              </a:extLst>
            </p:cNvPr>
            <p:cNvSpPr/>
            <p:nvPr/>
          </p:nvSpPr>
          <p:spPr>
            <a:xfrm>
              <a:off x="3818525" y="347572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7"/>
                    <a:pt x="1821" y="1821"/>
                  </a:cubicBezTo>
                  <a:cubicBezTo>
                    <a:pt x="2488" y="1146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94" name="Google Shape;2944;p68">
              <a:extLst>
                <a:ext uri="{FF2B5EF4-FFF2-40B4-BE49-F238E27FC236}">
                  <a16:creationId xmlns:a16="http://schemas.microsoft.com/office/drawing/2014/main" id="{F950CD3F-B309-4D18-9366-AF765114AE3B}"/>
                </a:ext>
              </a:extLst>
            </p:cNvPr>
            <p:cNvSpPr/>
            <p:nvPr/>
          </p:nvSpPr>
          <p:spPr>
            <a:xfrm>
              <a:off x="3818525" y="2637775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5" y="1"/>
                  </a:moveTo>
                  <a:cubicBezTo>
                    <a:pt x="480" y="9"/>
                    <a:pt x="0" y="480"/>
                    <a:pt x="0" y="1074"/>
                  </a:cubicBezTo>
                  <a:cubicBezTo>
                    <a:pt x="0" y="1712"/>
                    <a:pt x="525" y="2137"/>
                    <a:pt x="1073" y="2137"/>
                  </a:cubicBezTo>
                  <a:cubicBezTo>
                    <a:pt x="1335" y="2137"/>
                    <a:pt x="1603" y="2040"/>
                    <a:pt x="1821" y="1822"/>
                  </a:cubicBezTo>
                  <a:cubicBezTo>
                    <a:pt x="2488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95" name="Google Shape;2945;p68">
              <a:extLst>
                <a:ext uri="{FF2B5EF4-FFF2-40B4-BE49-F238E27FC236}">
                  <a16:creationId xmlns:a16="http://schemas.microsoft.com/office/drawing/2014/main" id="{FAA4542C-6CB6-464D-9941-7453F5E905E6}"/>
                </a:ext>
              </a:extLst>
            </p:cNvPr>
            <p:cNvSpPr/>
            <p:nvPr/>
          </p:nvSpPr>
          <p:spPr>
            <a:xfrm>
              <a:off x="3742300" y="3780375"/>
              <a:ext cx="62225" cy="53425"/>
            </a:xfrm>
            <a:custGeom>
              <a:avLst/>
              <a:gdLst/>
              <a:ahLst/>
              <a:cxnLst/>
              <a:rect l="l" t="t" r="r" b="b"/>
              <a:pathLst>
                <a:path w="2489" h="2137" extrusionOk="0">
                  <a:moveTo>
                    <a:pt x="1066" y="0"/>
                  </a:moveTo>
                  <a:cubicBezTo>
                    <a:pt x="481" y="0"/>
                    <a:pt x="1" y="480"/>
                    <a:pt x="1" y="1065"/>
                  </a:cubicBezTo>
                  <a:cubicBezTo>
                    <a:pt x="1" y="1709"/>
                    <a:pt x="526" y="2137"/>
                    <a:pt x="1075" y="2137"/>
                  </a:cubicBezTo>
                  <a:cubicBezTo>
                    <a:pt x="1337" y="2137"/>
                    <a:pt x="1604" y="2039"/>
                    <a:pt x="1822" y="1821"/>
                  </a:cubicBezTo>
                  <a:cubicBezTo>
                    <a:pt x="2489" y="1155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96" name="Google Shape;2946;p68">
              <a:extLst>
                <a:ext uri="{FF2B5EF4-FFF2-40B4-BE49-F238E27FC236}">
                  <a16:creationId xmlns:a16="http://schemas.microsoft.com/office/drawing/2014/main" id="{A5BEFC85-9A29-40FF-9D37-7D07DCFCA060}"/>
                </a:ext>
              </a:extLst>
            </p:cNvPr>
            <p:cNvSpPr/>
            <p:nvPr/>
          </p:nvSpPr>
          <p:spPr>
            <a:xfrm>
              <a:off x="3742300" y="370415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81" y="1"/>
                    <a:pt x="1" y="480"/>
                    <a:pt x="1" y="1066"/>
                  </a:cubicBezTo>
                  <a:cubicBezTo>
                    <a:pt x="1" y="1709"/>
                    <a:pt x="526" y="2137"/>
                    <a:pt x="1072" y="2137"/>
                  </a:cubicBezTo>
                  <a:cubicBezTo>
                    <a:pt x="1333" y="2137"/>
                    <a:pt x="1598" y="2040"/>
                    <a:pt x="1814" y="1822"/>
                  </a:cubicBezTo>
                  <a:cubicBezTo>
                    <a:pt x="2489" y="1155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97" name="Google Shape;2947;p68">
              <a:extLst>
                <a:ext uri="{FF2B5EF4-FFF2-40B4-BE49-F238E27FC236}">
                  <a16:creationId xmlns:a16="http://schemas.microsoft.com/office/drawing/2014/main" id="{74662799-536F-4F86-9B9C-95D58C898B10}"/>
                </a:ext>
              </a:extLst>
            </p:cNvPr>
            <p:cNvSpPr/>
            <p:nvPr/>
          </p:nvSpPr>
          <p:spPr>
            <a:xfrm>
              <a:off x="3742300" y="347572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0"/>
                  </a:moveTo>
                  <a:cubicBezTo>
                    <a:pt x="481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7"/>
                    <a:pt x="1814" y="1821"/>
                  </a:cubicBezTo>
                  <a:cubicBezTo>
                    <a:pt x="2489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98" name="Google Shape;2948;p68">
              <a:extLst>
                <a:ext uri="{FF2B5EF4-FFF2-40B4-BE49-F238E27FC236}">
                  <a16:creationId xmlns:a16="http://schemas.microsoft.com/office/drawing/2014/main" id="{2898617C-53AA-44BC-BA20-FD8D02171E63}"/>
                </a:ext>
              </a:extLst>
            </p:cNvPr>
            <p:cNvSpPr/>
            <p:nvPr/>
          </p:nvSpPr>
          <p:spPr>
            <a:xfrm>
              <a:off x="3742300" y="339950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81" y="1"/>
                    <a:pt x="1" y="480"/>
                    <a:pt x="1" y="1066"/>
                  </a:cubicBezTo>
                  <a:cubicBezTo>
                    <a:pt x="1" y="1709"/>
                    <a:pt x="526" y="2134"/>
                    <a:pt x="1072" y="2134"/>
                  </a:cubicBezTo>
                  <a:cubicBezTo>
                    <a:pt x="1333" y="2134"/>
                    <a:pt x="1598" y="2037"/>
                    <a:pt x="1814" y="1822"/>
                  </a:cubicBezTo>
                  <a:cubicBezTo>
                    <a:pt x="2489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99" name="Google Shape;2949;p68">
              <a:extLst>
                <a:ext uri="{FF2B5EF4-FFF2-40B4-BE49-F238E27FC236}">
                  <a16:creationId xmlns:a16="http://schemas.microsoft.com/office/drawing/2014/main" id="{DC408B9A-CB87-4F1B-B885-4B356C6EC5C3}"/>
                </a:ext>
              </a:extLst>
            </p:cNvPr>
            <p:cNvSpPr/>
            <p:nvPr/>
          </p:nvSpPr>
          <p:spPr>
            <a:xfrm>
              <a:off x="3742175" y="3323300"/>
              <a:ext cx="62350" cy="53425"/>
            </a:xfrm>
            <a:custGeom>
              <a:avLst/>
              <a:gdLst/>
              <a:ahLst/>
              <a:cxnLst/>
              <a:rect l="l" t="t" r="r" b="b"/>
              <a:pathLst>
                <a:path w="2494" h="2137" extrusionOk="0">
                  <a:moveTo>
                    <a:pt x="1071" y="0"/>
                  </a:moveTo>
                  <a:cubicBezTo>
                    <a:pt x="486" y="0"/>
                    <a:pt x="6" y="480"/>
                    <a:pt x="6" y="1065"/>
                  </a:cubicBezTo>
                  <a:cubicBezTo>
                    <a:pt x="0" y="1709"/>
                    <a:pt x="524" y="2137"/>
                    <a:pt x="1072" y="2137"/>
                  </a:cubicBezTo>
                  <a:cubicBezTo>
                    <a:pt x="1333" y="2137"/>
                    <a:pt x="1601" y="2039"/>
                    <a:pt x="1819" y="1821"/>
                  </a:cubicBezTo>
                  <a:cubicBezTo>
                    <a:pt x="2494" y="1154"/>
                    <a:pt x="2022" y="0"/>
                    <a:pt x="1071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00" name="Google Shape;2950;p68">
              <a:extLst>
                <a:ext uri="{FF2B5EF4-FFF2-40B4-BE49-F238E27FC236}">
                  <a16:creationId xmlns:a16="http://schemas.microsoft.com/office/drawing/2014/main" id="{717484E2-5BB5-4802-8DA1-A5BA11A62CEF}"/>
                </a:ext>
              </a:extLst>
            </p:cNvPr>
            <p:cNvSpPr/>
            <p:nvPr/>
          </p:nvSpPr>
          <p:spPr>
            <a:xfrm>
              <a:off x="3742300" y="2561575"/>
              <a:ext cx="62225" cy="53425"/>
            </a:xfrm>
            <a:custGeom>
              <a:avLst/>
              <a:gdLst/>
              <a:ahLst/>
              <a:cxnLst/>
              <a:rect l="l" t="t" r="r" b="b"/>
              <a:pathLst>
                <a:path w="2489" h="2137" extrusionOk="0">
                  <a:moveTo>
                    <a:pt x="1066" y="0"/>
                  </a:moveTo>
                  <a:cubicBezTo>
                    <a:pt x="481" y="8"/>
                    <a:pt x="1" y="480"/>
                    <a:pt x="1" y="1073"/>
                  </a:cubicBezTo>
                  <a:cubicBezTo>
                    <a:pt x="1" y="1711"/>
                    <a:pt x="525" y="2137"/>
                    <a:pt x="1071" y="2137"/>
                  </a:cubicBezTo>
                  <a:cubicBezTo>
                    <a:pt x="1332" y="2137"/>
                    <a:pt x="1598" y="2039"/>
                    <a:pt x="1814" y="1821"/>
                  </a:cubicBezTo>
                  <a:cubicBezTo>
                    <a:pt x="2489" y="1154"/>
                    <a:pt x="2017" y="8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01" name="Google Shape;2951;p68">
              <a:extLst>
                <a:ext uri="{FF2B5EF4-FFF2-40B4-BE49-F238E27FC236}">
                  <a16:creationId xmlns:a16="http://schemas.microsoft.com/office/drawing/2014/main" id="{46B14574-0E29-467D-9E9F-5990E38891C4}"/>
                </a:ext>
              </a:extLst>
            </p:cNvPr>
            <p:cNvSpPr/>
            <p:nvPr/>
          </p:nvSpPr>
          <p:spPr>
            <a:xfrm>
              <a:off x="3665950" y="3323300"/>
              <a:ext cx="62350" cy="53425"/>
            </a:xfrm>
            <a:custGeom>
              <a:avLst/>
              <a:gdLst/>
              <a:ahLst/>
              <a:cxnLst/>
              <a:rect l="l" t="t" r="r" b="b"/>
              <a:pathLst>
                <a:path w="2494" h="2137" extrusionOk="0">
                  <a:moveTo>
                    <a:pt x="1071" y="0"/>
                  </a:moveTo>
                  <a:cubicBezTo>
                    <a:pt x="486" y="0"/>
                    <a:pt x="6" y="480"/>
                    <a:pt x="6" y="1065"/>
                  </a:cubicBezTo>
                  <a:cubicBezTo>
                    <a:pt x="1" y="1709"/>
                    <a:pt x="524" y="2137"/>
                    <a:pt x="1072" y="2137"/>
                  </a:cubicBezTo>
                  <a:cubicBezTo>
                    <a:pt x="1334" y="2137"/>
                    <a:pt x="1601" y="2039"/>
                    <a:pt x="1819" y="1821"/>
                  </a:cubicBezTo>
                  <a:cubicBezTo>
                    <a:pt x="2494" y="1154"/>
                    <a:pt x="2022" y="0"/>
                    <a:pt x="1071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02" name="Google Shape;2952;p68">
              <a:extLst>
                <a:ext uri="{FF2B5EF4-FFF2-40B4-BE49-F238E27FC236}">
                  <a16:creationId xmlns:a16="http://schemas.microsoft.com/office/drawing/2014/main" id="{C61F2E27-010B-430A-95C8-8DA6876798EA}"/>
                </a:ext>
              </a:extLst>
            </p:cNvPr>
            <p:cNvSpPr/>
            <p:nvPr/>
          </p:nvSpPr>
          <p:spPr>
            <a:xfrm>
              <a:off x="3666100" y="3247075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80" y="9"/>
                    <a:pt x="0" y="480"/>
                    <a:pt x="0" y="1074"/>
                  </a:cubicBezTo>
                  <a:cubicBezTo>
                    <a:pt x="0" y="1712"/>
                    <a:pt x="525" y="2137"/>
                    <a:pt x="1073" y="2137"/>
                  </a:cubicBezTo>
                  <a:cubicBezTo>
                    <a:pt x="1335" y="2137"/>
                    <a:pt x="1603" y="2040"/>
                    <a:pt x="1821" y="1822"/>
                  </a:cubicBezTo>
                  <a:cubicBezTo>
                    <a:pt x="2488" y="1155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03" name="Google Shape;2953;p68">
              <a:extLst>
                <a:ext uri="{FF2B5EF4-FFF2-40B4-BE49-F238E27FC236}">
                  <a16:creationId xmlns:a16="http://schemas.microsoft.com/office/drawing/2014/main" id="{9A3C98E9-A0E8-4738-98D4-1C252A51E6E0}"/>
                </a:ext>
              </a:extLst>
            </p:cNvPr>
            <p:cNvSpPr/>
            <p:nvPr/>
          </p:nvSpPr>
          <p:spPr>
            <a:xfrm>
              <a:off x="3666100" y="2561575"/>
              <a:ext cx="62200" cy="53425"/>
            </a:xfrm>
            <a:custGeom>
              <a:avLst/>
              <a:gdLst/>
              <a:ahLst/>
              <a:cxnLst/>
              <a:rect l="l" t="t" r="r" b="b"/>
              <a:pathLst>
                <a:path w="2488" h="2137" extrusionOk="0">
                  <a:moveTo>
                    <a:pt x="1065" y="0"/>
                  </a:moveTo>
                  <a:cubicBezTo>
                    <a:pt x="480" y="8"/>
                    <a:pt x="0" y="480"/>
                    <a:pt x="0" y="1073"/>
                  </a:cubicBezTo>
                  <a:cubicBezTo>
                    <a:pt x="0" y="1711"/>
                    <a:pt x="525" y="2137"/>
                    <a:pt x="1073" y="2137"/>
                  </a:cubicBezTo>
                  <a:cubicBezTo>
                    <a:pt x="1335" y="2137"/>
                    <a:pt x="1603" y="2039"/>
                    <a:pt x="1821" y="1821"/>
                  </a:cubicBezTo>
                  <a:cubicBezTo>
                    <a:pt x="2488" y="1154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04" name="Google Shape;2954;p68">
              <a:extLst>
                <a:ext uri="{FF2B5EF4-FFF2-40B4-BE49-F238E27FC236}">
                  <a16:creationId xmlns:a16="http://schemas.microsoft.com/office/drawing/2014/main" id="{B606A39D-DFB2-4B39-96B5-CFB45C48A90E}"/>
                </a:ext>
              </a:extLst>
            </p:cNvPr>
            <p:cNvSpPr/>
            <p:nvPr/>
          </p:nvSpPr>
          <p:spPr>
            <a:xfrm>
              <a:off x="3589875" y="3247075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80" y="9"/>
                    <a:pt x="1" y="480"/>
                    <a:pt x="1" y="1074"/>
                  </a:cubicBezTo>
                  <a:cubicBezTo>
                    <a:pt x="1" y="1712"/>
                    <a:pt x="525" y="2137"/>
                    <a:pt x="1073" y="2137"/>
                  </a:cubicBezTo>
                  <a:cubicBezTo>
                    <a:pt x="1336" y="2137"/>
                    <a:pt x="1603" y="2040"/>
                    <a:pt x="1822" y="1822"/>
                  </a:cubicBezTo>
                  <a:cubicBezTo>
                    <a:pt x="2488" y="1155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05" name="Google Shape;2955;p68">
              <a:extLst>
                <a:ext uri="{FF2B5EF4-FFF2-40B4-BE49-F238E27FC236}">
                  <a16:creationId xmlns:a16="http://schemas.microsoft.com/office/drawing/2014/main" id="{9F47FC20-C2A8-4406-A8B2-045D26007089}"/>
                </a:ext>
              </a:extLst>
            </p:cNvPr>
            <p:cNvSpPr/>
            <p:nvPr/>
          </p:nvSpPr>
          <p:spPr>
            <a:xfrm>
              <a:off x="3589875" y="2561575"/>
              <a:ext cx="62225" cy="53425"/>
            </a:xfrm>
            <a:custGeom>
              <a:avLst/>
              <a:gdLst/>
              <a:ahLst/>
              <a:cxnLst/>
              <a:rect l="l" t="t" r="r" b="b"/>
              <a:pathLst>
                <a:path w="2489" h="2137" extrusionOk="0">
                  <a:moveTo>
                    <a:pt x="1066" y="0"/>
                  </a:moveTo>
                  <a:cubicBezTo>
                    <a:pt x="480" y="8"/>
                    <a:pt x="1" y="480"/>
                    <a:pt x="1" y="1073"/>
                  </a:cubicBezTo>
                  <a:cubicBezTo>
                    <a:pt x="1" y="1711"/>
                    <a:pt x="525" y="2137"/>
                    <a:pt x="1073" y="2137"/>
                  </a:cubicBezTo>
                  <a:cubicBezTo>
                    <a:pt x="1336" y="2137"/>
                    <a:pt x="1603" y="2039"/>
                    <a:pt x="1822" y="1821"/>
                  </a:cubicBezTo>
                  <a:cubicBezTo>
                    <a:pt x="2488" y="1154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06" name="Google Shape;2956;p68">
              <a:extLst>
                <a:ext uri="{FF2B5EF4-FFF2-40B4-BE49-F238E27FC236}">
                  <a16:creationId xmlns:a16="http://schemas.microsoft.com/office/drawing/2014/main" id="{50B5CDF3-2C70-46D5-8B45-47A42EFDBF28}"/>
                </a:ext>
              </a:extLst>
            </p:cNvPr>
            <p:cNvSpPr/>
            <p:nvPr/>
          </p:nvSpPr>
          <p:spPr>
            <a:xfrm>
              <a:off x="3589875" y="2485550"/>
              <a:ext cx="62225" cy="53300"/>
            </a:xfrm>
            <a:custGeom>
              <a:avLst/>
              <a:gdLst/>
              <a:ahLst/>
              <a:cxnLst/>
              <a:rect l="l" t="t" r="r" b="b"/>
              <a:pathLst>
                <a:path w="2489" h="2132" extrusionOk="0">
                  <a:moveTo>
                    <a:pt x="1066" y="1"/>
                  </a:moveTo>
                  <a:cubicBezTo>
                    <a:pt x="480" y="1"/>
                    <a:pt x="1" y="480"/>
                    <a:pt x="1" y="1066"/>
                  </a:cubicBezTo>
                  <a:cubicBezTo>
                    <a:pt x="1" y="1708"/>
                    <a:pt x="523" y="2131"/>
                    <a:pt x="1070" y="2131"/>
                  </a:cubicBezTo>
                  <a:cubicBezTo>
                    <a:pt x="1333" y="2131"/>
                    <a:pt x="1602" y="2033"/>
                    <a:pt x="1822" y="1814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07" name="Google Shape;2957;p68">
              <a:extLst>
                <a:ext uri="{FF2B5EF4-FFF2-40B4-BE49-F238E27FC236}">
                  <a16:creationId xmlns:a16="http://schemas.microsoft.com/office/drawing/2014/main" id="{E021AFCE-B8C1-47E4-99B6-978A24A036BF}"/>
                </a:ext>
              </a:extLst>
            </p:cNvPr>
            <p:cNvSpPr/>
            <p:nvPr/>
          </p:nvSpPr>
          <p:spPr>
            <a:xfrm>
              <a:off x="3513675" y="3247075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65" y="1"/>
                  </a:moveTo>
                  <a:cubicBezTo>
                    <a:pt x="480" y="9"/>
                    <a:pt x="0" y="480"/>
                    <a:pt x="0" y="1074"/>
                  </a:cubicBezTo>
                  <a:cubicBezTo>
                    <a:pt x="0" y="1712"/>
                    <a:pt x="525" y="2137"/>
                    <a:pt x="1073" y="2137"/>
                  </a:cubicBezTo>
                  <a:cubicBezTo>
                    <a:pt x="1335" y="2137"/>
                    <a:pt x="1603" y="2040"/>
                    <a:pt x="1821" y="1822"/>
                  </a:cubicBezTo>
                  <a:cubicBezTo>
                    <a:pt x="2496" y="1155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08" name="Google Shape;2958;p68">
              <a:extLst>
                <a:ext uri="{FF2B5EF4-FFF2-40B4-BE49-F238E27FC236}">
                  <a16:creationId xmlns:a16="http://schemas.microsoft.com/office/drawing/2014/main" id="{4CDC7462-3A2F-4274-94A4-A3806521B684}"/>
                </a:ext>
              </a:extLst>
            </p:cNvPr>
            <p:cNvSpPr/>
            <p:nvPr/>
          </p:nvSpPr>
          <p:spPr>
            <a:xfrm>
              <a:off x="3513675" y="2561575"/>
              <a:ext cx="62425" cy="53425"/>
            </a:xfrm>
            <a:custGeom>
              <a:avLst/>
              <a:gdLst/>
              <a:ahLst/>
              <a:cxnLst/>
              <a:rect l="l" t="t" r="r" b="b"/>
              <a:pathLst>
                <a:path w="2497" h="2137" extrusionOk="0">
                  <a:moveTo>
                    <a:pt x="1065" y="0"/>
                  </a:moveTo>
                  <a:cubicBezTo>
                    <a:pt x="480" y="8"/>
                    <a:pt x="0" y="480"/>
                    <a:pt x="0" y="1073"/>
                  </a:cubicBezTo>
                  <a:cubicBezTo>
                    <a:pt x="0" y="1711"/>
                    <a:pt x="525" y="2137"/>
                    <a:pt x="1073" y="2137"/>
                  </a:cubicBezTo>
                  <a:cubicBezTo>
                    <a:pt x="1335" y="2137"/>
                    <a:pt x="1603" y="2039"/>
                    <a:pt x="1821" y="1821"/>
                  </a:cubicBezTo>
                  <a:cubicBezTo>
                    <a:pt x="2496" y="1154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09" name="Google Shape;2959;p68">
              <a:extLst>
                <a:ext uri="{FF2B5EF4-FFF2-40B4-BE49-F238E27FC236}">
                  <a16:creationId xmlns:a16="http://schemas.microsoft.com/office/drawing/2014/main" id="{DFBAEA2A-44D5-4ADB-B505-34EB82036FEA}"/>
                </a:ext>
              </a:extLst>
            </p:cNvPr>
            <p:cNvSpPr/>
            <p:nvPr/>
          </p:nvSpPr>
          <p:spPr>
            <a:xfrm>
              <a:off x="3513675" y="2485550"/>
              <a:ext cx="62425" cy="53300"/>
            </a:xfrm>
            <a:custGeom>
              <a:avLst/>
              <a:gdLst/>
              <a:ahLst/>
              <a:cxnLst/>
              <a:rect l="l" t="t" r="r" b="b"/>
              <a:pathLst>
                <a:path w="2497" h="2132" extrusionOk="0">
                  <a:moveTo>
                    <a:pt x="1065" y="1"/>
                  </a:moveTo>
                  <a:cubicBezTo>
                    <a:pt x="480" y="1"/>
                    <a:pt x="0" y="480"/>
                    <a:pt x="0" y="1066"/>
                  </a:cubicBezTo>
                  <a:cubicBezTo>
                    <a:pt x="0" y="1708"/>
                    <a:pt x="522" y="2131"/>
                    <a:pt x="1069" y="2131"/>
                  </a:cubicBezTo>
                  <a:cubicBezTo>
                    <a:pt x="1333" y="2131"/>
                    <a:pt x="1602" y="2033"/>
                    <a:pt x="1821" y="1814"/>
                  </a:cubicBezTo>
                  <a:cubicBezTo>
                    <a:pt x="2496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10" name="Google Shape;2960;p68">
              <a:extLst>
                <a:ext uri="{FF2B5EF4-FFF2-40B4-BE49-F238E27FC236}">
                  <a16:creationId xmlns:a16="http://schemas.microsoft.com/office/drawing/2014/main" id="{ED70BF65-E7F8-4BFA-ADC8-81F70D82B283}"/>
                </a:ext>
              </a:extLst>
            </p:cNvPr>
            <p:cNvSpPr/>
            <p:nvPr/>
          </p:nvSpPr>
          <p:spPr>
            <a:xfrm>
              <a:off x="3437450" y="3247075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74" y="1"/>
                  </a:moveTo>
                  <a:cubicBezTo>
                    <a:pt x="480" y="9"/>
                    <a:pt x="9" y="480"/>
                    <a:pt x="1" y="1074"/>
                  </a:cubicBezTo>
                  <a:cubicBezTo>
                    <a:pt x="1" y="1712"/>
                    <a:pt x="529" y="2137"/>
                    <a:pt x="1077" y="2137"/>
                  </a:cubicBezTo>
                  <a:cubicBezTo>
                    <a:pt x="1339" y="2137"/>
                    <a:pt x="1606" y="2040"/>
                    <a:pt x="1822" y="1822"/>
                  </a:cubicBezTo>
                  <a:cubicBezTo>
                    <a:pt x="2496" y="1155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11" name="Google Shape;2961;p68">
              <a:extLst>
                <a:ext uri="{FF2B5EF4-FFF2-40B4-BE49-F238E27FC236}">
                  <a16:creationId xmlns:a16="http://schemas.microsoft.com/office/drawing/2014/main" id="{DA9334D0-1CAE-46D9-8366-FA17A87A93CD}"/>
                </a:ext>
              </a:extLst>
            </p:cNvPr>
            <p:cNvSpPr/>
            <p:nvPr/>
          </p:nvSpPr>
          <p:spPr>
            <a:xfrm>
              <a:off x="3437450" y="3171075"/>
              <a:ext cx="62425" cy="53275"/>
            </a:xfrm>
            <a:custGeom>
              <a:avLst/>
              <a:gdLst/>
              <a:ahLst/>
              <a:cxnLst/>
              <a:rect l="l" t="t" r="r" b="b"/>
              <a:pathLst>
                <a:path w="2497" h="2131" extrusionOk="0">
                  <a:moveTo>
                    <a:pt x="1074" y="0"/>
                  </a:moveTo>
                  <a:cubicBezTo>
                    <a:pt x="480" y="0"/>
                    <a:pt x="9" y="472"/>
                    <a:pt x="1" y="1065"/>
                  </a:cubicBezTo>
                  <a:cubicBezTo>
                    <a:pt x="1" y="1707"/>
                    <a:pt x="527" y="2131"/>
                    <a:pt x="1073" y="2131"/>
                  </a:cubicBezTo>
                  <a:cubicBezTo>
                    <a:pt x="1337" y="2131"/>
                    <a:pt x="1605" y="2032"/>
                    <a:pt x="1822" y="1813"/>
                  </a:cubicBezTo>
                  <a:cubicBezTo>
                    <a:pt x="2496" y="1146"/>
                    <a:pt x="2017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12" name="Google Shape;2962;p68">
              <a:extLst>
                <a:ext uri="{FF2B5EF4-FFF2-40B4-BE49-F238E27FC236}">
                  <a16:creationId xmlns:a16="http://schemas.microsoft.com/office/drawing/2014/main" id="{A6CC660C-4D91-4C76-B8B6-7BCBC975A3EC}"/>
                </a:ext>
              </a:extLst>
            </p:cNvPr>
            <p:cNvSpPr/>
            <p:nvPr/>
          </p:nvSpPr>
          <p:spPr>
            <a:xfrm>
              <a:off x="3437450" y="2561575"/>
              <a:ext cx="62425" cy="53425"/>
            </a:xfrm>
            <a:custGeom>
              <a:avLst/>
              <a:gdLst/>
              <a:ahLst/>
              <a:cxnLst/>
              <a:rect l="l" t="t" r="r" b="b"/>
              <a:pathLst>
                <a:path w="2497" h="2137" extrusionOk="0">
                  <a:moveTo>
                    <a:pt x="1074" y="0"/>
                  </a:moveTo>
                  <a:cubicBezTo>
                    <a:pt x="480" y="8"/>
                    <a:pt x="9" y="480"/>
                    <a:pt x="1" y="1073"/>
                  </a:cubicBezTo>
                  <a:cubicBezTo>
                    <a:pt x="1" y="1711"/>
                    <a:pt x="529" y="2137"/>
                    <a:pt x="1077" y="2137"/>
                  </a:cubicBezTo>
                  <a:cubicBezTo>
                    <a:pt x="1339" y="2137"/>
                    <a:pt x="1606" y="2039"/>
                    <a:pt x="1822" y="1821"/>
                  </a:cubicBezTo>
                  <a:cubicBezTo>
                    <a:pt x="2496" y="1154"/>
                    <a:pt x="2017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13" name="Google Shape;2963;p68">
              <a:extLst>
                <a:ext uri="{FF2B5EF4-FFF2-40B4-BE49-F238E27FC236}">
                  <a16:creationId xmlns:a16="http://schemas.microsoft.com/office/drawing/2014/main" id="{412415B4-B799-473D-A9A2-9732ADBC89D2}"/>
                </a:ext>
              </a:extLst>
            </p:cNvPr>
            <p:cNvSpPr/>
            <p:nvPr/>
          </p:nvSpPr>
          <p:spPr>
            <a:xfrm>
              <a:off x="3437450" y="2485550"/>
              <a:ext cx="62425" cy="53300"/>
            </a:xfrm>
            <a:custGeom>
              <a:avLst/>
              <a:gdLst/>
              <a:ahLst/>
              <a:cxnLst/>
              <a:rect l="l" t="t" r="r" b="b"/>
              <a:pathLst>
                <a:path w="2497" h="2132" extrusionOk="0">
                  <a:moveTo>
                    <a:pt x="1074" y="1"/>
                  </a:moveTo>
                  <a:cubicBezTo>
                    <a:pt x="480" y="1"/>
                    <a:pt x="9" y="480"/>
                    <a:pt x="1" y="1066"/>
                  </a:cubicBezTo>
                  <a:cubicBezTo>
                    <a:pt x="1" y="1708"/>
                    <a:pt x="527" y="2131"/>
                    <a:pt x="1073" y="2131"/>
                  </a:cubicBezTo>
                  <a:cubicBezTo>
                    <a:pt x="1337" y="2131"/>
                    <a:pt x="1605" y="2033"/>
                    <a:pt x="1822" y="1814"/>
                  </a:cubicBezTo>
                  <a:cubicBezTo>
                    <a:pt x="2496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14" name="Google Shape;2964;p68">
              <a:extLst>
                <a:ext uri="{FF2B5EF4-FFF2-40B4-BE49-F238E27FC236}">
                  <a16:creationId xmlns:a16="http://schemas.microsoft.com/office/drawing/2014/main" id="{3B11C431-F006-40CA-888F-85AC73B45A05}"/>
                </a:ext>
              </a:extLst>
            </p:cNvPr>
            <p:cNvSpPr/>
            <p:nvPr/>
          </p:nvSpPr>
          <p:spPr>
            <a:xfrm>
              <a:off x="3361450" y="3171075"/>
              <a:ext cx="62200" cy="53275"/>
            </a:xfrm>
            <a:custGeom>
              <a:avLst/>
              <a:gdLst/>
              <a:ahLst/>
              <a:cxnLst/>
              <a:rect l="l" t="t" r="r" b="b"/>
              <a:pathLst>
                <a:path w="2488" h="2131" extrusionOk="0">
                  <a:moveTo>
                    <a:pt x="1065" y="0"/>
                  </a:moveTo>
                  <a:cubicBezTo>
                    <a:pt x="472" y="0"/>
                    <a:pt x="0" y="472"/>
                    <a:pt x="0" y="1065"/>
                  </a:cubicBezTo>
                  <a:cubicBezTo>
                    <a:pt x="0" y="1707"/>
                    <a:pt x="523" y="2131"/>
                    <a:pt x="1067" y="2131"/>
                  </a:cubicBezTo>
                  <a:cubicBezTo>
                    <a:pt x="1329" y="2131"/>
                    <a:pt x="1597" y="2032"/>
                    <a:pt x="1813" y="1813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15" name="Google Shape;2965;p68">
              <a:extLst>
                <a:ext uri="{FF2B5EF4-FFF2-40B4-BE49-F238E27FC236}">
                  <a16:creationId xmlns:a16="http://schemas.microsoft.com/office/drawing/2014/main" id="{BEAADC99-DB37-4863-AD64-0E1AC7EE9EE4}"/>
                </a:ext>
              </a:extLst>
            </p:cNvPr>
            <p:cNvSpPr/>
            <p:nvPr/>
          </p:nvSpPr>
          <p:spPr>
            <a:xfrm>
              <a:off x="3361450" y="2714000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0"/>
                  </a:moveTo>
                  <a:cubicBezTo>
                    <a:pt x="472" y="0"/>
                    <a:pt x="0" y="480"/>
                    <a:pt x="0" y="1065"/>
                  </a:cubicBezTo>
                  <a:cubicBezTo>
                    <a:pt x="0" y="1709"/>
                    <a:pt x="526" y="2133"/>
                    <a:pt x="1072" y="2133"/>
                  </a:cubicBezTo>
                  <a:cubicBezTo>
                    <a:pt x="1332" y="2133"/>
                    <a:pt x="1598" y="2036"/>
                    <a:pt x="1813" y="1821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16" name="Google Shape;2966;p68">
              <a:extLst>
                <a:ext uri="{FF2B5EF4-FFF2-40B4-BE49-F238E27FC236}">
                  <a16:creationId xmlns:a16="http://schemas.microsoft.com/office/drawing/2014/main" id="{BD066D15-C112-4F7D-94F6-96765F254EBB}"/>
                </a:ext>
              </a:extLst>
            </p:cNvPr>
            <p:cNvSpPr/>
            <p:nvPr/>
          </p:nvSpPr>
          <p:spPr>
            <a:xfrm>
              <a:off x="3361450" y="2637775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72" y="9"/>
                    <a:pt x="0" y="480"/>
                    <a:pt x="0" y="1074"/>
                  </a:cubicBezTo>
                  <a:cubicBezTo>
                    <a:pt x="0" y="1712"/>
                    <a:pt x="525" y="2137"/>
                    <a:pt x="1073" y="2137"/>
                  </a:cubicBezTo>
                  <a:cubicBezTo>
                    <a:pt x="1335" y="2137"/>
                    <a:pt x="1603" y="2040"/>
                    <a:pt x="1821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17" name="Google Shape;2967;p68">
              <a:extLst>
                <a:ext uri="{FF2B5EF4-FFF2-40B4-BE49-F238E27FC236}">
                  <a16:creationId xmlns:a16="http://schemas.microsoft.com/office/drawing/2014/main" id="{949F362E-D027-4D9B-8B09-4C208300AE93}"/>
                </a:ext>
              </a:extLst>
            </p:cNvPr>
            <p:cNvSpPr/>
            <p:nvPr/>
          </p:nvSpPr>
          <p:spPr>
            <a:xfrm>
              <a:off x="3361450" y="2561575"/>
              <a:ext cx="62200" cy="53425"/>
            </a:xfrm>
            <a:custGeom>
              <a:avLst/>
              <a:gdLst/>
              <a:ahLst/>
              <a:cxnLst/>
              <a:rect l="l" t="t" r="r" b="b"/>
              <a:pathLst>
                <a:path w="2488" h="2137" extrusionOk="0">
                  <a:moveTo>
                    <a:pt x="1065" y="0"/>
                  </a:moveTo>
                  <a:cubicBezTo>
                    <a:pt x="472" y="8"/>
                    <a:pt x="0" y="480"/>
                    <a:pt x="0" y="1073"/>
                  </a:cubicBezTo>
                  <a:cubicBezTo>
                    <a:pt x="0" y="1711"/>
                    <a:pt x="525" y="2137"/>
                    <a:pt x="1070" y="2137"/>
                  </a:cubicBezTo>
                  <a:cubicBezTo>
                    <a:pt x="1332" y="2137"/>
                    <a:pt x="1597" y="2039"/>
                    <a:pt x="1813" y="1821"/>
                  </a:cubicBezTo>
                  <a:cubicBezTo>
                    <a:pt x="2488" y="1154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18" name="Google Shape;2968;p68">
              <a:extLst>
                <a:ext uri="{FF2B5EF4-FFF2-40B4-BE49-F238E27FC236}">
                  <a16:creationId xmlns:a16="http://schemas.microsoft.com/office/drawing/2014/main" id="{2913E920-B699-40E0-84FB-1120FED3176D}"/>
                </a:ext>
              </a:extLst>
            </p:cNvPr>
            <p:cNvSpPr/>
            <p:nvPr/>
          </p:nvSpPr>
          <p:spPr>
            <a:xfrm>
              <a:off x="3285225" y="3171075"/>
              <a:ext cx="62225" cy="53275"/>
            </a:xfrm>
            <a:custGeom>
              <a:avLst/>
              <a:gdLst/>
              <a:ahLst/>
              <a:cxnLst/>
              <a:rect l="l" t="t" r="r" b="b"/>
              <a:pathLst>
                <a:path w="2489" h="2131" extrusionOk="0">
                  <a:moveTo>
                    <a:pt x="1066" y="0"/>
                  </a:moveTo>
                  <a:cubicBezTo>
                    <a:pt x="480" y="0"/>
                    <a:pt x="1" y="472"/>
                    <a:pt x="1" y="1065"/>
                  </a:cubicBezTo>
                  <a:cubicBezTo>
                    <a:pt x="1" y="1707"/>
                    <a:pt x="523" y="2131"/>
                    <a:pt x="1070" y="2131"/>
                  </a:cubicBezTo>
                  <a:cubicBezTo>
                    <a:pt x="1333" y="2131"/>
                    <a:pt x="1602" y="2032"/>
                    <a:pt x="1822" y="1813"/>
                  </a:cubicBezTo>
                  <a:cubicBezTo>
                    <a:pt x="2488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19" name="Google Shape;2969;p68">
              <a:extLst>
                <a:ext uri="{FF2B5EF4-FFF2-40B4-BE49-F238E27FC236}">
                  <a16:creationId xmlns:a16="http://schemas.microsoft.com/office/drawing/2014/main" id="{4A3E7675-FA4B-4D02-A792-012125634580}"/>
                </a:ext>
              </a:extLst>
            </p:cNvPr>
            <p:cNvSpPr/>
            <p:nvPr/>
          </p:nvSpPr>
          <p:spPr>
            <a:xfrm>
              <a:off x="3285225" y="309485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80" y="1"/>
                    <a:pt x="1" y="480"/>
                    <a:pt x="1" y="1066"/>
                  </a:cubicBezTo>
                  <a:cubicBezTo>
                    <a:pt x="1" y="1709"/>
                    <a:pt x="526" y="2134"/>
                    <a:pt x="1075" y="2134"/>
                  </a:cubicBezTo>
                  <a:cubicBezTo>
                    <a:pt x="1337" y="2134"/>
                    <a:pt x="1604" y="2037"/>
                    <a:pt x="1822" y="1822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20" name="Google Shape;2970;p68">
              <a:extLst>
                <a:ext uri="{FF2B5EF4-FFF2-40B4-BE49-F238E27FC236}">
                  <a16:creationId xmlns:a16="http://schemas.microsoft.com/office/drawing/2014/main" id="{42E13757-864B-4334-A1E3-01C51F277CC1}"/>
                </a:ext>
              </a:extLst>
            </p:cNvPr>
            <p:cNvSpPr/>
            <p:nvPr/>
          </p:nvSpPr>
          <p:spPr>
            <a:xfrm>
              <a:off x="3285225" y="279020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80" y="1"/>
                    <a:pt x="1" y="480"/>
                    <a:pt x="1" y="1066"/>
                  </a:cubicBezTo>
                  <a:cubicBezTo>
                    <a:pt x="1" y="1709"/>
                    <a:pt x="526" y="2134"/>
                    <a:pt x="1075" y="2134"/>
                  </a:cubicBezTo>
                  <a:cubicBezTo>
                    <a:pt x="1337" y="2134"/>
                    <a:pt x="1604" y="2037"/>
                    <a:pt x="1822" y="1822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21" name="Google Shape;2971;p68">
              <a:extLst>
                <a:ext uri="{FF2B5EF4-FFF2-40B4-BE49-F238E27FC236}">
                  <a16:creationId xmlns:a16="http://schemas.microsoft.com/office/drawing/2014/main" id="{8BAF32D7-D046-4642-980E-3CB72316C495}"/>
                </a:ext>
              </a:extLst>
            </p:cNvPr>
            <p:cNvSpPr/>
            <p:nvPr/>
          </p:nvSpPr>
          <p:spPr>
            <a:xfrm>
              <a:off x="3285225" y="271400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0"/>
                  </a:moveTo>
                  <a:cubicBezTo>
                    <a:pt x="480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7" y="2133"/>
                    <a:pt x="1604" y="2036"/>
                    <a:pt x="1822" y="1821"/>
                  </a:cubicBezTo>
                  <a:cubicBezTo>
                    <a:pt x="2488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22" name="Google Shape;2972;p68">
              <a:extLst>
                <a:ext uri="{FF2B5EF4-FFF2-40B4-BE49-F238E27FC236}">
                  <a16:creationId xmlns:a16="http://schemas.microsoft.com/office/drawing/2014/main" id="{E733EB4F-F6E0-4426-BD95-F886318D9DCC}"/>
                </a:ext>
              </a:extLst>
            </p:cNvPr>
            <p:cNvSpPr/>
            <p:nvPr/>
          </p:nvSpPr>
          <p:spPr>
            <a:xfrm>
              <a:off x="3209025" y="3094850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6"/>
                  </a:cubicBezTo>
                  <a:cubicBezTo>
                    <a:pt x="0" y="1709"/>
                    <a:pt x="526" y="2134"/>
                    <a:pt x="1074" y="2134"/>
                  </a:cubicBezTo>
                  <a:cubicBezTo>
                    <a:pt x="1336" y="2134"/>
                    <a:pt x="1603" y="2037"/>
                    <a:pt x="1821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23" name="Google Shape;2973;p68">
              <a:extLst>
                <a:ext uri="{FF2B5EF4-FFF2-40B4-BE49-F238E27FC236}">
                  <a16:creationId xmlns:a16="http://schemas.microsoft.com/office/drawing/2014/main" id="{0DC6F54B-A315-400E-9871-43B60AF6AEA2}"/>
                </a:ext>
              </a:extLst>
            </p:cNvPr>
            <p:cNvSpPr/>
            <p:nvPr/>
          </p:nvSpPr>
          <p:spPr>
            <a:xfrm>
              <a:off x="3209025" y="3018650"/>
              <a:ext cx="62200" cy="53425"/>
            </a:xfrm>
            <a:custGeom>
              <a:avLst/>
              <a:gdLst/>
              <a:ahLst/>
              <a:cxnLst/>
              <a:rect l="l" t="t" r="r" b="b"/>
              <a:pathLst>
                <a:path w="2488" h="2137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5" y="2137"/>
                    <a:pt x="1074" y="2137"/>
                  </a:cubicBezTo>
                  <a:cubicBezTo>
                    <a:pt x="1336" y="2137"/>
                    <a:pt x="1603" y="2039"/>
                    <a:pt x="1821" y="1821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24" name="Google Shape;2974;p68">
              <a:extLst>
                <a:ext uri="{FF2B5EF4-FFF2-40B4-BE49-F238E27FC236}">
                  <a16:creationId xmlns:a16="http://schemas.microsoft.com/office/drawing/2014/main" id="{E223F309-C864-438A-9AC6-00D6725851AC}"/>
                </a:ext>
              </a:extLst>
            </p:cNvPr>
            <p:cNvSpPr/>
            <p:nvPr/>
          </p:nvSpPr>
          <p:spPr>
            <a:xfrm>
              <a:off x="3209025" y="2942425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80" y="9"/>
                    <a:pt x="0" y="480"/>
                    <a:pt x="0" y="1066"/>
                  </a:cubicBezTo>
                  <a:cubicBezTo>
                    <a:pt x="0" y="1709"/>
                    <a:pt x="525" y="2137"/>
                    <a:pt x="1074" y="2137"/>
                  </a:cubicBezTo>
                  <a:cubicBezTo>
                    <a:pt x="1336" y="2137"/>
                    <a:pt x="1603" y="2040"/>
                    <a:pt x="1821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25" name="Google Shape;2975;p68">
              <a:extLst>
                <a:ext uri="{FF2B5EF4-FFF2-40B4-BE49-F238E27FC236}">
                  <a16:creationId xmlns:a16="http://schemas.microsoft.com/office/drawing/2014/main" id="{3366E55B-7D43-4993-B80D-24AE80588249}"/>
                </a:ext>
              </a:extLst>
            </p:cNvPr>
            <p:cNvSpPr/>
            <p:nvPr/>
          </p:nvSpPr>
          <p:spPr>
            <a:xfrm>
              <a:off x="3209025" y="2866425"/>
              <a:ext cx="62200" cy="53275"/>
            </a:xfrm>
            <a:custGeom>
              <a:avLst/>
              <a:gdLst/>
              <a:ahLst/>
              <a:cxnLst/>
              <a:rect l="l" t="t" r="r" b="b"/>
              <a:pathLst>
                <a:path w="2488" h="2131" extrusionOk="0">
                  <a:moveTo>
                    <a:pt x="1065" y="0"/>
                  </a:moveTo>
                  <a:cubicBezTo>
                    <a:pt x="480" y="0"/>
                    <a:pt x="0" y="472"/>
                    <a:pt x="0" y="1065"/>
                  </a:cubicBezTo>
                  <a:cubicBezTo>
                    <a:pt x="0" y="1707"/>
                    <a:pt x="522" y="2131"/>
                    <a:pt x="1069" y="2131"/>
                  </a:cubicBezTo>
                  <a:cubicBezTo>
                    <a:pt x="1333" y="2131"/>
                    <a:pt x="1602" y="2032"/>
                    <a:pt x="1821" y="1813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26" name="Google Shape;2976;p68">
              <a:extLst>
                <a:ext uri="{FF2B5EF4-FFF2-40B4-BE49-F238E27FC236}">
                  <a16:creationId xmlns:a16="http://schemas.microsoft.com/office/drawing/2014/main" id="{30C85860-089B-45FA-84E5-DCC954394209}"/>
                </a:ext>
              </a:extLst>
            </p:cNvPr>
            <p:cNvSpPr/>
            <p:nvPr/>
          </p:nvSpPr>
          <p:spPr>
            <a:xfrm>
              <a:off x="3209025" y="2790200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6"/>
                  </a:cubicBezTo>
                  <a:cubicBezTo>
                    <a:pt x="0" y="1709"/>
                    <a:pt x="526" y="2134"/>
                    <a:pt x="1074" y="2134"/>
                  </a:cubicBezTo>
                  <a:cubicBezTo>
                    <a:pt x="1336" y="2134"/>
                    <a:pt x="1603" y="2037"/>
                    <a:pt x="1821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27" name="Google Shape;2977;p68">
              <a:extLst>
                <a:ext uri="{FF2B5EF4-FFF2-40B4-BE49-F238E27FC236}">
                  <a16:creationId xmlns:a16="http://schemas.microsoft.com/office/drawing/2014/main" id="{2BCF7C95-D3B6-4E12-90E7-EDEEE5D032E4}"/>
                </a:ext>
              </a:extLst>
            </p:cNvPr>
            <p:cNvSpPr/>
            <p:nvPr/>
          </p:nvSpPr>
          <p:spPr>
            <a:xfrm>
              <a:off x="4199400" y="2942425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80" y="1"/>
                    <a:pt x="0" y="480"/>
                    <a:pt x="0" y="1066"/>
                  </a:cubicBezTo>
                  <a:cubicBezTo>
                    <a:pt x="0" y="1709"/>
                    <a:pt x="525" y="2137"/>
                    <a:pt x="1074" y="2137"/>
                  </a:cubicBezTo>
                  <a:cubicBezTo>
                    <a:pt x="1336" y="2137"/>
                    <a:pt x="1603" y="2040"/>
                    <a:pt x="1821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28" name="Google Shape;2978;p68">
              <a:extLst>
                <a:ext uri="{FF2B5EF4-FFF2-40B4-BE49-F238E27FC236}">
                  <a16:creationId xmlns:a16="http://schemas.microsoft.com/office/drawing/2014/main" id="{0CC2FC4B-FC1C-4BDA-9E52-D44DF67709AD}"/>
                </a:ext>
              </a:extLst>
            </p:cNvPr>
            <p:cNvSpPr/>
            <p:nvPr/>
          </p:nvSpPr>
          <p:spPr>
            <a:xfrm>
              <a:off x="3132800" y="1114325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66" y="1"/>
                  </a:moveTo>
                  <a:cubicBezTo>
                    <a:pt x="480" y="1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7" y="2133"/>
                    <a:pt x="1604" y="2037"/>
                    <a:pt x="1822" y="1822"/>
                  </a:cubicBezTo>
                  <a:cubicBezTo>
                    <a:pt x="2496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29" name="Google Shape;2979;p68">
              <a:extLst>
                <a:ext uri="{FF2B5EF4-FFF2-40B4-BE49-F238E27FC236}">
                  <a16:creationId xmlns:a16="http://schemas.microsoft.com/office/drawing/2014/main" id="{6A32B690-BAAE-4EF7-8F55-E973B993E754}"/>
                </a:ext>
              </a:extLst>
            </p:cNvPr>
            <p:cNvSpPr/>
            <p:nvPr/>
          </p:nvSpPr>
          <p:spPr>
            <a:xfrm>
              <a:off x="3056800" y="1114325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7"/>
                    <a:pt x="1821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30" name="Google Shape;2980;p68">
              <a:extLst>
                <a:ext uri="{FF2B5EF4-FFF2-40B4-BE49-F238E27FC236}">
                  <a16:creationId xmlns:a16="http://schemas.microsoft.com/office/drawing/2014/main" id="{13B2C759-57DB-4517-8191-7F1EAA51E356}"/>
                </a:ext>
              </a:extLst>
            </p:cNvPr>
            <p:cNvSpPr/>
            <p:nvPr/>
          </p:nvSpPr>
          <p:spPr>
            <a:xfrm>
              <a:off x="4351600" y="1647400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74" y="1"/>
                  </a:moveTo>
                  <a:cubicBezTo>
                    <a:pt x="481" y="1"/>
                    <a:pt x="9" y="481"/>
                    <a:pt x="1" y="1066"/>
                  </a:cubicBezTo>
                  <a:cubicBezTo>
                    <a:pt x="1" y="1710"/>
                    <a:pt x="530" y="2138"/>
                    <a:pt x="1078" y="2138"/>
                  </a:cubicBezTo>
                  <a:cubicBezTo>
                    <a:pt x="1340" y="2138"/>
                    <a:pt x="1607" y="2040"/>
                    <a:pt x="1822" y="1822"/>
                  </a:cubicBezTo>
                  <a:cubicBezTo>
                    <a:pt x="2497" y="1155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31" name="Google Shape;2981;p68">
              <a:extLst>
                <a:ext uri="{FF2B5EF4-FFF2-40B4-BE49-F238E27FC236}">
                  <a16:creationId xmlns:a16="http://schemas.microsoft.com/office/drawing/2014/main" id="{6966B3C2-4A2C-4C80-9C12-2B58083B50F8}"/>
                </a:ext>
              </a:extLst>
            </p:cNvPr>
            <p:cNvSpPr/>
            <p:nvPr/>
          </p:nvSpPr>
          <p:spPr>
            <a:xfrm>
              <a:off x="4351600" y="1723625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74" y="1"/>
                  </a:moveTo>
                  <a:cubicBezTo>
                    <a:pt x="481" y="1"/>
                    <a:pt x="9" y="480"/>
                    <a:pt x="1" y="1065"/>
                  </a:cubicBezTo>
                  <a:cubicBezTo>
                    <a:pt x="1" y="1709"/>
                    <a:pt x="530" y="2133"/>
                    <a:pt x="1079" y="2133"/>
                  </a:cubicBezTo>
                  <a:cubicBezTo>
                    <a:pt x="1340" y="2133"/>
                    <a:pt x="1607" y="2037"/>
                    <a:pt x="1822" y="1822"/>
                  </a:cubicBezTo>
                  <a:cubicBezTo>
                    <a:pt x="2497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32" name="Google Shape;2982;p68">
              <a:extLst>
                <a:ext uri="{FF2B5EF4-FFF2-40B4-BE49-F238E27FC236}">
                  <a16:creationId xmlns:a16="http://schemas.microsoft.com/office/drawing/2014/main" id="{DFA0E675-74F5-4FC6-8665-19BE3B5B8222}"/>
                </a:ext>
              </a:extLst>
            </p:cNvPr>
            <p:cNvSpPr/>
            <p:nvPr/>
          </p:nvSpPr>
          <p:spPr>
            <a:xfrm>
              <a:off x="4351600" y="1799850"/>
              <a:ext cx="62425" cy="53325"/>
            </a:xfrm>
            <a:custGeom>
              <a:avLst/>
              <a:gdLst/>
              <a:ahLst/>
              <a:cxnLst/>
              <a:rect l="l" t="t" r="r" b="b"/>
              <a:pathLst>
                <a:path w="2497" h="2133" extrusionOk="0">
                  <a:moveTo>
                    <a:pt x="1074" y="0"/>
                  </a:moveTo>
                  <a:cubicBezTo>
                    <a:pt x="481" y="0"/>
                    <a:pt x="9" y="480"/>
                    <a:pt x="1" y="1065"/>
                  </a:cubicBezTo>
                  <a:cubicBezTo>
                    <a:pt x="1" y="1709"/>
                    <a:pt x="530" y="2133"/>
                    <a:pt x="1079" y="2133"/>
                  </a:cubicBezTo>
                  <a:cubicBezTo>
                    <a:pt x="1340" y="2133"/>
                    <a:pt x="1607" y="2036"/>
                    <a:pt x="1822" y="1821"/>
                  </a:cubicBezTo>
                  <a:cubicBezTo>
                    <a:pt x="2497" y="1146"/>
                    <a:pt x="2017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33" name="Google Shape;2983;p68">
              <a:extLst>
                <a:ext uri="{FF2B5EF4-FFF2-40B4-BE49-F238E27FC236}">
                  <a16:creationId xmlns:a16="http://schemas.microsoft.com/office/drawing/2014/main" id="{075A8F33-D9E2-4AAD-976B-AF156822E0E3}"/>
                </a:ext>
              </a:extLst>
            </p:cNvPr>
            <p:cNvSpPr/>
            <p:nvPr/>
          </p:nvSpPr>
          <p:spPr>
            <a:xfrm>
              <a:off x="4351600" y="1876050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74" y="1"/>
                  </a:moveTo>
                  <a:cubicBezTo>
                    <a:pt x="481" y="1"/>
                    <a:pt x="9" y="472"/>
                    <a:pt x="1" y="1066"/>
                  </a:cubicBezTo>
                  <a:cubicBezTo>
                    <a:pt x="1" y="1709"/>
                    <a:pt x="530" y="2133"/>
                    <a:pt x="1079" y="2133"/>
                  </a:cubicBezTo>
                  <a:cubicBezTo>
                    <a:pt x="1340" y="2133"/>
                    <a:pt x="1607" y="2037"/>
                    <a:pt x="1822" y="1822"/>
                  </a:cubicBezTo>
                  <a:cubicBezTo>
                    <a:pt x="2497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34" name="Google Shape;2984;p68">
              <a:extLst>
                <a:ext uri="{FF2B5EF4-FFF2-40B4-BE49-F238E27FC236}">
                  <a16:creationId xmlns:a16="http://schemas.microsoft.com/office/drawing/2014/main" id="{E08C968A-7486-483A-A630-799E1ADD6613}"/>
                </a:ext>
              </a:extLst>
            </p:cNvPr>
            <p:cNvSpPr/>
            <p:nvPr/>
          </p:nvSpPr>
          <p:spPr>
            <a:xfrm>
              <a:off x="4351600" y="1952050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74" y="1"/>
                  </a:moveTo>
                  <a:cubicBezTo>
                    <a:pt x="481" y="9"/>
                    <a:pt x="9" y="481"/>
                    <a:pt x="1" y="1074"/>
                  </a:cubicBezTo>
                  <a:cubicBezTo>
                    <a:pt x="1" y="1712"/>
                    <a:pt x="529" y="2138"/>
                    <a:pt x="1077" y="2138"/>
                  </a:cubicBezTo>
                  <a:cubicBezTo>
                    <a:pt x="1339" y="2138"/>
                    <a:pt x="1606" y="2040"/>
                    <a:pt x="1822" y="1822"/>
                  </a:cubicBezTo>
                  <a:cubicBezTo>
                    <a:pt x="2497" y="1155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35" name="Google Shape;2985;p68">
              <a:extLst>
                <a:ext uri="{FF2B5EF4-FFF2-40B4-BE49-F238E27FC236}">
                  <a16:creationId xmlns:a16="http://schemas.microsoft.com/office/drawing/2014/main" id="{888B15C3-368C-4ADF-824B-BD704B6A06D3}"/>
                </a:ext>
              </a:extLst>
            </p:cNvPr>
            <p:cNvSpPr/>
            <p:nvPr/>
          </p:nvSpPr>
          <p:spPr>
            <a:xfrm>
              <a:off x="4351600" y="2028275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74" y="1"/>
                  </a:moveTo>
                  <a:cubicBezTo>
                    <a:pt x="481" y="1"/>
                    <a:pt x="9" y="480"/>
                    <a:pt x="1" y="1065"/>
                  </a:cubicBezTo>
                  <a:cubicBezTo>
                    <a:pt x="1" y="1709"/>
                    <a:pt x="530" y="2137"/>
                    <a:pt x="1078" y="2137"/>
                  </a:cubicBezTo>
                  <a:cubicBezTo>
                    <a:pt x="1340" y="2137"/>
                    <a:pt x="1607" y="2040"/>
                    <a:pt x="1822" y="1821"/>
                  </a:cubicBezTo>
                  <a:cubicBezTo>
                    <a:pt x="2497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36" name="Google Shape;2986;p68">
              <a:extLst>
                <a:ext uri="{FF2B5EF4-FFF2-40B4-BE49-F238E27FC236}">
                  <a16:creationId xmlns:a16="http://schemas.microsoft.com/office/drawing/2014/main" id="{0B13ED52-F230-48DD-82E6-03F16B9641BC}"/>
                </a:ext>
              </a:extLst>
            </p:cNvPr>
            <p:cNvSpPr/>
            <p:nvPr/>
          </p:nvSpPr>
          <p:spPr>
            <a:xfrm>
              <a:off x="4351600" y="2104500"/>
              <a:ext cx="62425" cy="53325"/>
            </a:xfrm>
            <a:custGeom>
              <a:avLst/>
              <a:gdLst/>
              <a:ahLst/>
              <a:cxnLst/>
              <a:rect l="l" t="t" r="r" b="b"/>
              <a:pathLst>
                <a:path w="2497" h="2133" extrusionOk="0">
                  <a:moveTo>
                    <a:pt x="1074" y="0"/>
                  </a:moveTo>
                  <a:cubicBezTo>
                    <a:pt x="481" y="0"/>
                    <a:pt x="9" y="480"/>
                    <a:pt x="1" y="1065"/>
                  </a:cubicBezTo>
                  <a:cubicBezTo>
                    <a:pt x="1" y="1709"/>
                    <a:pt x="530" y="2133"/>
                    <a:pt x="1079" y="2133"/>
                  </a:cubicBezTo>
                  <a:cubicBezTo>
                    <a:pt x="1340" y="2133"/>
                    <a:pt x="1607" y="2036"/>
                    <a:pt x="1822" y="1821"/>
                  </a:cubicBezTo>
                  <a:cubicBezTo>
                    <a:pt x="2497" y="1146"/>
                    <a:pt x="2017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37" name="Google Shape;2987;p68">
              <a:extLst>
                <a:ext uri="{FF2B5EF4-FFF2-40B4-BE49-F238E27FC236}">
                  <a16:creationId xmlns:a16="http://schemas.microsoft.com/office/drawing/2014/main" id="{C534440C-0736-4BBC-B514-1EF04C130A89}"/>
                </a:ext>
              </a:extLst>
            </p:cNvPr>
            <p:cNvSpPr/>
            <p:nvPr/>
          </p:nvSpPr>
          <p:spPr>
            <a:xfrm>
              <a:off x="3970950" y="187605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5" y="1"/>
                  </a:moveTo>
                  <a:cubicBezTo>
                    <a:pt x="472" y="1"/>
                    <a:pt x="1" y="472"/>
                    <a:pt x="1" y="1066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7"/>
                    <a:pt x="1813" y="1822"/>
                  </a:cubicBezTo>
                  <a:cubicBezTo>
                    <a:pt x="2488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38" name="Google Shape;2988;p68">
              <a:extLst>
                <a:ext uri="{FF2B5EF4-FFF2-40B4-BE49-F238E27FC236}">
                  <a16:creationId xmlns:a16="http://schemas.microsoft.com/office/drawing/2014/main" id="{2851234C-A8B4-4142-BD4A-410A4AE0EFE4}"/>
                </a:ext>
              </a:extLst>
            </p:cNvPr>
            <p:cNvSpPr/>
            <p:nvPr/>
          </p:nvSpPr>
          <p:spPr>
            <a:xfrm>
              <a:off x="3970950" y="195205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5" y="1"/>
                  </a:moveTo>
                  <a:cubicBezTo>
                    <a:pt x="472" y="9"/>
                    <a:pt x="1" y="481"/>
                    <a:pt x="1" y="1074"/>
                  </a:cubicBezTo>
                  <a:cubicBezTo>
                    <a:pt x="1" y="1712"/>
                    <a:pt x="525" y="2138"/>
                    <a:pt x="1071" y="2138"/>
                  </a:cubicBezTo>
                  <a:cubicBezTo>
                    <a:pt x="1332" y="2138"/>
                    <a:pt x="1598" y="2040"/>
                    <a:pt x="1813" y="1822"/>
                  </a:cubicBezTo>
                  <a:cubicBezTo>
                    <a:pt x="2488" y="1155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39" name="Google Shape;2989;p68">
              <a:extLst>
                <a:ext uri="{FF2B5EF4-FFF2-40B4-BE49-F238E27FC236}">
                  <a16:creationId xmlns:a16="http://schemas.microsoft.com/office/drawing/2014/main" id="{5BE52473-4E15-4BA9-AD83-059F8323AA94}"/>
                </a:ext>
              </a:extLst>
            </p:cNvPr>
            <p:cNvSpPr/>
            <p:nvPr/>
          </p:nvSpPr>
          <p:spPr>
            <a:xfrm>
              <a:off x="3666100" y="1952050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80" y="9"/>
                    <a:pt x="0" y="481"/>
                    <a:pt x="0" y="1074"/>
                  </a:cubicBezTo>
                  <a:cubicBezTo>
                    <a:pt x="0" y="1712"/>
                    <a:pt x="525" y="2138"/>
                    <a:pt x="1073" y="2138"/>
                  </a:cubicBezTo>
                  <a:cubicBezTo>
                    <a:pt x="1335" y="2138"/>
                    <a:pt x="1603" y="2040"/>
                    <a:pt x="1821" y="1822"/>
                  </a:cubicBezTo>
                  <a:cubicBezTo>
                    <a:pt x="2488" y="1155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40" name="Google Shape;2990;p68">
              <a:extLst>
                <a:ext uri="{FF2B5EF4-FFF2-40B4-BE49-F238E27FC236}">
                  <a16:creationId xmlns:a16="http://schemas.microsoft.com/office/drawing/2014/main" id="{A6034A29-B0FC-4C64-BC87-89A46C32D606}"/>
                </a:ext>
              </a:extLst>
            </p:cNvPr>
            <p:cNvSpPr/>
            <p:nvPr/>
          </p:nvSpPr>
          <p:spPr>
            <a:xfrm>
              <a:off x="3742300" y="2028275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81" y="1"/>
                    <a:pt x="1" y="480"/>
                    <a:pt x="1" y="1065"/>
                  </a:cubicBezTo>
                  <a:cubicBezTo>
                    <a:pt x="1" y="1709"/>
                    <a:pt x="526" y="2137"/>
                    <a:pt x="1072" y="2137"/>
                  </a:cubicBezTo>
                  <a:cubicBezTo>
                    <a:pt x="1333" y="2137"/>
                    <a:pt x="1598" y="2040"/>
                    <a:pt x="1814" y="1821"/>
                  </a:cubicBezTo>
                  <a:cubicBezTo>
                    <a:pt x="2489" y="1155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41" name="Google Shape;2991;p68">
              <a:extLst>
                <a:ext uri="{FF2B5EF4-FFF2-40B4-BE49-F238E27FC236}">
                  <a16:creationId xmlns:a16="http://schemas.microsoft.com/office/drawing/2014/main" id="{5A934B32-1651-4C6D-BB78-704DF629E300}"/>
                </a:ext>
              </a:extLst>
            </p:cNvPr>
            <p:cNvSpPr/>
            <p:nvPr/>
          </p:nvSpPr>
          <p:spPr>
            <a:xfrm>
              <a:off x="3742300" y="195205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81" y="9"/>
                    <a:pt x="1" y="481"/>
                    <a:pt x="1" y="1074"/>
                  </a:cubicBezTo>
                  <a:cubicBezTo>
                    <a:pt x="1" y="1712"/>
                    <a:pt x="525" y="2138"/>
                    <a:pt x="1071" y="2138"/>
                  </a:cubicBezTo>
                  <a:cubicBezTo>
                    <a:pt x="1332" y="2138"/>
                    <a:pt x="1598" y="2040"/>
                    <a:pt x="1814" y="1822"/>
                  </a:cubicBezTo>
                  <a:cubicBezTo>
                    <a:pt x="2489" y="1155"/>
                    <a:pt x="2017" y="9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42" name="Google Shape;2992;p68">
              <a:extLst>
                <a:ext uri="{FF2B5EF4-FFF2-40B4-BE49-F238E27FC236}">
                  <a16:creationId xmlns:a16="http://schemas.microsoft.com/office/drawing/2014/main" id="{AC1B318A-858F-456B-B87F-34CFB88FA14B}"/>
                </a:ext>
              </a:extLst>
            </p:cNvPr>
            <p:cNvSpPr/>
            <p:nvPr/>
          </p:nvSpPr>
          <p:spPr>
            <a:xfrm>
              <a:off x="3818525" y="195205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5" y="1"/>
                  </a:moveTo>
                  <a:cubicBezTo>
                    <a:pt x="480" y="9"/>
                    <a:pt x="0" y="481"/>
                    <a:pt x="0" y="1074"/>
                  </a:cubicBezTo>
                  <a:cubicBezTo>
                    <a:pt x="0" y="1712"/>
                    <a:pt x="525" y="2138"/>
                    <a:pt x="1073" y="2138"/>
                  </a:cubicBezTo>
                  <a:cubicBezTo>
                    <a:pt x="1335" y="2138"/>
                    <a:pt x="1603" y="2040"/>
                    <a:pt x="1821" y="1822"/>
                  </a:cubicBezTo>
                  <a:cubicBezTo>
                    <a:pt x="2488" y="1155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43" name="Google Shape;2993;p68">
              <a:extLst>
                <a:ext uri="{FF2B5EF4-FFF2-40B4-BE49-F238E27FC236}">
                  <a16:creationId xmlns:a16="http://schemas.microsoft.com/office/drawing/2014/main" id="{E80742AC-1879-430D-8575-3CFBD5E61CC6}"/>
                </a:ext>
              </a:extLst>
            </p:cNvPr>
            <p:cNvSpPr/>
            <p:nvPr/>
          </p:nvSpPr>
          <p:spPr>
            <a:xfrm>
              <a:off x="3894725" y="195205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81" y="9"/>
                    <a:pt x="1" y="481"/>
                    <a:pt x="1" y="1074"/>
                  </a:cubicBezTo>
                  <a:cubicBezTo>
                    <a:pt x="1" y="1712"/>
                    <a:pt x="525" y="2138"/>
                    <a:pt x="1074" y="2138"/>
                  </a:cubicBezTo>
                  <a:cubicBezTo>
                    <a:pt x="1336" y="2138"/>
                    <a:pt x="1604" y="2040"/>
                    <a:pt x="1822" y="1822"/>
                  </a:cubicBezTo>
                  <a:cubicBezTo>
                    <a:pt x="2489" y="1155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44" name="Google Shape;2994;p68">
              <a:extLst>
                <a:ext uri="{FF2B5EF4-FFF2-40B4-BE49-F238E27FC236}">
                  <a16:creationId xmlns:a16="http://schemas.microsoft.com/office/drawing/2014/main" id="{72824FAC-31C1-4F5C-B9C8-2F6366FE2152}"/>
                </a:ext>
              </a:extLst>
            </p:cNvPr>
            <p:cNvSpPr/>
            <p:nvPr/>
          </p:nvSpPr>
          <p:spPr>
            <a:xfrm>
              <a:off x="3894725" y="2028275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81" y="1"/>
                    <a:pt x="1" y="480"/>
                    <a:pt x="1" y="1065"/>
                  </a:cubicBezTo>
                  <a:cubicBezTo>
                    <a:pt x="1" y="1709"/>
                    <a:pt x="526" y="2137"/>
                    <a:pt x="1075" y="2137"/>
                  </a:cubicBezTo>
                  <a:cubicBezTo>
                    <a:pt x="1337" y="2137"/>
                    <a:pt x="1604" y="2040"/>
                    <a:pt x="1822" y="1821"/>
                  </a:cubicBezTo>
                  <a:cubicBezTo>
                    <a:pt x="2489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45" name="Google Shape;2995;p68">
              <a:extLst>
                <a:ext uri="{FF2B5EF4-FFF2-40B4-BE49-F238E27FC236}">
                  <a16:creationId xmlns:a16="http://schemas.microsoft.com/office/drawing/2014/main" id="{5DCD89D7-91CA-4BAF-ADDD-2B58D2175BEE}"/>
                </a:ext>
              </a:extLst>
            </p:cNvPr>
            <p:cNvSpPr/>
            <p:nvPr/>
          </p:nvSpPr>
          <p:spPr>
            <a:xfrm>
              <a:off x="3970950" y="2028275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5" y="1"/>
                  </a:moveTo>
                  <a:cubicBezTo>
                    <a:pt x="472" y="1"/>
                    <a:pt x="1" y="480"/>
                    <a:pt x="1" y="1065"/>
                  </a:cubicBezTo>
                  <a:cubicBezTo>
                    <a:pt x="1" y="1709"/>
                    <a:pt x="526" y="2137"/>
                    <a:pt x="1072" y="2137"/>
                  </a:cubicBezTo>
                  <a:cubicBezTo>
                    <a:pt x="1332" y="2137"/>
                    <a:pt x="1598" y="2040"/>
                    <a:pt x="1813" y="1821"/>
                  </a:cubicBezTo>
                  <a:cubicBezTo>
                    <a:pt x="2488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46" name="Google Shape;2996;p68">
              <a:extLst>
                <a:ext uri="{FF2B5EF4-FFF2-40B4-BE49-F238E27FC236}">
                  <a16:creationId xmlns:a16="http://schemas.microsoft.com/office/drawing/2014/main" id="{00965DD8-9E17-436F-944D-D520551A310B}"/>
                </a:ext>
              </a:extLst>
            </p:cNvPr>
            <p:cNvSpPr/>
            <p:nvPr/>
          </p:nvSpPr>
          <p:spPr>
            <a:xfrm>
              <a:off x="3970950" y="2104500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5" y="0"/>
                  </a:moveTo>
                  <a:cubicBezTo>
                    <a:pt x="472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6"/>
                    <a:pt x="1813" y="1821"/>
                  </a:cubicBezTo>
                  <a:cubicBezTo>
                    <a:pt x="2488" y="1146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47" name="Google Shape;2997;p68">
              <a:extLst>
                <a:ext uri="{FF2B5EF4-FFF2-40B4-BE49-F238E27FC236}">
                  <a16:creationId xmlns:a16="http://schemas.microsoft.com/office/drawing/2014/main" id="{A8589274-3931-4988-8286-EF6F25A9A1E2}"/>
                </a:ext>
              </a:extLst>
            </p:cNvPr>
            <p:cNvSpPr/>
            <p:nvPr/>
          </p:nvSpPr>
          <p:spPr>
            <a:xfrm>
              <a:off x="4046950" y="1876050"/>
              <a:ext cx="62425" cy="53275"/>
            </a:xfrm>
            <a:custGeom>
              <a:avLst/>
              <a:gdLst/>
              <a:ahLst/>
              <a:cxnLst/>
              <a:rect l="l" t="t" r="r" b="b"/>
              <a:pathLst>
                <a:path w="2497" h="2131" extrusionOk="0">
                  <a:moveTo>
                    <a:pt x="1074" y="1"/>
                  </a:moveTo>
                  <a:cubicBezTo>
                    <a:pt x="481" y="1"/>
                    <a:pt x="9" y="472"/>
                    <a:pt x="1" y="1066"/>
                  </a:cubicBezTo>
                  <a:cubicBezTo>
                    <a:pt x="1" y="1707"/>
                    <a:pt x="527" y="2131"/>
                    <a:pt x="1074" y="2131"/>
                  </a:cubicBezTo>
                  <a:cubicBezTo>
                    <a:pt x="1337" y="2131"/>
                    <a:pt x="1605" y="2033"/>
                    <a:pt x="1822" y="1813"/>
                  </a:cubicBezTo>
                  <a:cubicBezTo>
                    <a:pt x="2497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48" name="Google Shape;2998;p68">
              <a:extLst>
                <a:ext uri="{FF2B5EF4-FFF2-40B4-BE49-F238E27FC236}">
                  <a16:creationId xmlns:a16="http://schemas.microsoft.com/office/drawing/2014/main" id="{3A16A5DA-DAE5-4395-A945-A3BC3968C1DF}"/>
                </a:ext>
              </a:extLst>
            </p:cNvPr>
            <p:cNvSpPr/>
            <p:nvPr/>
          </p:nvSpPr>
          <p:spPr>
            <a:xfrm>
              <a:off x="4046950" y="1952050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74" y="1"/>
                  </a:moveTo>
                  <a:cubicBezTo>
                    <a:pt x="481" y="9"/>
                    <a:pt x="9" y="481"/>
                    <a:pt x="1" y="1074"/>
                  </a:cubicBezTo>
                  <a:cubicBezTo>
                    <a:pt x="1" y="1712"/>
                    <a:pt x="529" y="2138"/>
                    <a:pt x="1077" y="2138"/>
                  </a:cubicBezTo>
                  <a:cubicBezTo>
                    <a:pt x="1339" y="2138"/>
                    <a:pt x="1606" y="2040"/>
                    <a:pt x="1822" y="1822"/>
                  </a:cubicBezTo>
                  <a:cubicBezTo>
                    <a:pt x="2497" y="1155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49" name="Google Shape;2999;p68">
              <a:extLst>
                <a:ext uri="{FF2B5EF4-FFF2-40B4-BE49-F238E27FC236}">
                  <a16:creationId xmlns:a16="http://schemas.microsoft.com/office/drawing/2014/main" id="{C0D61810-660B-413F-92B3-4D7B8BA2B8CC}"/>
                </a:ext>
              </a:extLst>
            </p:cNvPr>
            <p:cNvSpPr/>
            <p:nvPr/>
          </p:nvSpPr>
          <p:spPr>
            <a:xfrm>
              <a:off x="4046950" y="2028275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74" y="1"/>
                  </a:moveTo>
                  <a:cubicBezTo>
                    <a:pt x="481" y="1"/>
                    <a:pt x="9" y="480"/>
                    <a:pt x="1" y="1065"/>
                  </a:cubicBezTo>
                  <a:cubicBezTo>
                    <a:pt x="1" y="1709"/>
                    <a:pt x="530" y="2137"/>
                    <a:pt x="1078" y="2137"/>
                  </a:cubicBezTo>
                  <a:cubicBezTo>
                    <a:pt x="1340" y="2137"/>
                    <a:pt x="1607" y="2040"/>
                    <a:pt x="1822" y="1821"/>
                  </a:cubicBezTo>
                  <a:cubicBezTo>
                    <a:pt x="2497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50" name="Google Shape;3000;p68">
              <a:extLst>
                <a:ext uri="{FF2B5EF4-FFF2-40B4-BE49-F238E27FC236}">
                  <a16:creationId xmlns:a16="http://schemas.microsoft.com/office/drawing/2014/main" id="{D3B94A15-35A8-4F5A-8FA8-CBE97DA836BC}"/>
                </a:ext>
              </a:extLst>
            </p:cNvPr>
            <p:cNvSpPr/>
            <p:nvPr/>
          </p:nvSpPr>
          <p:spPr>
            <a:xfrm>
              <a:off x="4046950" y="2104500"/>
              <a:ext cx="62425" cy="53325"/>
            </a:xfrm>
            <a:custGeom>
              <a:avLst/>
              <a:gdLst/>
              <a:ahLst/>
              <a:cxnLst/>
              <a:rect l="l" t="t" r="r" b="b"/>
              <a:pathLst>
                <a:path w="2497" h="2133" extrusionOk="0">
                  <a:moveTo>
                    <a:pt x="1074" y="0"/>
                  </a:moveTo>
                  <a:cubicBezTo>
                    <a:pt x="481" y="0"/>
                    <a:pt x="9" y="480"/>
                    <a:pt x="1" y="1065"/>
                  </a:cubicBezTo>
                  <a:cubicBezTo>
                    <a:pt x="1" y="1709"/>
                    <a:pt x="530" y="2133"/>
                    <a:pt x="1079" y="2133"/>
                  </a:cubicBezTo>
                  <a:cubicBezTo>
                    <a:pt x="1340" y="2133"/>
                    <a:pt x="1607" y="2036"/>
                    <a:pt x="1822" y="1821"/>
                  </a:cubicBezTo>
                  <a:cubicBezTo>
                    <a:pt x="2497" y="1146"/>
                    <a:pt x="2017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51" name="Google Shape;3001;p68">
              <a:extLst>
                <a:ext uri="{FF2B5EF4-FFF2-40B4-BE49-F238E27FC236}">
                  <a16:creationId xmlns:a16="http://schemas.microsoft.com/office/drawing/2014/main" id="{D9BAFAEA-7B7D-4A3E-9C8A-7C3AF76C9AB6}"/>
                </a:ext>
              </a:extLst>
            </p:cNvPr>
            <p:cNvSpPr/>
            <p:nvPr/>
          </p:nvSpPr>
          <p:spPr>
            <a:xfrm>
              <a:off x="4123175" y="1723625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4" y="2037"/>
                    <a:pt x="1821" y="1822"/>
                  </a:cubicBezTo>
                  <a:cubicBezTo>
                    <a:pt x="2496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52" name="Google Shape;3002;p68">
              <a:extLst>
                <a:ext uri="{FF2B5EF4-FFF2-40B4-BE49-F238E27FC236}">
                  <a16:creationId xmlns:a16="http://schemas.microsoft.com/office/drawing/2014/main" id="{067C8CFD-C373-455E-8E97-301F207FA614}"/>
                </a:ext>
              </a:extLst>
            </p:cNvPr>
            <p:cNvSpPr/>
            <p:nvPr/>
          </p:nvSpPr>
          <p:spPr>
            <a:xfrm>
              <a:off x="4123175" y="1799850"/>
              <a:ext cx="62425" cy="53325"/>
            </a:xfrm>
            <a:custGeom>
              <a:avLst/>
              <a:gdLst/>
              <a:ahLst/>
              <a:cxnLst/>
              <a:rect l="l" t="t" r="r" b="b"/>
              <a:pathLst>
                <a:path w="2497" h="2133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4" y="2036"/>
                    <a:pt x="1821" y="1821"/>
                  </a:cubicBezTo>
                  <a:cubicBezTo>
                    <a:pt x="2496" y="1146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53" name="Google Shape;3003;p68">
              <a:extLst>
                <a:ext uri="{FF2B5EF4-FFF2-40B4-BE49-F238E27FC236}">
                  <a16:creationId xmlns:a16="http://schemas.microsoft.com/office/drawing/2014/main" id="{F8FD8061-2CBE-4E8E-900B-02776931B747}"/>
                </a:ext>
              </a:extLst>
            </p:cNvPr>
            <p:cNvSpPr/>
            <p:nvPr/>
          </p:nvSpPr>
          <p:spPr>
            <a:xfrm>
              <a:off x="4123175" y="1876050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65" y="1"/>
                  </a:moveTo>
                  <a:cubicBezTo>
                    <a:pt x="480" y="1"/>
                    <a:pt x="0" y="472"/>
                    <a:pt x="0" y="1066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4" y="2037"/>
                    <a:pt x="1821" y="1822"/>
                  </a:cubicBezTo>
                  <a:cubicBezTo>
                    <a:pt x="2496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54" name="Google Shape;3004;p68">
              <a:extLst>
                <a:ext uri="{FF2B5EF4-FFF2-40B4-BE49-F238E27FC236}">
                  <a16:creationId xmlns:a16="http://schemas.microsoft.com/office/drawing/2014/main" id="{5D7B0AA9-F01D-4B59-8985-006E15466DF7}"/>
                </a:ext>
              </a:extLst>
            </p:cNvPr>
            <p:cNvSpPr/>
            <p:nvPr/>
          </p:nvSpPr>
          <p:spPr>
            <a:xfrm>
              <a:off x="4123175" y="1952050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65" y="1"/>
                  </a:moveTo>
                  <a:cubicBezTo>
                    <a:pt x="480" y="9"/>
                    <a:pt x="0" y="481"/>
                    <a:pt x="0" y="1074"/>
                  </a:cubicBezTo>
                  <a:cubicBezTo>
                    <a:pt x="0" y="1712"/>
                    <a:pt x="525" y="2138"/>
                    <a:pt x="1073" y="2138"/>
                  </a:cubicBezTo>
                  <a:cubicBezTo>
                    <a:pt x="1335" y="2138"/>
                    <a:pt x="1603" y="2040"/>
                    <a:pt x="1821" y="1822"/>
                  </a:cubicBezTo>
                  <a:cubicBezTo>
                    <a:pt x="2496" y="1155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55" name="Google Shape;3005;p68">
              <a:extLst>
                <a:ext uri="{FF2B5EF4-FFF2-40B4-BE49-F238E27FC236}">
                  <a16:creationId xmlns:a16="http://schemas.microsoft.com/office/drawing/2014/main" id="{F58CCF00-769E-4CFF-97C8-8F3B80B5C792}"/>
                </a:ext>
              </a:extLst>
            </p:cNvPr>
            <p:cNvSpPr/>
            <p:nvPr/>
          </p:nvSpPr>
          <p:spPr>
            <a:xfrm>
              <a:off x="4123175" y="2028275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65" y="1"/>
                  </a:moveTo>
                  <a:cubicBezTo>
                    <a:pt x="480" y="1"/>
                    <a:pt x="0" y="480"/>
                    <a:pt x="0" y="1065"/>
                  </a:cubicBezTo>
                  <a:cubicBezTo>
                    <a:pt x="0" y="1709"/>
                    <a:pt x="526" y="2137"/>
                    <a:pt x="1074" y="2137"/>
                  </a:cubicBezTo>
                  <a:cubicBezTo>
                    <a:pt x="1336" y="2137"/>
                    <a:pt x="1603" y="2040"/>
                    <a:pt x="1821" y="1821"/>
                  </a:cubicBezTo>
                  <a:cubicBezTo>
                    <a:pt x="2496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56" name="Google Shape;3006;p68">
              <a:extLst>
                <a:ext uri="{FF2B5EF4-FFF2-40B4-BE49-F238E27FC236}">
                  <a16:creationId xmlns:a16="http://schemas.microsoft.com/office/drawing/2014/main" id="{D15C1BA4-9633-4BDF-A2A9-6E7106A8AC1C}"/>
                </a:ext>
              </a:extLst>
            </p:cNvPr>
            <p:cNvSpPr/>
            <p:nvPr/>
          </p:nvSpPr>
          <p:spPr>
            <a:xfrm>
              <a:off x="4123175" y="2104500"/>
              <a:ext cx="62425" cy="53325"/>
            </a:xfrm>
            <a:custGeom>
              <a:avLst/>
              <a:gdLst/>
              <a:ahLst/>
              <a:cxnLst/>
              <a:rect l="l" t="t" r="r" b="b"/>
              <a:pathLst>
                <a:path w="2497" h="2133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4" y="2036"/>
                    <a:pt x="1821" y="1821"/>
                  </a:cubicBezTo>
                  <a:cubicBezTo>
                    <a:pt x="2496" y="1146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57" name="Google Shape;3007;p68">
              <a:extLst>
                <a:ext uri="{FF2B5EF4-FFF2-40B4-BE49-F238E27FC236}">
                  <a16:creationId xmlns:a16="http://schemas.microsoft.com/office/drawing/2014/main" id="{2443C62A-00DF-4D2D-9D22-51932FAE362A}"/>
                </a:ext>
              </a:extLst>
            </p:cNvPr>
            <p:cNvSpPr/>
            <p:nvPr/>
          </p:nvSpPr>
          <p:spPr>
            <a:xfrm>
              <a:off x="4199400" y="1723625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5"/>
                  </a:cubicBezTo>
                  <a:cubicBezTo>
                    <a:pt x="0" y="1709"/>
                    <a:pt x="525" y="2133"/>
                    <a:pt x="1074" y="2133"/>
                  </a:cubicBezTo>
                  <a:cubicBezTo>
                    <a:pt x="1336" y="2133"/>
                    <a:pt x="1603" y="2037"/>
                    <a:pt x="1821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58" name="Google Shape;3008;p68">
              <a:extLst>
                <a:ext uri="{FF2B5EF4-FFF2-40B4-BE49-F238E27FC236}">
                  <a16:creationId xmlns:a16="http://schemas.microsoft.com/office/drawing/2014/main" id="{B616248D-C83F-422E-BA9C-1DC5A1EC145C}"/>
                </a:ext>
              </a:extLst>
            </p:cNvPr>
            <p:cNvSpPr/>
            <p:nvPr/>
          </p:nvSpPr>
          <p:spPr>
            <a:xfrm>
              <a:off x="4199400" y="1799850"/>
              <a:ext cx="62200" cy="53325"/>
            </a:xfrm>
            <a:custGeom>
              <a:avLst/>
              <a:gdLst/>
              <a:ahLst/>
              <a:cxnLst/>
              <a:rect l="l" t="t" r="r" b="b"/>
              <a:pathLst>
                <a:path w="2488" h="2133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5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59" name="Google Shape;3009;p68">
              <a:extLst>
                <a:ext uri="{FF2B5EF4-FFF2-40B4-BE49-F238E27FC236}">
                  <a16:creationId xmlns:a16="http://schemas.microsoft.com/office/drawing/2014/main" id="{53FCF87D-3EE1-4431-8831-5C79D30FD2B6}"/>
                </a:ext>
              </a:extLst>
            </p:cNvPr>
            <p:cNvSpPr/>
            <p:nvPr/>
          </p:nvSpPr>
          <p:spPr>
            <a:xfrm>
              <a:off x="4199400" y="1876050"/>
              <a:ext cx="62200" cy="53275"/>
            </a:xfrm>
            <a:custGeom>
              <a:avLst/>
              <a:gdLst/>
              <a:ahLst/>
              <a:cxnLst/>
              <a:rect l="l" t="t" r="r" b="b"/>
              <a:pathLst>
                <a:path w="2488" h="2131" extrusionOk="0">
                  <a:moveTo>
                    <a:pt x="1065" y="1"/>
                  </a:moveTo>
                  <a:cubicBezTo>
                    <a:pt x="480" y="1"/>
                    <a:pt x="0" y="472"/>
                    <a:pt x="0" y="1066"/>
                  </a:cubicBezTo>
                  <a:cubicBezTo>
                    <a:pt x="0" y="1707"/>
                    <a:pt x="522" y="2131"/>
                    <a:pt x="1069" y="2131"/>
                  </a:cubicBezTo>
                  <a:cubicBezTo>
                    <a:pt x="1333" y="2131"/>
                    <a:pt x="1602" y="2033"/>
                    <a:pt x="1821" y="1813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60" name="Google Shape;3010;p68">
              <a:extLst>
                <a:ext uri="{FF2B5EF4-FFF2-40B4-BE49-F238E27FC236}">
                  <a16:creationId xmlns:a16="http://schemas.microsoft.com/office/drawing/2014/main" id="{0863B078-ED1F-418D-A432-DBE94741BCEB}"/>
                </a:ext>
              </a:extLst>
            </p:cNvPr>
            <p:cNvSpPr/>
            <p:nvPr/>
          </p:nvSpPr>
          <p:spPr>
            <a:xfrm>
              <a:off x="4199400" y="1952050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80" y="9"/>
                    <a:pt x="0" y="481"/>
                    <a:pt x="0" y="1074"/>
                  </a:cubicBezTo>
                  <a:cubicBezTo>
                    <a:pt x="0" y="1712"/>
                    <a:pt x="524" y="2138"/>
                    <a:pt x="1073" y="2138"/>
                  </a:cubicBezTo>
                  <a:cubicBezTo>
                    <a:pt x="1335" y="2138"/>
                    <a:pt x="1603" y="2040"/>
                    <a:pt x="1821" y="1822"/>
                  </a:cubicBezTo>
                  <a:cubicBezTo>
                    <a:pt x="2488" y="1155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61" name="Google Shape;3011;p68">
              <a:extLst>
                <a:ext uri="{FF2B5EF4-FFF2-40B4-BE49-F238E27FC236}">
                  <a16:creationId xmlns:a16="http://schemas.microsoft.com/office/drawing/2014/main" id="{6FC7C8BB-577F-460B-8060-F89AAB521B5A}"/>
                </a:ext>
              </a:extLst>
            </p:cNvPr>
            <p:cNvSpPr/>
            <p:nvPr/>
          </p:nvSpPr>
          <p:spPr>
            <a:xfrm>
              <a:off x="4199400" y="2028275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80" y="1"/>
                    <a:pt x="0" y="480"/>
                    <a:pt x="0" y="1065"/>
                  </a:cubicBezTo>
                  <a:cubicBezTo>
                    <a:pt x="0" y="1709"/>
                    <a:pt x="525" y="2137"/>
                    <a:pt x="1074" y="2137"/>
                  </a:cubicBezTo>
                  <a:cubicBezTo>
                    <a:pt x="1336" y="2137"/>
                    <a:pt x="1603" y="2040"/>
                    <a:pt x="1821" y="1821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62" name="Google Shape;3012;p68">
              <a:extLst>
                <a:ext uri="{FF2B5EF4-FFF2-40B4-BE49-F238E27FC236}">
                  <a16:creationId xmlns:a16="http://schemas.microsoft.com/office/drawing/2014/main" id="{48E7B547-6CEE-4144-BFDA-8DBE47C7E0AE}"/>
                </a:ext>
              </a:extLst>
            </p:cNvPr>
            <p:cNvSpPr/>
            <p:nvPr/>
          </p:nvSpPr>
          <p:spPr>
            <a:xfrm>
              <a:off x="4199400" y="2104500"/>
              <a:ext cx="62200" cy="53325"/>
            </a:xfrm>
            <a:custGeom>
              <a:avLst/>
              <a:gdLst/>
              <a:ahLst/>
              <a:cxnLst/>
              <a:rect l="l" t="t" r="r" b="b"/>
              <a:pathLst>
                <a:path w="2488" h="2133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5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63" name="Google Shape;3013;p68">
              <a:extLst>
                <a:ext uri="{FF2B5EF4-FFF2-40B4-BE49-F238E27FC236}">
                  <a16:creationId xmlns:a16="http://schemas.microsoft.com/office/drawing/2014/main" id="{43237C07-34C4-4DE7-8B33-217BB34DD7FD}"/>
                </a:ext>
              </a:extLst>
            </p:cNvPr>
            <p:cNvSpPr/>
            <p:nvPr/>
          </p:nvSpPr>
          <p:spPr>
            <a:xfrm>
              <a:off x="4199400" y="2180700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6"/>
                  </a:cubicBezTo>
                  <a:cubicBezTo>
                    <a:pt x="0" y="1709"/>
                    <a:pt x="525" y="2133"/>
                    <a:pt x="1074" y="2133"/>
                  </a:cubicBezTo>
                  <a:cubicBezTo>
                    <a:pt x="1336" y="2133"/>
                    <a:pt x="1603" y="2037"/>
                    <a:pt x="1821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64" name="Google Shape;3014;p68">
              <a:extLst>
                <a:ext uri="{FF2B5EF4-FFF2-40B4-BE49-F238E27FC236}">
                  <a16:creationId xmlns:a16="http://schemas.microsoft.com/office/drawing/2014/main" id="{A4F072CA-24C1-456F-A563-1255BD2FFA9C}"/>
                </a:ext>
              </a:extLst>
            </p:cNvPr>
            <p:cNvSpPr/>
            <p:nvPr/>
          </p:nvSpPr>
          <p:spPr>
            <a:xfrm>
              <a:off x="4275600" y="164740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72" y="9"/>
                    <a:pt x="1" y="481"/>
                    <a:pt x="1" y="1066"/>
                  </a:cubicBezTo>
                  <a:cubicBezTo>
                    <a:pt x="1" y="1710"/>
                    <a:pt x="526" y="2138"/>
                    <a:pt x="1072" y="2138"/>
                  </a:cubicBezTo>
                  <a:cubicBezTo>
                    <a:pt x="1333" y="2138"/>
                    <a:pt x="1598" y="2040"/>
                    <a:pt x="1813" y="1822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65" name="Google Shape;3015;p68">
              <a:extLst>
                <a:ext uri="{FF2B5EF4-FFF2-40B4-BE49-F238E27FC236}">
                  <a16:creationId xmlns:a16="http://schemas.microsoft.com/office/drawing/2014/main" id="{4925624D-A27C-4297-9235-655BB0204CA4}"/>
                </a:ext>
              </a:extLst>
            </p:cNvPr>
            <p:cNvSpPr/>
            <p:nvPr/>
          </p:nvSpPr>
          <p:spPr>
            <a:xfrm>
              <a:off x="4275600" y="172362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72" y="1"/>
                    <a:pt x="1" y="480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7"/>
                    <a:pt x="1813" y="1822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66" name="Google Shape;3016;p68">
              <a:extLst>
                <a:ext uri="{FF2B5EF4-FFF2-40B4-BE49-F238E27FC236}">
                  <a16:creationId xmlns:a16="http://schemas.microsoft.com/office/drawing/2014/main" id="{FF3E467A-164D-47DD-8737-3AF114C0C5A8}"/>
                </a:ext>
              </a:extLst>
            </p:cNvPr>
            <p:cNvSpPr/>
            <p:nvPr/>
          </p:nvSpPr>
          <p:spPr>
            <a:xfrm>
              <a:off x="4275600" y="1799850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6" y="0"/>
                  </a:moveTo>
                  <a:cubicBezTo>
                    <a:pt x="472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6"/>
                    <a:pt x="1813" y="1821"/>
                  </a:cubicBezTo>
                  <a:cubicBezTo>
                    <a:pt x="2488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67" name="Google Shape;3017;p68">
              <a:extLst>
                <a:ext uri="{FF2B5EF4-FFF2-40B4-BE49-F238E27FC236}">
                  <a16:creationId xmlns:a16="http://schemas.microsoft.com/office/drawing/2014/main" id="{9EE666D0-45A0-4BF0-B106-AB5C1F9E5188}"/>
                </a:ext>
              </a:extLst>
            </p:cNvPr>
            <p:cNvSpPr/>
            <p:nvPr/>
          </p:nvSpPr>
          <p:spPr>
            <a:xfrm>
              <a:off x="4275600" y="1876050"/>
              <a:ext cx="62225" cy="53275"/>
            </a:xfrm>
            <a:custGeom>
              <a:avLst/>
              <a:gdLst/>
              <a:ahLst/>
              <a:cxnLst/>
              <a:rect l="l" t="t" r="r" b="b"/>
              <a:pathLst>
                <a:path w="2489" h="2131" extrusionOk="0">
                  <a:moveTo>
                    <a:pt x="1066" y="1"/>
                  </a:moveTo>
                  <a:cubicBezTo>
                    <a:pt x="472" y="1"/>
                    <a:pt x="1" y="472"/>
                    <a:pt x="1" y="1066"/>
                  </a:cubicBezTo>
                  <a:cubicBezTo>
                    <a:pt x="1" y="1707"/>
                    <a:pt x="523" y="2131"/>
                    <a:pt x="1067" y="2131"/>
                  </a:cubicBezTo>
                  <a:cubicBezTo>
                    <a:pt x="1329" y="2131"/>
                    <a:pt x="1597" y="2033"/>
                    <a:pt x="1813" y="1813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68" name="Google Shape;3018;p68">
              <a:extLst>
                <a:ext uri="{FF2B5EF4-FFF2-40B4-BE49-F238E27FC236}">
                  <a16:creationId xmlns:a16="http://schemas.microsoft.com/office/drawing/2014/main" id="{8BC81CDD-E96C-49BC-A87E-952EE5F4851A}"/>
                </a:ext>
              </a:extLst>
            </p:cNvPr>
            <p:cNvSpPr/>
            <p:nvPr/>
          </p:nvSpPr>
          <p:spPr>
            <a:xfrm>
              <a:off x="4275600" y="195205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72" y="9"/>
                    <a:pt x="1" y="481"/>
                    <a:pt x="1" y="1074"/>
                  </a:cubicBezTo>
                  <a:cubicBezTo>
                    <a:pt x="1" y="1712"/>
                    <a:pt x="525" y="2138"/>
                    <a:pt x="1071" y="2138"/>
                  </a:cubicBezTo>
                  <a:cubicBezTo>
                    <a:pt x="1332" y="2138"/>
                    <a:pt x="1598" y="2040"/>
                    <a:pt x="1813" y="1822"/>
                  </a:cubicBezTo>
                  <a:cubicBezTo>
                    <a:pt x="2488" y="1155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69" name="Google Shape;3019;p68">
              <a:extLst>
                <a:ext uri="{FF2B5EF4-FFF2-40B4-BE49-F238E27FC236}">
                  <a16:creationId xmlns:a16="http://schemas.microsoft.com/office/drawing/2014/main" id="{26A35D11-5D97-46E1-BD2A-4FF42DC149D6}"/>
                </a:ext>
              </a:extLst>
            </p:cNvPr>
            <p:cNvSpPr/>
            <p:nvPr/>
          </p:nvSpPr>
          <p:spPr>
            <a:xfrm>
              <a:off x="4275600" y="2028275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72" y="1"/>
                    <a:pt x="1" y="480"/>
                    <a:pt x="1" y="1065"/>
                  </a:cubicBezTo>
                  <a:cubicBezTo>
                    <a:pt x="1" y="1709"/>
                    <a:pt x="526" y="2137"/>
                    <a:pt x="1072" y="2137"/>
                  </a:cubicBezTo>
                  <a:cubicBezTo>
                    <a:pt x="1333" y="2137"/>
                    <a:pt x="1598" y="2040"/>
                    <a:pt x="1813" y="1821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70" name="Google Shape;3020;p68">
              <a:extLst>
                <a:ext uri="{FF2B5EF4-FFF2-40B4-BE49-F238E27FC236}">
                  <a16:creationId xmlns:a16="http://schemas.microsoft.com/office/drawing/2014/main" id="{71282B97-9B58-4A03-8717-FFEB3274E38E}"/>
                </a:ext>
              </a:extLst>
            </p:cNvPr>
            <p:cNvSpPr/>
            <p:nvPr/>
          </p:nvSpPr>
          <p:spPr>
            <a:xfrm>
              <a:off x="4275600" y="2104500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6" y="0"/>
                  </a:moveTo>
                  <a:cubicBezTo>
                    <a:pt x="472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6"/>
                    <a:pt x="1813" y="1821"/>
                  </a:cubicBezTo>
                  <a:cubicBezTo>
                    <a:pt x="2488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71" name="Google Shape;3021;p68">
              <a:extLst>
                <a:ext uri="{FF2B5EF4-FFF2-40B4-BE49-F238E27FC236}">
                  <a16:creationId xmlns:a16="http://schemas.microsoft.com/office/drawing/2014/main" id="{9F0450B7-333D-4CC1-829C-E260D743AC14}"/>
                </a:ext>
              </a:extLst>
            </p:cNvPr>
            <p:cNvSpPr/>
            <p:nvPr/>
          </p:nvSpPr>
          <p:spPr>
            <a:xfrm>
              <a:off x="4275600" y="218070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72" y="1"/>
                    <a:pt x="1" y="480"/>
                    <a:pt x="1" y="1066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7"/>
                    <a:pt x="1813" y="1822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72" name="Google Shape;3022;p68">
              <a:extLst>
                <a:ext uri="{FF2B5EF4-FFF2-40B4-BE49-F238E27FC236}">
                  <a16:creationId xmlns:a16="http://schemas.microsoft.com/office/drawing/2014/main" id="{4BDB1814-9DBB-4D13-A4CA-2F31DB8558C3}"/>
                </a:ext>
              </a:extLst>
            </p:cNvPr>
            <p:cNvSpPr/>
            <p:nvPr/>
          </p:nvSpPr>
          <p:spPr>
            <a:xfrm>
              <a:off x="4351600" y="2180700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74" y="1"/>
                  </a:moveTo>
                  <a:cubicBezTo>
                    <a:pt x="481" y="1"/>
                    <a:pt x="9" y="480"/>
                    <a:pt x="1" y="1066"/>
                  </a:cubicBezTo>
                  <a:cubicBezTo>
                    <a:pt x="1" y="1709"/>
                    <a:pt x="530" y="2133"/>
                    <a:pt x="1079" y="2133"/>
                  </a:cubicBezTo>
                  <a:cubicBezTo>
                    <a:pt x="1340" y="2133"/>
                    <a:pt x="1607" y="2037"/>
                    <a:pt x="1822" y="1822"/>
                  </a:cubicBezTo>
                  <a:cubicBezTo>
                    <a:pt x="2497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73" name="Google Shape;3023;p68">
              <a:extLst>
                <a:ext uri="{FF2B5EF4-FFF2-40B4-BE49-F238E27FC236}">
                  <a16:creationId xmlns:a16="http://schemas.microsoft.com/office/drawing/2014/main" id="{C9A66817-852E-4B2C-974A-F09BDE7807E9}"/>
                </a:ext>
              </a:extLst>
            </p:cNvPr>
            <p:cNvSpPr/>
            <p:nvPr/>
          </p:nvSpPr>
          <p:spPr>
            <a:xfrm>
              <a:off x="4427825" y="1647400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65" y="1"/>
                  </a:moveTo>
                  <a:cubicBezTo>
                    <a:pt x="480" y="9"/>
                    <a:pt x="9" y="481"/>
                    <a:pt x="1" y="1066"/>
                  </a:cubicBezTo>
                  <a:cubicBezTo>
                    <a:pt x="1" y="1710"/>
                    <a:pt x="526" y="2138"/>
                    <a:pt x="1074" y="2138"/>
                  </a:cubicBezTo>
                  <a:cubicBezTo>
                    <a:pt x="1336" y="2138"/>
                    <a:pt x="1603" y="2040"/>
                    <a:pt x="1822" y="1822"/>
                  </a:cubicBezTo>
                  <a:cubicBezTo>
                    <a:pt x="2496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74" name="Google Shape;3024;p68">
              <a:extLst>
                <a:ext uri="{FF2B5EF4-FFF2-40B4-BE49-F238E27FC236}">
                  <a16:creationId xmlns:a16="http://schemas.microsoft.com/office/drawing/2014/main" id="{B9B22426-D928-435A-B3DF-F830F0691630}"/>
                </a:ext>
              </a:extLst>
            </p:cNvPr>
            <p:cNvSpPr/>
            <p:nvPr/>
          </p:nvSpPr>
          <p:spPr>
            <a:xfrm>
              <a:off x="4427825" y="1723625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65" y="1"/>
                  </a:moveTo>
                  <a:cubicBezTo>
                    <a:pt x="480" y="1"/>
                    <a:pt x="9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6" y="2133"/>
                    <a:pt x="1604" y="2037"/>
                    <a:pt x="1822" y="1822"/>
                  </a:cubicBezTo>
                  <a:cubicBezTo>
                    <a:pt x="2496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75" name="Google Shape;3025;p68">
              <a:extLst>
                <a:ext uri="{FF2B5EF4-FFF2-40B4-BE49-F238E27FC236}">
                  <a16:creationId xmlns:a16="http://schemas.microsoft.com/office/drawing/2014/main" id="{88E728B7-0766-427E-BFDF-084A66D960AB}"/>
                </a:ext>
              </a:extLst>
            </p:cNvPr>
            <p:cNvSpPr/>
            <p:nvPr/>
          </p:nvSpPr>
          <p:spPr>
            <a:xfrm>
              <a:off x="4427825" y="1799850"/>
              <a:ext cx="62425" cy="53325"/>
            </a:xfrm>
            <a:custGeom>
              <a:avLst/>
              <a:gdLst/>
              <a:ahLst/>
              <a:cxnLst/>
              <a:rect l="l" t="t" r="r" b="b"/>
              <a:pathLst>
                <a:path w="2497" h="2133" extrusionOk="0">
                  <a:moveTo>
                    <a:pt x="1065" y="0"/>
                  </a:moveTo>
                  <a:cubicBezTo>
                    <a:pt x="480" y="0"/>
                    <a:pt x="9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6" y="2133"/>
                    <a:pt x="1604" y="2036"/>
                    <a:pt x="1822" y="1821"/>
                  </a:cubicBezTo>
                  <a:cubicBezTo>
                    <a:pt x="2496" y="1146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76" name="Google Shape;3026;p68">
              <a:extLst>
                <a:ext uri="{FF2B5EF4-FFF2-40B4-BE49-F238E27FC236}">
                  <a16:creationId xmlns:a16="http://schemas.microsoft.com/office/drawing/2014/main" id="{546EFDB1-E4C4-405C-8A97-163A002548EA}"/>
                </a:ext>
              </a:extLst>
            </p:cNvPr>
            <p:cNvSpPr/>
            <p:nvPr/>
          </p:nvSpPr>
          <p:spPr>
            <a:xfrm>
              <a:off x="4427825" y="1876050"/>
              <a:ext cx="62425" cy="53275"/>
            </a:xfrm>
            <a:custGeom>
              <a:avLst/>
              <a:gdLst/>
              <a:ahLst/>
              <a:cxnLst/>
              <a:rect l="l" t="t" r="r" b="b"/>
              <a:pathLst>
                <a:path w="2497" h="2131" extrusionOk="0">
                  <a:moveTo>
                    <a:pt x="1065" y="1"/>
                  </a:moveTo>
                  <a:cubicBezTo>
                    <a:pt x="480" y="1"/>
                    <a:pt x="9" y="472"/>
                    <a:pt x="1" y="1066"/>
                  </a:cubicBezTo>
                  <a:cubicBezTo>
                    <a:pt x="1" y="1707"/>
                    <a:pt x="523" y="2131"/>
                    <a:pt x="1070" y="2131"/>
                  </a:cubicBezTo>
                  <a:cubicBezTo>
                    <a:pt x="1333" y="2131"/>
                    <a:pt x="1602" y="2033"/>
                    <a:pt x="1822" y="1813"/>
                  </a:cubicBezTo>
                  <a:cubicBezTo>
                    <a:pt x="2496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77" name="Google Shape;3027;p68">
              <a:extLst>
                <a:ext uri="{FF2B5EF4-FFF2-40B4-BE49-F238E27FC236}">
                  <a16:creationId xmlns:a16="http://schemas.microsoft.com/office/drawing/2014/main" id="{AF71A265-BC10-4555-9DFB-C43A35FB8299}"/>
                </a:ext>
              </a:extLst>
            </p:cNvPr>
            <p:cNvSpPr/>
            <p:nvPr/>
          </p:nvSpPr>
          <p:spPr>
            <a:xfrm>
              <a:off x="4427825" y="1952050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65" y="1"/>
                  </a:moveTo>
                  <a:cubicBezTo>
                    <a:pt x="480" y="9"/>
                    <a:pt x="9" y="481"/>
                    <a:pt x="1" y="1074"/>
                  </a:cubicBezTo>
                  <a:cubicBezTo>
                    <a:pt x="1" y="1712"/>
                    <a:pt x="525" y="2138"/>
                    <a:pt x="1073" y="2138"/>
                  </a:cubicBezTo>
                  <a:cubicBezTo>
                    <a:pt x="1335" y="2138"/>
                    <a:pt x="1603" y="2040"/>
                    <a:pt x="1822" y="1822"/>
                  </a:cubicBezTo>
                  <a:cubicBezTo>
                    <a:pt x="2496" y="1155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78" name="Google Shape;3028;p68">
              <a:extLst>
                <a:ext uri="{FF2B5EF4-FFF2-40B4-BE49-F238E27FC236}">
                  <a16:creationId xmlns:a16="http://schemas.microsoft.com/office/drawing/2014/main" id="{6533B051-255E-4D72-824A-C610BCC02D66}"/>
                </a:ext>
              </a:extLst>
            </p:cNvPr>
            <p:cNvSpPr/>
            <p:nvPr/>
          </p:nvSpPr>
          <p:spPr>
            <a:xfrm>
              <a:off x="4427825" y="2028275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65" y="1"/>
                  </a:moveTo>
                  <a:cubicBezTo>
                    <a:pt x="480" y="1"/>
                    <a:pt x="9" y="480"/>
                    <a:pt x="1" y="1065"/>
                  </a:cubicBezTo>
                  <a:cubicBezTo>
                    <a:pt x="1" y="1709"/>
                    <a:pt x="526" y="2137"/>
                    <a:pt x="1074" y="2137"/>
                  </a:cubicBezTo>
                  <a:cubicBezTo>
                    <a:pt x="1336" y="2137"/>
                    <a:pt x="1603" y="2040"/>
                    <a:pt x="1822" y="1821"/>
                  </a:cubicBezTo>
                  <a:cubicBezTo>
                    <a:pt x="2496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79" name="Google Shape;3029;p68">
              <a:extLst>
                <a:ext uri="{FF2B5EF4-FFF2-40B4-BE49-F238E27FC236}">
                  <a16:creationId xmlns:a16="http://schemas.microsoft.com/office/drawing/2014/main" id="{F2459FF3-2BCE-4685-9005-90D306D6374F}"/>
                </a:ext>
              </a:extLst>
            </p:cNvPr>
            <p:cNvSpPr/>
            <p:nvPr/>
          </p:nvSpPr>
          <p:spPr>
            <a:xfrm>
              <a:off x="4427825" y="2104500"/>
              <a:ext cx="62425" cy="53325"/>
            </a:xfrm>
            <a:custGeom>
              <a:avLst/>
              <a:gdLst/>
              <a:ahLst/>
              <a:cxnLst/>
              <a:rect l="l" t="t" r="r" b="b"/>
              <a:pathLst>
                <a:path w="2497" h="2133" extrusionOk="0">
                  <a:moveTo>
                    <a:pt x="1065" y="0"/>
                  </a:moveTo>
                  <a:cubicBezTo>
                    <a:pt x="480" y="0"/>
                    <a:pt x="9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6" y="2133"/>
                    <a:pt x="1604" y="2036"/>
                    <a:pt x="1822" y="1821"/>
                  </a:cubicBezTo>
                  <a:cubicBezTo>
                    <a:pt x="2496" y="1146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80" name="Google Shape;3030;p68">
              <a:extLst>
                <a:ext uri="{FF2B5EF4-FFF2-40B4-BE49-F238E27FC236}">
                  <a16:creationId xmlns:a16="http://schemas.microsoft.com/office/drawing/2014/main" id="{ED302AC5-4D9C-41D3-A8EE-5F26B43FE86B}"/>
                </a:ext>
              </a:extLst>
            </p:cNvPr>
            <p:cNvSpPr/>
            <p:nvPr/>
          </p:nvSpPr>
          <p:spPr>
            <a:xfrm>
              <a:off x="4427825" y="2180700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65" y="1"/>
                  </a:moveTo>
                  <a:cubicBezTo>
                    <a:pt x="480" y="1"/>
                    <a:pt x="9" y="480"/>
                    <a:pt x="1" y="1066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6" y="2133"/>
                    <a:pt x="1604" y="2037"/>
                    <a:pt x="1822" y="1822"/>
                  </a:cubicBezTo>
                  <a:cubicBezTo>
                    <a:pt x="2496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81" name="Google Shape;3031;p68">
              <a:extLst>
                <a:ext uri="{FF2B5EF4-FFF2-40B4-BE49-F238E27FC236}">
                  <a16:creationId xmlns:a16="http://schemas.microsoft.com/office/drawing/2014/main" id="{6844A0EC-629A-4380-A22C-AC54FA69D61F}"/>
                </a:ext>
              </a:extLst>
            </p:cNvPr>
            <p:cNvSpPr/>
            <p:nvPr/>
          </p:nvSpPr>
          <p:spPr>
            <a:xfrm>
              <a:off x="4427825" y="1571400"/>
              <a:ext cx="62350" cy="53250"/>
            </a:xfrm>
            <a:custGeom>
              <a:avLst/>
              <a:gdLst/>
              <a:ahLst/>
              <a:cxnLst/>
              <a:rect l="l" t="t" r="r" b="b"/>
              <a:pathLst>
                <a:path w="2494" h="2130" extrusionOk="0">
                  <a:moveTo>
                    <a:pt x="1075" y="1"/>
                  </a:moveTo>
                  <a:cubicBezTo>
                    <a:pt x="1072" y="1"/>
                    <a:pt x="1069" y="1"/>
                    <a:pt x="1065" y="1"/>
                  </a:cubicBezTo>
                  <a:cubicBezTo>
                    <a:pt x="480" y="1"/>
                    <a:pt x="9" y="472"/>
                    <a:pt x="1" y="1066"/>
                  </a:cubicBezTo>
                  <a:cubicBezTo>
                    <a:pt x="1" y="1703"/>
                    <a:pt x="525" y="2129"/>
                    <a:pt x="1073" y="2129"/>
                  </a:cubicBezTo>
                  <a:cubicBezTo>
                    <a:pt x="1335" y="2129"/>
                    <a:pt x="1603" y="2032"/>
                    <a:pt x="1822" y="1813"/>
                  </a:cubicBezTo>
                  <a:cubicBezTo>
                    <a:pt x="2494" y="1149"/>
                    <a:pt x="2020" y="1"/>
                    <a:pt x="107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82" name="Google Shape;3032;p68">
              <a:extLst>
                <a:ext uri="{FF2B5EF4-FFF2-40B4-BE49-F238E27FC236}">
                  <a16:creationId xmlns:a16="http://schemas.microsoft.com/office/drawing/2014/main" id="{E59EE544-384F-43FB-B05D-4F37B9A20702}"/>
                </a:ext>
              </a:extLst>
            </p:cNvPr>
            <p:cNvSpPr/>
            <p:nvPr/>
          </p:nvSpPr>
          <p:spPr>
            <a:xfrm>
              <a:off x="4351600" y="1571400"/>
              <a:ext cx="62425" cy="53250"/>
            </a:xfrm>
            <a:custGeom>
              <a:avLst/>
              <a:gdLst/>
              <a:ahLst/>
              <a:cxnLst/>
              <a:rect l="l" t="t" r="r" b="b"/>
              <a:pathLst>
                <a:path w="2497" h="2130" extrusionOk="0">
                  <a:moveTo>
                    <a:pt x="1074" y="1"/>
                  </a:moveTo>
                  <a:cubicBezTo>
                    <a:pt x="481" y="1"/>
                    <a:pt x="9" y="472"/>
                    <a:pt x="1" y="1066"/>
                  </a:cubicBezTo>
                  <a:cubicBezTo>
                    <a:pt x="1" y="1703"/>
                    <a:pt x="529" y="2129"/>
                    <a:pt x="1077" y="2129"/>
                  </a:cubicBezTo>
                  <a:cubicBezTo>
                    <a:pt x="1339" y="2129"/>
                    <a:pt x="1606" y="2032"/>
                    <a:pt x="1822" y="1813"/>
                  </a:cubicBezTo>
                  <a:cubicBezTo>
                    <a:pt x="2497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83" name="Google Shape;3033;p68">
              <a:extLst>
                <a:ext uri="{FF2B5EF4-FFF2-40B4-BE49-F238E27FC236}">
                  <a16:creationId xmlns:a16="http://schemas.microsoft.com/office/drawing/2014/main" id="{528C8154-3318-40A9-9D19-AAA19B95403D}"/>
                </a:ext>
              </a:extLst>
            </p:cNvPr>
            <p:cNvSpPr/>
            <p:nvPr/>
          </p:nvSpPr>
          <p:spPr>
            <a:xfrm>
              <a:off x="4275600" y="1571400"/>
              <a:ext cx="62225" cy="53250"/>
            </a:xfrm>
            <a:custGeom>
              <a:avLst/>
              <a:gdLst/>
              <a:ahLst/>
              <a:cxnLst/>
              <a:rect l="l" t="t" r="r" b="b"/>
              <a:pathLst>
                <a:path w="2489" h="2130" extrusionOk="0">
                  <a:moveTo>
                    <a:pt x="1066" y="1"/>
                  </a:moveTo>
                  <a:cubicBezTo>
                    <a:pt x="472" y="1"/>
                    <a:pt x="1" y="472"/>
                    <a:pt x="1" y="1066"/>
                  </a:cubicBezTo>
                  <a:cubicBezTo>
                    <a:pt x="1" y="1703"/>
                    <a:pt x="525" y="2129"/>
                    <a:pt x="1071" y="2129"/>
                  </a:cubicBezTo>
                  <a:cubicBezTo>
                    <a:pt x="1332" y="2129"/>
                    <a:pt x="1598" y="2032"/>
                    <a:pt x="1813" y="1813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84" name="Google Shape;3034;p68">
              <a:extLst>
                <a:ext uri="{FF2B5EF4-FFF2-40B4-BE49-F238E27FC236}">
                  <a16:creationId xmlns:a16="http://schemas.microsoft.com/office/drawing/2014/main" id="{34E2F0B6-90AA-4BD6-8B0A-86EDB5EB57F3}"/>
                </a:ext>
              </a:extLst>
            </p:cNvPr>
            <p:cNvSpPr/>
            <p:nvPr/>
          </p:nvSpPr>
          <p:spPr>
            <a:xfrm>
              <a:off x="4275600" y="141897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72" y="1"/>
                    <a:pt x="1" y="480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7"/>
                    <a:pt x="1813" y="1822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85" name="Google Shape;3035;p68">
              <a:extLst>
                <a:ext uri="{FF2B5EF4-FFF2-40B4-BE49-F238E27FC236}">
                  <a16:creationId xmlns:a16="http://schemas.microsoft.com/office/drawing/2014/main" id="{E7B52D83-8D87-4174-995A-3A1828465722}"/>
                </a:ext>
              </a:extLst>
            </p:cNvPr>
            <p:cNvSpPr/>
            <p:nvPr/>
          </p:nvSpPr>
          <p:spPr>
            <a:xfrm>
              <a:off x="4199400" y="1647400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80" y="1"/>
                    <a:pt x="0" y="481"/>
                    <a:pt x="0" y="1066"/>
                  </a:cubicBezTo>
                  <a:cubicBezTo>
                    <a:pt x="0" y="1710"/>
                    <a:pt x="525" y="2138"/>
                    <a:pt x="1074" y="2138"/>
                  </a:cubicBezTo>
                  <a:cubicBezTo>
                    <a:pt x="1336" y="2138"/>
                    <a:pt x="1603" y="2040"/>
                    <a:pt x="1821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86" name="Google Shape;3036;p68">
              <a:extLst>
                <a:ext uri="{FF2B5EF4-FFF2-40B4-BE49-F238E27FC236}">
                  <a16:creationId xmlns:a16="http://schemas.microsoft.com/office/drawing/2014/main" id="{164B1F95-5128-48E0-A4EC-B9CDC3DA2B25}"/>
                </a:ext>
              </a:extLst>
            </p:cNvPr>
            <p:cNvSpPr/>
            <p:nvPr/>
          </p:nvSpPr>
          <p:spPr>
            <a:xfrm>
              <a:off x="4199400" y="1571400"/>
              <a:ext cx="62200" cy="53250"/>
            </a:xfrm>
            <a:custGeom>
              <a:avLst/>
              <a:gdLst/>
              <a:ahLst/>
              <a:cxnLst/>
              <a:rect l="l" t="t" r="r" b="b"/>
              <a:pathLst>
                <a:path w="2488" h="2130" extrusionOk="0">
                  <a:moveTo>
                    <a:pt x="1065" y="1"/>
                  </a:moveTo>
                  <a:cubicBezTo>
                    <a:pt x="480" y="1"/>
                    <a:pt x="0" y="472"/>
                    <a:pt x="0" y="1066"/>
                  </a:cubicBezTo>
                  <a:cubicBezTo>
                    <a:pt x="0" y="1703"/>
                    <a:pt x="524" y="2129"/>
                    <a:pt x="1073" y="2129"/>
                  </a:cubicBezTo>
                  <a:cubicBezTo>
                    <a:pt x="1335" y="2129"/>
                    <a:pt x="1603" y="2032"/>
                    <a:pt x="1821" y="1813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87" name="Google Shape;3037;p68">
              <a:extLst>
                <a:ext uri="{FF2B5EF4-FFF2-40B4-BE49-F238E27FC236}">
                  <a16:creationId xmlns:a16="http://schemas.microsoft.com/office/drawing/2014/main" id="{E7B0C287-DD72-44E4-9941-A7B8E8D3D16A}"/>
                </a:ext>
              </a:extLst>
            </p:cNvPr>
            <p:cNvSpPr/>
            <p:nvPr/>
          </p:nvSpPr>
          <p:spPr>
            <a:xfrm>
              <a:off x="4199400" y="1495200"/>
              <a:ext cx="62200" cy="53325"/>
            </a:xfrm>
            <a:custGeom>
              <a:avLst/>
              <a:gdLst/>
              <a:ahLst/>
              <a:cxnLst/>
              <a:rect l="l" t="t" r="r" b="b"/>
              <a:pathLst>
                <a:path w="2488" h="2133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5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88" name="Google Shape;3038;p68">
              <a:extLst>
                <a:ext uri="{FF2B5EF4-FFF2-40B4-BE49-F238E27FC236}">
                  <a16:creationId xmlns:a16="http://schemas.microsoft.com/office/drawing/2014/main" id="{B8796015-1310-42C4-B039-94A6EF3AFFF0}"/>
                </a:ext>
              </a:extLst>
            </p:cNvPr>
            <p:cNvSpPr/>
            <p:nvPr/>
          </p:nvSpPr>
          <p:spPr>
            <a:xfrm>
              <a:off x="4199400" y="1418975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5"/>
                  </a:cubicBezTo>
                  <a:cubicBezTo>
                    <a:pt x="0" y="1709"/>
                    <a:pt x="525" y="2133"/>
                    <a:pt x="1074" y="2133"/>
                  </a:cubicBezTo>
                  <a:cubicBezTo>
                    <a:pt x="1336" y="2133"/>
                    <a:pt x="1603" y="2037"/>
                    <a:pt x="1821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89" name="Google Shape;3039;p68">
              <a:extLst>
                <a:ext uri="{FF2B5EF4-FFF2-40B4-BE49-F238E27FC236}">
                  <a16:creationId xmlns:a16="http://schemas.microsoft.com/office/drawing/2014/main" id="{0C3BE276-1202-46B4-9EDD-191B7540CAB2}"/>
                </a:ext>
              </a:extLst>
            </p:cNvPr>
            <p:cNvSpPr/>
            <p:nvPr/>
          </p:nvSpPr>
          <p:spPr>
            <a:xfrm>
              <a:off x="4123175" y="2180700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6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4" y="2037"/>
                    <a:pt x="1821" y="1822"/>
                  </a:cubicBezTo>
                  <a:cubicBezTo>
                    <a:pt x="2496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90" name="Google Shape;3040;p68">
              <a:extLst>
                <a:ext uri="{FF2B5EF4-FFF2-40B4-BE49-F238E27FC236}">
                  <a16:creationId xmlns:a16="http://schemas.microsoft.com/office/drawing/2014/main" id="{332BA43E-D857-41A9-8048-F872C618816F}"/>
                </a:ext>
              </a:extLst>
            </p:cNvPr>
            <p:cNvSpPr/>
            <p:nvPr/>
          </p:nvSpPr>
          <p:spPr>
            <a:xfrm>
              <a:off x="4123175" y="1647400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65" y="1"/>
                  </a:moveTo>
                  <a:cubicBezTo>
                    <a:pt x="480" y="1"/>
                    <a:pt x="0" y="481"/>
                    <a:pt x="0" y="1066"/>
                  </a:cubicBezTo>
                  <a:cubicBezTo>
                    <a:pt x="0" y="1710"/>
                    <a:pt x="526" y="2138"/>
                    <a:pt x="1074" y="2138"/>
                  </a:cubicBezTo>
                  <a:cubicBezTo>
                    <a:pt x="1336" y="2138"/>
                    <a:pt x="1603" y="2040"/>
                    <a:pt x="1821" y="1822"/>
                  </a:cubicBezTo>
                  <a:cubicBezTo>
                    <a:pt x="2496" y="1155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91" name="Google Shape;3041;p68">
              <a:extLst>
                <a:ext uri="{FF2B5EF4-FFF2-40B4-BE49-F238E27FC236}">
                  <a16:creationId xmlns:a16="http://schemas.microsoft.com/office/drawing/2014/main" id="{DFD0C948-B2D9-4E18-AE42-E5E3FEC5C943}"/>
                </a:ext>
              </a:extLst>
            </p:cNvPr>
            <p:cNvSpPr/>
            <p:nvPr/>
          </p:nvSpPr>
          <p:spPr>
            <a:xfrm>
              <a:off x="4123175" y="1571400"/>
              <a:ext cx="62425" cy="53250"/>
            </a:xfrm>
            <a:custGeom>
              <a:avLst/>
              <a:gdLst/>
              <a:ahLst/>
              <a:cxnLst/>
              <a:rect l="l" t="t" r="r" b="b"/>
              <a:pathLst>
                <a:path w="2497" h="2130" extrusionOk="0">
                  <a:moveTo>
                    <a:pt x="1065" y="1"/>
                  </a:moveTo>
                  <a:cubicBezTo>
                    <a:pt x="480" y="1"/>
                    <a:pt x="0" y="472"/>
                    <a:pt x="0" y="1066"/>
                  </a:cubicBezTo>
                  <a:cubicBezTo>
                    <a:pt x="0" y="1703"/>
                    <a:pt x="525" y="2129"/>
                    <a:pt x="1073" y="2129"/>
                  </a:cubicBezTo>
                  <a:cubicBezTo>
                    <a:pt x="1335" y="2129"/>
                    <a:pt x="1603" y="2032"/>
                    <a:pt x="1821" y="1813"/>
                  </a:cubicBezTo>
                  <a:cubicBezTo>
                    <a:pt x="2496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92" name="Google Shape;3042;p68">
              <a:extLst>
                <a:ext uri="{FF2B5EF4-FFF2-40B4-BE49-F238E27FC236}">
                  <a16:creationId xmlns:a16="http://schemas.microsoft.com/office/drawing/2014/main" id="{FDB7A3D5-F70B-4B71-95E7-E4CF3E0C2A49}"/>
                </a:ext>
              </a:extLst>
            </p:cNvPr>
            <p:cNvSpPr/>
            <p:nvPr/>
          </p:nvSpPr>
          <p:spPr>
            <a:xfrm>
              <a:off x="4123175" y="1495200"/>
              <a:ext cx="62425" cy="53325"/>
            </a:xfrm>
            <a:custGeom>
              <a:avLst/>
              <a:gdLst/>
              <a:ahLst/>
              <a:cxnLst/>
              <a:rect l="l" t="t" r="r" b="b"/>
              <a:pathLst>
                <a:path w="2497" h="2133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4" y="2036"/>
                    <a:pt x="1821" y="1821"/>
                  </a:cubicBezTo>
                  <a:cubicBezTo>
                    <a:pt x="2496" y="1146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93" name="Google Shape;3043;p68">
              <a:extLst>
                <a:ext uri="{FF2B5EF4-FFF2-40B4-BE49-F238E27FC236}">
                  <a16:creationId xmlns:a16="http://schemas.microsoft.com/office/drawing/2014/main" id="{798F8F33-A1DF-49EA-86CA-527922867DFB}"/>
                </a:ext>
              </a:extLst>
            </p:cNvPr>
            <p:cNvSpPr/>
            <p:nvPr/>
          </p:nvSpPr>
          <p:spPr>
            <a:xfrm>
              <a:off x="4123175" y="1418975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4" y="2037"/>
                    <a:pt x="1821" y="1822"/>
                  </a:cubicBezTo>
                  <a:cubicBezTo>
                    <a:pt x="2496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94" name="Google Shape;3044;p68">
              <a:extLst>
                <a:ext uri="{FF2B5EF4-FFF2-40B4-BE49-F238E27FC236}">
                  <a16:creationId xmlns:a16="http://schemas.microsoft.com/office/drawing/2014/main" id="{FD1FD9B2-E7A5-496C-A971-5409827B2CD7}"/>
                </a:ext>
              </a:extLst>
            </p:cNvPr>
            <p:cNvSpPr/>
            <p:nvPr/>
          </p:nvSpPr>
          <p:spPr>
            <a:xfrm>
              <a:off x="4123175" y="1342750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65" y="1"/>
                  </a:moveTo>
                  <a:cubicBezTo>
                    <a:pt x="480" y="1"/>
                    <a:pt x="0" y="481"/>
                    <a:pt x="0" y="1066"/>
                  </a:cubicBezTo>
                  <a:cubicBezTo>
                    <a:pt x="0" y="1710"/>
                    <a:pt x="526" y="2138"/>
                    <a:pt x="1074" y="2138"/>
                  </a:cubicBezTo>
                  <a:cubicBezTo>
                    <a:pt x="1336" y="2138"/>
                    <a:pt x="1603" y="2040"/>
                    <a:pt x="1821" y="1822"/>
                  </a:cubicBezTo>
                  <a:cubicBezTo>
                    <a:pt x="2496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95" name="Google Shape;3045;p68">
              <a:extLst>
                <a:ext uri="{FF2B5EF4-FFF2-40B4-BE49-F238E27FC236}">
                  <a16:creationId xmlns:a16="http://schemas.microsoft.com/office/drawing/2014/main" id="{6B9AA229-E437-4126-96D4-4C254D7696D3}"/>
                </a:ext>
              </a:extLst>
            </p:cNvPr>
            <p:cNvSpPr/>
            <p:nvPr/>
          </p:nvSpPr>
          <p:spPr>
            <a:xfrm>
              <a:off x="4046950" y="2180700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74" y="1"/>
                  </a:moveTo>
                  <a:cubicBezTo>
                    <a:pt x="481" y="1"/>
                    <a:pt x="9" y="480"/>
                    <a:pt x="1" y="1066"/>
                  </a:cubicBezTo>
                  <a:cubicBezTo>
                    <a:pt x="1" y="1709"/>
                    <a:pt x="530" y="2133"/>
                    <a:pt x="1079" y="2133"/>
                  </a:cubicBezTo>
                  <a:cubicBezTo>
                    <a:pt x="1340" y="2133"/>
                    <a:pt x="1607" y="2037"/>
                    <a:pt x="1822" y="1822"/>
                  </a:cubicBezTo>
                  <a:cubicBezTo>
                    <a:pt x="2497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96" name="Google Shape;3046;p68">
              <a:extLst>
                <a:ext uri="{FF2B5EF4-FFF2-40B4-BE49-F238E27FC236}">
                  <a16:creationId xmlns:a16="http://schemas.microsoft.com/office/drawing/2014/main" id="{EB043937-DEA7-4018-93D6-FB2F0AD2C256}"/>
                </a:ext>
              </a:extLst>
            </p:cNvPr>
            <p:cNvSpPr/>
            <p:nvPr/>
          </p:nvSpPr>
          <p:spPr>
            <a:xfrm>
              <a:off x="4046950" y="1799850"/>
              <a:ext cx="62425" cy="53325"/>
            </a:xfrm>
            <a:custGeom>
              <a:avLst/>
              <a:gdLst/>
              <a:ahLst/>
              <a:cxnLst/>
              <a:rect l="l" t="t" r="r" b="b"/>
              <a:pathLst>
                <a:path w="2497" h="2133" extrusionOk="0">
                  <a:moveTo>
                    <a:pt x="1074" y="0"/>
                  </a:moveTo>
                  <a:cubicBezTo>
                    <a:pt x="481" y="0"/>
                    <a:pt x="9" y="480"/>
                    <a:pt x="1" y="1065"/>
                  </a:cubicBezTo>
                  <a:cubicBezTo>
                    <a:pt x="1" y="1709"/>
                    <a:pt x="530" y="2133"/>
                    <a:pt x="1079" y="2133"/>
                  </a:cubicBezTo>
                  <a:cubicBezTo>
                    <a:pt x="1340" y="2133"/>
                    <a:pt x="1607" y="2036"/>
                    <a:pt x="1822" y="1821"/>
                  </a:cubicBezTo>
                  <a:cubicBezTo>
                    <a:pt x="2497" y="1146"/>
                    <a:pt x="2017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97" name="Google Shape;3047;p68">
              <a:extLst>
                <a:ext uri="{FF2B5EF4-FFF2-40B4-BE49-F238E27FC236}">
                  <a16:creationId xmlns:a16="http://schemas.microsoft.com/office/drawing/2014/main" id="{C165B5C4-3B42-4A5B-BEB1-4DCD2417A79E}"/>
                </a:ext>
              </a:extLst>
            </p:cNvPr>
            <p:cNvSpPr/>
            <p:nvPr/>
          </p:nvSpPr>
          <p:spPr>
            <a:xfrm>
              <a:off x="4046950" y="1723625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74" y="1"/>
                  </a:moveTo>
                  <a:cubicBezTo>
                    <a:pt x="481" y="1"/>
                    <a:pt x="9" y="480"/>
                    <a:pt x="1" y="1065"/>
                  </a:cubicBezTo>
                  <a:cubicBezTo>
                    <a:pt x="1" y="1709"/>
                    <a:pt x="530" y="2133"/>
                    <a:pt x="1079" y="2133"/>
                  </a:cubicBezTo>
                  <a:cubicBezTo>
                    <a:pt x="1340" y="2133"/>
                    <a:pt x="1607" y="2037"/>
                    <a:pt x="1822" y="1822"/>
                  </a:cubicBezTo>
                  <a:cubicBezTo>
                    <a:pt x="2497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98" name="Google Shape;3048;p68">
              <a:extLst>
                <a:ext uri="{FF2B5EF4-FFF2-40B4-BE49-F238E27FC236}">
                  <a16:creationId xmlns:a16="http://schemas.microsoft.com/office/drawing/2014/main" id="{21F7690E-96D5-4F39-8543-2E87A0B81AE4}"/>
                </a:ext>
              </a:extLst>
            </p:cNvPr>
            <p:cNvSpPr/>
            <p:nvPr/>
          </p:nvSpPr>
          <p:spPr>
            <a:xfrm>
              <a:off x="4046950" y="1647400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74" y="1"/>
                  </a:moveTo>
                  <a:cubicBezTo>
                    <a:pt x="481" y="9"/>
                    <a:pt x="9" y="481"/>
                    <a:pt x="1" y="1066"/>
                  </a:cubicBezTo>
                  <a:cubicBezTo>
                    <a:pt x="1" y="1710"/>
                    <a:pt x="530" y="2138"/>
                    <a:pt x="1078" y="2138"/>
                  </a:cubicBezTo>
                  <a:cubicBezTo>
                    <a:pt x="1340" y="2138"/>
                    <a:pt x="1607" y="2040"/>
                    <a:pt x="1822" y="1822"/>
                  </a:cubicBezTo>
                  <a:cubicBezTo>
                    <a:pt x="2497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99" name="Google Shape;3049;p68">
              <a:extLst>
                <a:ext uri="{FF2B5EF4-FFF2-40B4-BE49-F238E27FC236}">
                  <a16:creationId xmlns:a16="http://schemas.microsoft.com/office/drawing/2014/main" id="{AC51E260-AA7D-46E6-A6C2-51CC67F4DE0A}"/>
                </a:ext>
              </a:extLst>
            </p:cNvPr>
            <p:cNvSpPr/>
            <p:nvPr/>
          </p:nvSpPr>
          <p:spPr>
            <a:xfrm>
              <a:off x="4046950" y="1571400"/>
              <a:ext cx="62425" cy="53250"/>
            </a:xfrm>
            <a:custGeom>
              <a:avLst/>
              <a:gdLst/>
              <a:ahLst/>
              <a:cxnLst/>
              <a:rect l="l" t="t" r="r" b="b"/>
              <a:pathLst>
                <a:path w="2497" h="2130" extrusionOk="0">
                  <a:moveTo>
                    <a:pt x="1074" y="1"/>
                  </a:moveTo>
                  <a:cubicBezTo>
                    <a:pt x="481" y="1"/>
                    <a:pt x="9" y="472"/>
                    <a:pt x="1" y="1066"/>
                  </a:cubicBezTo>
                  <a:cubicBezTo>
                    <a:pt x="1" y="1703"/>
                    <a:pt x="529" y="2129"/>
                    <a:pt x="1077" y="2129"/>
                  </a:cubicBezTo>
                  <a:cubicBezTo>
                    <a:pt x="1339" y="2129"/>
                    <a:pt x="1606" y="2032"/>
                    <a:pt x="1822" y="1813"/>
                  </a:cubicBezTo>
                  <a:cubicBezTo>
                    <a:pt x="2497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00" name="Google Shape;3050;p68">
              <a:extLst>
                <a:ext uri="{FF2B5EF4-FFF2-40B4-BE49-F238E27FC236}">
                  <a16:creationId xmlns:a16="http://schemas.microsoft.com/office/drawing/2014/main" id="{C33EE6E1-3709-45D4-AF6B-C3486883C3A5}"/>
                </a:ext>
              </a:extLst>
            </p:cNvPr>
            <p:cNvSpPr/>
            <p:nvPr/>
          </p:nvSpPr>
          <p:spPr>
            <a:xfrm>
              <a:off x="4046950" y="1495200"/>
              <a:ext cx="62425" cy="53325"/>
            </a:xfrm>
            <a:custGeom>
              <a:avLst/>
              <a:gdLst/>
              <a:ahLst/>
              <a:cxnLst/>
              <a:rect l="l" t="t" r="r" b="b"/>
              <a:pathLst>
                <a:path w="2497" h="2133" extrusionOk="0">
                  <a:moveTo>
                    <a:pt x="1074" y="0"/>
                  </a:moveTo>
                  <a:cubicBezTo>
                    <a:pt x="481" y="0"/>
                    <a:pt x="9" y="480"/>
                    <a:pt x="1" y="1065"/>
                  </a:cubicBezTo>
                  <a:cubicBezTo>
                    <a:pt x="1" y="1709"/>
                    <a:pt x="530" y="2133"/>
                    <a:pt x="1079" y="2133"/>
                  </a:cubicBezTo>
                  <a:cubicBezTo>
                    <a:pt x="1340" y="2133"/>
                    <a:pt x="1607" y="2036"/>
                    <a:pt x="1822" y="1821"/>
                  </a:cubicBezTo>
                  <a:cubicBezTo>
                    <a:pt x="2497" y="1146"/>
                    <a:pt x="2017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01" name="Google Shape;3051;p68">
              <a:extLst>
                <a:ext uri="{FF2B5EF4-FFF2-40B4-BE49-F238E27FC236}">
                  <a16:creationId xmlns:a16="http://schemas.microsoft.com/office/drawing/2014/main" id="{78B70C09-2AE2-467A-8CC0-3F66B3AA69B7}"/>
                </a:ext>
              </a:extLst>
            </p:cNvPr>
            <p:cNvSpPr/>
            <p:nvPr/>
          </p:nvSpPr>
          <p:spPr>
            <a:xfrm>
              <a:off x="4046950" y="1418975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74" y="1"/>
                  </a:moveTo>
                  <a:cubicBezTo>
                    <a:pt x="481" y="1"/>
                    <a:pt x="9" y="480"/>
                    <a:pt x="1" y="1065"/>
                  </a:cubicBezTo>
                  <a:cubicBezTo>
                    <a:pt x="1" y="1709"/>
                    <a:pt x="530" y="2133"/>
                    <a:pt x="1079" y="2133"/>
                  </a:cubicBezTo>
                  <a:cubicBezTo>
                    <a:pt x="1340" y="2133"/>
                    <a:pt x="1607" y="2037"/>
                    <a:pt x="1822" y="1822"/>
                  </a:cubicBezTo>
                  <a:cubicBezTo>
                    <a:pt x="2497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02" name="Google Shape;3052;p68">
              <a:extLst>
                <a:ext uri="{FF2B5EF4-FFF2-40B4-BE49-F238E27FC236}">
                  <a16:creationId xmlns:a16="http://schemas.microsoft.com/office/drawing/2014/main" id="{A73DCBD3-87F4-4A76-B8FC-59A334D5CE21}"/>
                </a:ext>
              </a:extLst>
            </p:cNvPr>
            <p:cNvSpPr/>
            <p:nvPr/>
          </p:nvSpPr>
          <p:spPr>
            <a:xfrm>
              <a:off x="4046950" y="1342750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74" y="1"/>
                  </a:moveTo>
                  <a:cubicBezTo>
                    <a:pt x="481" y="1"/>
                    <a:pt x="9" y="481"/>
                    <a:pt x="1" y="1066"/>
                  </a:cubicBezTo>
                  <a:cubicBezTo>
                    <a:pt x="1" y="1710"/>
                    <a:pt x="530" y="2138"/>
                    <a:pt x="1078" y="2138"/>
                  </a:cubicBezTo>
                  <a:cubicBezTo>
                    <a:pt x="1340" y="2138"/>
                    <a:pt x="1607" y="2040"/>
                    <a:pt x="1822" y="1822"/>
                  </a:cubicBezTo>
                  <a:cubicBezTo>
                    <a:pt x="2497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03" name="Google Shape;3053;p68">
              <a:extLst>
                <a:ext uri="{FF2B5EF4-FFF2-40B4-BE49-F238E27FC236}">
                  <a16:creationId xmlns:a16="http://schemas.microsoft.com/office/drawing/2014/main" id="{621828E9-A4E8-403E-B14F-727A56B720F6}"/>
                </a:ext>
              </a:extLst>
            </p:cNvPr>
            <p:cNvSpPr/>
            <p:nvPr/>
          </p:nvSpPr>
          <p:spPr>
            <a:xfrm>
              <a:off x="3970950" y="2256925"/>
              <a:ext cx="62350" cy="53425"/>
            </a:xfrm>
            <a:custGeom>
              <a:avLst/>
              <a:gdLst/>
              <a:ahLst/>
              <a:cxnLst/>
              <a:rect l="l" t="t" r="r" b="b"/>
              <a:pathLst>
                <a:path w="2494" h="2137" extrusionOk="0">
                  <a:moveTo>
                    <a:pt x="1075" y="0"/>
                  </a:moveTo>
                  <a:cubicBezTo>
                    <a:pt x="1072" y="0"/>
                    <a:pt x="1069" y="0"/>
                    <a:pt x="1065" y="0"/>
                  </a:cubicBezTo>
                  <a:cubicBezTo>
                    <a:pt x="472" y="0"/>
                    <a:pt x="1" y="480"/>
                    <a:pt x="1" y="1065"/>
                  </a:cubicBezTo>
                  <a:cubicBezTo>
                    <a:pt x="1" y="1709"/>
                    <a:pt x="526" y="2137"/>
                    <a:pt x="1074" y="2137"/>
                  </a:cubicBezTo>
                  <a:cubicBezTo>
                    <a:pt x="1336" y="2137"/>
                    <a:pt x="1603" y="2039"/>
                    <a:pt x="1822" y="1821"/>
                  </a:cubicBezTo>
                  <a:cubicBezTo>
                    <a:pt x="2494" y="1149"/>
                    <a:pt x="2020" y="0"/>
                    <a:pt x="107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04" name="Google Shape;3054;p68">
              <a:extLst>
                <a:ext uri="{FF2B5EF4-FFF2-40B4-BE49-F238E27FC236}">
                  <a16:creationId xmlns:a16="http://schemas.microsoft.com/office/drawing/2014/main" id="{28148B34-B2BE-4EF1-82BA-155D728C9B8B}"/>
                </a:ext>
              </a:extLst>
            </p:cNvPr>
            <p:cNvSpPr/>
            <p:nvPr/>
          </p:nvSpPr>
          <p:spPr>
            <a:xfrm>
              <a:off x="3970950" y="218070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5" y="1"/>
                  </a:moveTo>
                  <a:cubicBezTo>
                    <a:pt x="472" y="1"/>
                    <a:pt x="1" y="480"/>
                    <a:pt x="1" y="1066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7"/>
                    <a:pt x="1813" y="1822"/>
                  </a:cubicBezTo>
                  <a:cubicBezTo>
                    <a:pt x="2488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05" name="Google Shape;3055;p68">
              <a:extLst>
                <a:ext uri="{FF2B5EF4-FFF2-40B4-BE49-F238E27FC236}">
                  <a16:creationId xmlns:a16="http://schemas.microsoft.com/office/drawing/2014/main" id="{F2635F0A-2D55-4F4C-A798-3C20EB310380}"/>
                </a:ext>
              </a:extLst>
            </p:cNvPr>
            <p:cNvSpPr/>
            <p:nvPr/>
          </p:nvSpPr>
          <p:spPr>
            <a:xfrm>
              <a:off x="3970950" y="1799850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5" y="0"/>
                  </a:moveTo>
                  <a:cubicBezTo>
                    <a:pt x="472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6"/>
                    <a:pt x="1813" y="1821"/>
                  </a:cubicBezTo>
                  <a:cubicBezTo>
                    <a:pt x="2488" y="1146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06" name="Google Shape;3056;p68">
              <a:extLst>
                <a:ext uri="{FF2B5EF4-FFF2-40B4-BE49-F238E27FC236}">
                  <a16:creationId xmlns:a16="http://schemas.microsoft.com/office/drawing/2014/main" id="{AF0B52C8-906B-4F3C-A143-A45F31A6FE73}"/>
                </a:ext>
              </a:extLst>
            </p:cNvPr>
            <p:cNvSpPr/>
            <p:nvPr/>
          </p:nvSpPr>
          <p:spPr>
            <a:xfrm>
              <a:off x="3970950" y="164740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5" y="1"/>
                  </a:moveTo>
                  <a:cubicBezTo>
                    <a:pt x="472" y="1"/>
                    <a:pt x="1" y="481"/>
                    <a:pt x="1" y="1066"/>
                  </a:cubicBezTo>
                  <a:cubicBezTo>
                    <a:pt x="1" y="1710"/>
                    <a:pt x="526" y="2138"/>
                    <a:pt x="1072" y="2138"/>
                  </a:cubicBezTo>
                  <a:cubicBezTo>
                    <a:pt x="1332" y="2138"/>
                    <a:pt x="1598" y="2040"/>
                    <a:pt x="1813" y="1822"/>
                  </a:cubicBezTo>
                  <a:cubicBezTo>
                    <a:pt x="2488" y="1155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07" name="Google Shape;3057;p68">
              <a:extLst>
                <a:ext uri="{FF2B5EF4-FFF2-40B4-BE49-F238E27FC236}">
                  <a16:creationId xmlns:a16="http://schemas.microsoft.com/office/drawing/2014/main" id="{08243F62-99D1-4612-8E75-3E8E5B49CB96}"/>
                </a:ext>
              </a:extLst>
            </p:cNvPr>
            <p:cNvSpPr/>
            <p:nvPr/>
          </p:nvSpPr>
          <p:spPr>
            <a:xfrm>
              <a:off x="3970950" y="1571400"/>
              <a:ext cx="62225" cy="53250"/>
            </a:xfrm>
            <a:custGeom>
              <a:avLst/>
              <a:gdLst/>
              <a:ahLst/>
              <a:cxnLst/>
              <a:rect l="l" t="t" r="r" b="b"/>
              <a:pathLst>
                <a:path w="2489" h="2130" extrusionOk="0">
                  <a:moveTo>
                    <a:pt x="1065" y="1"/>
                  </a:moveTo>
                  <a:cubicBezTo>
                    <a:pt x="472" y="1"/>
                    <a:pt x="1" y="472"/>
                    <a:pt x="1" y="1066"/>
                  </a:cubicBezTo>
                  <a:cubicBezTo>
                    <a:pt x="1" y="1703"/>
                    <a:pt x="525" y="2129"/>
                    <a:pt x="1071" y="2129"/>
                  </a:cubicBezTo>
                  <a:cubicBezTo>
                    <a:pt x="1332" y="2129"/>
                    <a:pt x="1598" y="2032"/>
                    <a:pt x="1813" y="1813"/>
                  </a:cubicBezTo>
                  <a:cubicBezTo>
                    <a:pt x="2488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08" name="Google Shape;3058;p68">
              <a:extLst>
                <a:ext uri="{FF2B5EF4-FFF2-40B4-BE49-F238E27FC236}">
                  <a16:creationId xmlns:a16="http://schemas.microsoft.com/office/drawing/2014/main" id="{6C12AFFD-41EC-4B85-B6B9-ACFBAC981584}"/>
                </a:ext>
              </a:extLst>
            </p:cNvPr>
            <p:cNvSpPr/>
            <p:nvPr/>
          </p:nvSpPr>
          <p:spPr>
            <a:xfrm>
              <a:off x="3970950" y="1495200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5" y="0"/>
                  </a:moveTo>
                  <a:cubicBezTo>
                    <a:pt x="472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6"/>
                    <a:pt x="1813" y="1821"/>
                  </a:cubicBezTo>
                  <a:cubicBezTo>
                    <a:pt x="2488" y="1146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09" name="Google Shape;3059;p68">
              <a:extLst>
                <a:ext uri="{FF2B5EF4-FFF2-40B4-BE49-F238E27FC236}">
                  <a16:creationId xmlns:a16="http://schemas.microsoft.com/office/drawing/2014/main" id="{169D8AC9-CFD4-451D-8D66-5344C714D347}"/>
                </a:ext>
              </a:extLst>
            </p:cNvPr>
            <p:cNvSpPr/>
            <p:nvPr/>
          </p:nvSpPr>
          <p:spPr>
            <a:xfrm>
              <a:off x="3970950" y="141897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5" y="1"/>
                  </a:moveTo>
                  <a:cubicBezTo>
                    <a:pt x="472" y="1"/>
                    <a:pt x="1" y="480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7"/>
                    <a:pt x="1813" y="1822"/>
                  </a:cubicBezTo>
                  <a:cubicBezTo>
                    <a:pt x="2488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0" name="Google Shape;3060;p68">
              <a:extLst>
                <a:ext uri="{FF2B5EF4-FFF2-40B4-BE49-F238E27FC236}">
                  <a16:creationId xmlns:a16="http://schemas.microsoft.com/office/drawing/2014/main" id="{E835D32D-EA55-478C-9BC5-D85F00C5A558}"/>
                </a:ext>
              </a:extLst>
            </p:cNvPr>
            <p:cNvSpPr/>
            <p:nvPr/>
          </p:nvSpPr>
          <p:spPr>
            <a:xfrm>
              <a:off x="3970950" y="134275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5" y="1"/>
                  </a:moveTo>
                  <a:cubicBezTo>
                    <a:pt x="472" y="1"/>
                    <a:pt x="1" y="481"/>
                    <a:pt x="1" y="1066"/>
                  </a:cubicBezTo>
                  <a:cubicBezTo>
                    <a:pt x="1" y="1710"/>
                    <a:pt x="526" y="2138"/>
                    <a:pt x="1072" y="2138"/>
                  </a:cubicBezTo>
                  <a:cubicBezTo>
                    <a:pt x="1332" y="2138"/>
                    <a:pt x="1598" y="2040"/>
                    <a:pt x="1813" y="1822"/>
                  </a:cubicBezTo>
                  <a:cubicBezTo>
                    <a:pt x="2488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1" name="Google Shape;3061;p68">
              <a:extLst>
                <a:ext uri="{FF2B5EF4-FFF2-40B4-BE49-F238E27FC236}">
                  <a16:creationId xmlns:a16="http://schemas.microsoft.com/office/drawing/2014/main" id="{D47EE6A1-6AB8-4A5E-8623-F248D34D4D32}"/>
                </a:ext>
              </a:extLst>
            </p:cNvPr>
            <p:cNvSpPr/>
            <p:nvPr/>
          </p:nvSpPr>
          <p:spPr>
            <a:xfrm>
              <a:off x="3970950" y="111432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5" y="1"/>
                  </a:moveTo>
                  <a:cubicBezTo>
                    <a:pt x="472" y="1"/>
                    <a:pt x="1" y="480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7"/>
                    <a:pt x="1813" y="1822"/>
                  </a:cubicBezTo>
                  <a:cubicBezTo>
                    <a:pt x="2488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2" name="Google Shape;3062;p68">
              <a:extLst>
                <a:ext uri="{FF2B5EF4-FFF2-40B4-BE49-F238E27FC236}">
                  <a16:creationId xmlns:a16="http://schemas.microsoft.com/office/drawing/2014/main" id="{8CC51B14-A877-4077-AB8B-A4FCF577B006}"/>
                </a:ext>
              </a:extLst>
            </p:cNvPr>
            <p:cNvSpPr/>
            <p:nvPr/>
          </p:nvSpPr>
          <p:spPr>
            <a:xfrm>
              <a:off x="3894725" y="2104500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6" y="0"/>
                  </a:moveTo>
                  <a:cubicBezTo>
                    <a:pt x="481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7" y="2133"/>
                    <a:pt x="1604" y="2036"/>
                    <a:pt x="1822" y="1821"/>
                  </a:cubicBezTo>
                  <a:cubicBezTo>
                    <a:pt x="2489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3" name="Google Shape;3063;p68">
              <a:extLst>
                <a:ext uri="{FF2B5EF4-FFF2-40B4-BE49-F238E27FC236}">
                  <a16:creationId xmlns:a16="http://schemas.microsoft.com/office/drawing/2014/main" id="{624F080D-ADC6-4F9E-8799-FC231D561134}"/>
                </a:ext>
              </a:extLst>
            </p:cNvPr>
            <p:cNvSpPr/>
            <p:nvPr/>
          </p:nvSpPr>
          <p:spPr>
            <a:xfrm>
              <a:off x="3894725" y="1876050"/>
              <a:ext cx="62225" cy="53275"/>
            </a:xfrm>
            <a:custGeom>
              <a:avLst/>
              <a:gdLst/>
              <a:ahLst/>
              <a:cxnLst/>
              <a:rect l="l" t="t" r="r" b="b"/>
              <a:pathLst>
                <a:path w="2489" h="2131" extrusionOk="0">
                  <a:moveTo>
                    <a:pt x="1066" y="1"/>
                  </a:moveTo>
                  <a:cubicBezTo>
                    <a:pt x="481" y="1"/>
                    <a:pt x="1" y="472"/>
                    <a:pt x="1" y="1066"/>
                  </a:cubicBezTo>
                  <a:cubicBezTo>
                    <a:pt x="1" y="1707"/>
                    <a:pt x="523" y="2131"/>
                    <a:pt x="1070" y="2131"/>
                  </a:cubicBezTo>
                  <a:cubicBezTo>
                    <a:pt x="1334" y="2131"/>
                    <a:pt x="1603" y="2033"/>
                    <a:pt x="1822" y="1813"/>
                  </a:cubicBezTo>
                  <a:cubicBezTo>
                    <a:pt x="2489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4" name="Google Shape;3064;p68">
              <a:extLst>
                <a:ext uri="{FF2B5EF4-FFF2-40B4-BE49-F238E27FC236}">
                  <a16:creationId xmlns:a16="http://schemas.microsoft.com/office/drawing/2014/main" id="{0BE6AC89-D29E-4EC7-9773-3466C170D5EA}"/>
                </a:ext>
              </a:extLst>
            </p:cNvPr>
            <p:cNvSpPr/>
            <p:nvPr/>
          </p:nvSpPr>
          <p:spPr>
            <a:xfrm>
              <a:off x="3894725" y="1799850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6" y="0"/>
                  </a:moveTo>
                  <a:cubicBezTo>
                    <a:pt x="481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7" y="2133"/>
                    <a:pt x="1604" y="2036"/>
                    <a:pt x="1822" y="1821"/>
                  </a:cubicBezTo>
                  <a:cubicBezTo>
                    <a:pt x="2489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5" name="Google Shape;3065;p68">
              <a:extLst>
                <a:ext uri="{FF2B5EF4-FFF2-40B4-BE49-F238E27FC236}">
                  <a16:creationId xmlns:a16="http://schemas.microsoft.com/office/drawing/2014/main" id="{64DC492B-62D0-404D-B747-05FC703E0CDC}"/>
                </a:ext>
              </a:extLst>
            </p:cNvPr>
            <p:cNvSpPr/>
            <p:nvPr/>
          </p:nvSpPr>
          <p:spPr>
            <a:xfrm>
              <a:off x="3894725" y="172362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81" y="1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7" y="2133"/>
                    <a:pt x="1604" y="2037"/>
                    <a:pt x="1822" y="1822"/>
                  </a:cubicBezTo>
                  <a:cubicBezTo>
                    <a:pt x="2489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6" name="Google Shape;3066;p68">
              <a:extLst>
                <a:ext uri="{FF2B5EF4-FFF2-40B4-BE49-F238E27FC236}">
                  <a16:creationId xmlns:a16="http://schemas.microsoft.com/office/drawing/2014/main" id="{5C7B06F6-DFDD-47A3-8A44-5D3E31DCFAF0}"/>
                </a:ext>
              </a:extLst>
            </p:cNvPr>
            <p:cNvSpPr/>
            <p:nvPr/>
          </p:nvSpPr>
          <p:spPr>
            <a:xfrm>
              <a:off x="3894725" y="164740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81" y="9"/>
                    <a:pt x="1" y="481"/>
                    <a:pt x="1" y="1066"/>
                  </a:cubicBezTo>
                  <a:cubicBezTo>
                    <a:pt x="1" y="1710"/>
                    <a:pt x="526" y="2138"/>
                    <a:pt x="1075" y="2138"/>
                  </a:cubicBezTo>
                  <a:cubicBezTo>
                    <a:pt x="1337" y="2138"/>
                    <a:pt x="1604" y="2040"/>
                    <a:pt x="1822" y="1822"/>
                  </a:cubicBezTo>
                  <a:cubicBezTo>
                    <a:pt x="2489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7" name="Google Shape;3067;p68">
              <a:extLst>
                <a:ext uri="{FF2B5EF4-FFF2-40B4-BE49-F238E27FC236}">
                  <a16:creationId xmlns:a16="http://schemas.microsoft.com/office/drawing/2014/main" id="{186DEAB2-2F7A-4E45-819B-DC8767D8672D}"/>
                </a:ext>
              </a:extLst>
            </p:cNvPr>
            <p:cNvSpPr/>
            <p:nvPr/>
          </p:nvSpPr>
          <p:spPr>
            <a:xfrm>
              <a:off x="3894725" y="1571400"/>
              <a:ext cx="62175" cy="53250"/>
            </a:xfrm>
            <a:custGeom>
              <a:avLst/>
              <a:gdLst/>
              <a:ahLst/>
              <a:cxnLst/>
              <a:rect l="l" t="t" r="r" b="b"/>
              <a:pathLst>
                <a:path w="2487" h="2130" extrusionOk="0">
                  <a:moveTo>
                    <a:pt x="1076" y="1"/>
                  </a:moveTo>
                  <a:cubicBezTo>
                    <a:pt x="1073" y="1"/>
                    <a:pt x="1069" y="1"/>
                    <a:pt x="1066" y="1"/>
                  </a:cubicBezTo>
                  <a:cubicBezTo>
                    <a:pt x="481" y="1"/>
                    <a:pt x="1" y="472"/>
                    <a:pt x="1" y="1066"/>
                  </a:cubicBezTo>
                  <a:cubicBezTo>
                    <a:pt x="1" y="1703"/>
                    <a:pt x="525" y="2129"/>
                    <a:pt x="1074" y="2129"/>
                  </a:cubicBezTo>
                  <a:cubicBezTo>
                    <a:pt x="1336" y="2129"/>
                    <a:pt x="1604" y="2032"/>
                    <a:pt x="1822" y="1813"/>
                  </a:cubicBezTo>
                  <a:cubicBezTo>
                    <a:pt x="2486" y="1149"/>
                    <a:pt x="2020" y="1"/>
                    <a:pt x="107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8" name="Google Shape;3068;p68">
              <a:extLst>
                <a:ext uri="{FF2B5EF4-FFF2-40B4-BE49-F238E27FC236}">
                  <a16:creationId xmlns:a16="http://schemas.microsoft.com/office/drawing/2014/main" id="{5BFB15BE-0467-44DA-AB1D-62E7B5EA897E}"/>
                </a:ext>
              </a:extLst>
            </p:cNvPr>
            <p:cNvSpPr/>
            <p:nvPr/>
          </p:nvSpPr>
          <p:spPr>
            <a:xfrm>
              <a:off x="3894725" y="1495200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6" y="0"/>
                  </a:moveTo>
                  <a:cubicBezTo>
                    <a:pt x="481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7" y="2133"/>
                    <a:pt x="1604" y="2036"/>
                    <a:pt x="1822" y="1821"/>
                  </a:cubicBezTo>
                  <a:cubicBezTo>
                    <a:pt x="2489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9" name="Google Shape;3069;p68">
              <a:extLst>
                <a:ext uri="{FF2B5EF4-FFF2-40B4-BE49-F238E27FC236}">
                  <a16:creationId xmlns:a16="http://schemas.microsoft.com/office/drawing/2014/main" id="{879FCC74-45BB-4613-AEB9-B87582BDB3C7}"/>
                </a:ext>
              </a:extLst>
            </p:cNvPr>
            <p:cNvSpPr/>
            <p:nvPr/>
          </p:nvSpPr>
          <p:spPr>
            <a:xfrm>
              <a:off x="3894725" y="141897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81" y="1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7" y="2133"/>
                    <a:pt x="1604" y="2037"/>
                    <a:pt x="1822" y="1822"/>
                  </a:cubicBezTo>
                  <a:cubicBezTo>
                    <a:pt x="2489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20" name="Google Shape;3070;p68">
              <a:extLst>
                <a:ext uri="{FF2B5EF4-FFF2-40B4-BE49-F238E27FC236}">
                  <a16:creationId xmlns:a16="http://schemas.microsoft.com/office/drawing/2014/main" id="{2F1017F0-834B-4B19-A0F4-EB044414CB12}"/>
                </a:ext>
              </a:extLst>
            </p:cNvPr>
            <p:cNvSpPr/>
            <p:nvPr/>
          </p:nvSpPr>
          <p:spPr>
            <a:xfrm>
              <a:off x="3894725" y="134275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81" y="1"/>
                    <a:pt x="1" y="481"/>
                    <a:pt x="1" y="1066"/>
                  </a:cubicBezTo>
                  <a:cubicBezTo>
                    <a:pt x="1" y="1710"/>
                    <a:pt x="526" y="2138"/>
                    <a:pt x="1075" y="2138"/>
                  </a:cubicBezTo>
                  <a:cubicBezTo>
                    <a:pt x="1337" y="2138"/>
                    <a:pt x="1604" y="2040"/>
                    <a:pt x="1822" y="1822"/>
                  </a:cubicBezTo>
                  <a:cubicBezTo>
                    <a:pt x="2489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21" name="Google Shape;3071;p68">
              <a:extLst>
                <a:ext uri="{FF2B5EF4-FFF2-40B4-BE49-F238E27FC236}">
                  <a16:creationId xmlns:a16="http://schemas.microsoft.com/office/drawing/2014/main" id="{60AC97F4-3DFF-4F76-92AA-3A6E9D2CF28B}"/>
                </a:ext>
              </a:extLst>
            </p:cNvPr>
            <p:cNvSpPr/>
            <p:nvPr/>
          </p:nvSpPr>
          <p:spPr>
            <a:xfrm>
              <a:off x="3894725" y="111432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81" y="1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7" y="2133"/>
                    <a:pt x="1604" y="2037"/>
                    <a:pt x="1822" y="1822"/>
                  </a:cubicBezTo>
                  <a:cubicBezTo>
                    <a:pt x="2489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22" name="Google Shape;3072;p68">
              <a:extLst>
                <a:ext uri="{FF2B5EF4-FFF2-40B4-BE49-F238E27FC236}">
                  <a16:creationId xmlns:a16="http://schemas.microsoft.com/office/drawing/2014/main" id="{31482DE2-2294-4567-A1F7-A6AB87E6EB96}"/>
                </a:ext>
              </a:extLst>
            </p:cNvPr>
            <p:cNvSpPr/>
            <p:nvPr/>
          </p:nvSpPr>
          <p:spPr>
            <a:xfrm>
              <a:off x="3818525" y="2256925"/>
              <a:ext cx="62350" cy="53425"/>
            </a:xfrm>
            <a:custGeom>
              <a:avLst/>
              <a:gdLst/>
              <a:ahLst/>
              <a:cxnLst/>
              <a:rect l="l" t="t" r="r" b="b"/>
              <a:pathLst>
                <a:path w="2494" h="2137" extrusionOk="0">
                  <a:moveTo>
                    <a:pt x="1075" y="0"/>
                  </a:moveTo>
                  <a:cubicBezTo>
                    <a:pt x="1072" y="0"/>
                    <a:pt x="1069" y="0"/>
                    <a:pt x="1065" y="0"/>
                  </a:cubicBez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9" y="2137"/>
                    <a:pt x="1080" y="2137"/>
                  </a:cubicBezTo>
                  <a:cubicBezTo>
                    <a:pt x="1343" y="2137"/>
                    <a:pt x="1612" y="2039"/>
                    <a:pt x="1830" y="1821"/>
                  </a:cubicBezTo>
                  <a:cubicBezTo>
                    <a:pt x="2494" y="1149"/>
                    <a:pt x="2020" y="0"/>
                    <a:pt x="107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23" name="Google Shape;3073;p68">
              <a:extLst>
                <a:ext uri="{FF2B5EF4-FFF2-40B4-BE49-F238E27FC236}">
                  <a16:creationId xmlns:a16="http://schemas.microsoft.com/office/drawing/2014/main" id="{BEA9EB0E-8F77-4B38-8800-D8F6CAE8AF40}"/>
                </a:ext>
              </a:extLst>
            </p:cNvPr>
            <p:cNvSpPr/>
            <p:nvPr/>
          </p:nvSpPr>
          <p:spPr>
            <a:xfrm>
              <a:off x="3818525" y="218070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6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7"/>
                    <a:pt x="1821" y="1822"/>
                  </a:cubicBezTo>
                  <a:cubicBezTo>
                    <a:pt x="2488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24" name="Google Shape;3074;p68">
              <a:extLst>
                <a:ext uri="{FF2B5EF4-FFF2-40B4-BE49-F238E27FC236}">
                  <a16:creationId xmlns:a16="http://schemas.microsoft.com/office/drawing/2014/main" id="{1B535EF8-C7A4-4FC6-B7FF-17A64463618C}"/>
                </a:ext>
              </a:extLst>
            </p:cNvPr>
            <p:cNvSpPr/>
            <p:nvPr/>
          </p:nvSpPr>
          <p:spPr>
            <a:xfrm>
              <a:off x="3818525" y="2028275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5" y="1"/>
                  </a:moveTo>
                  <a:cubicBezTo>
                    <a:pt x="480" y="1"/>
                    <a:pt x="0" y="480"/>
                    <a:pt x="0" y="1065"/>
                  </a:cubicBezTo>
                  <a:cubicBezTo>
                    <a:pt x="0" y="1709"/>
                    <a:pt x="526" y="2137"/>
                    <a:pt x="1074" y="2137"/>
                  </a:cubicBezTo>
                  <a:cubicBezTo>
                    <a:pt x="1336" y="2137"/>
                    <a:pt x="1603" y="2040"/>
                    <a:pt x="1821" y="1821"/>
                  </a:cubicBezTo>
                  <a:cubicBezTo>
                    <a:pt x="2488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25" name="Google Shape;3075;p68">
              <a:extLst>
                <a:ext uri="{FF2B5EF4-FFF2-40B4-BE49-F238E27FC236}">
                  <a16:creationId xmlns:a16="http://schemas.microsoft.com/office/drawing/2014/main" id="{C92FEE43-4EB7-4D23-81E8-9544F2346C35}"/>
                </a:ext>
              </a:extLst>
            </p:cNvPr>
            <p:cNvSpPr/>
            <p:nvPr/>
          </p:nvSpPr>
          <p:spPr>
            <a:xfrm>
              <a:off x="3818525" y="1876050"/>
              <a:ext cx="62225" cy="53275"/>
            </a:xfrm>
            <a:custGeom>
              <a:avLst/>
              <a:gdLst/>
              <a:ahLst/>
              <a:cxnLst/>
              <a:rect l="l" t="t" r="r" b="b"/>
              <a:pathLst>
                <a:path w="2489" h="2131" extrusionOk="0">
                  <a:moveTo>
                    <a:pt x="1065" y="1"/>
                  </a:moveTo>
                  <a:cubicBezTo>
                    <a:pt x="480" y="1"/>
                    <a:pt x="0" y="472"/>
                    <a:pt x="0" y="1066"/>
                  </a:cubicBezTo>
                  <a:cubicBezTo>
                    <a:pt x="0" y="1707"/>
                    <a:pt x="523" y="2131"/>
                    <a:pt x="1070" y="2131"/>
                  </a:cubicBezTo>
                  <a:cubicBezTo>
                    <a:pt x="1333" y="2131"/>
                    <a:pt x="1602" y="2033"/>
                    <a:pt x="1821" y="1813"/>
                  </a:cubicBezTo>
                  <a:cubicBezTo>
                    <a:pt x="2488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26" name="Google Shape;3076;p68">
              <a:extLst>
                <a:ext uri="{FF2B5EF4-FFF2-40B4-BE49-F238E27FC236}">
                  <a16:creationId xmlns:a16="http://schemas.microsoft.com/office/drawing/2014/main" id="{D7E46CC4-A91E-4AAA-AC54-7E7C5A78555C}"/>
                </a:ext>
              </a:extLst>
            </p:cNvPr>
            <p:cNvSpPr/>
            <p:nvPr/>
          </p:nvSpPr>
          <p:spPr>
            <a:xfrm>
              <a:off x="3818525" y="172362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7"/>
                    <a:pt x="1821" y="1822"/>
                  </a:cubicBezTo>
                  <a:cubicBezTo>
                    <a:pt x="2488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27" name="Google Shape;3077;p68">
              <a:extLst>
                <a:ext uri="{FF2B5EF4-FFF2-40B4-BE49-F238E27FC236}">
                  <a16:creationId xmlns:a16="http://schemas.microsoft.com/office/drawing/2014/main" id="{05E803C3-0F70-47F2-8362-73F82BD437CA}"/>
                </a:ext>
              </a:extLst>
            </p:cNvPr>
            <p:cNvSpPr/>
            <p:nvPr/>
          </p:nvSpPr>
          <p:spPr>
            <a:xfrm>
              <a:off x="3818525" y="164740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5" y="1"/>
                  </a:moveTo>
                  <a:cubicBezTo>
                    <a:pt x="480" y="1"/>
                    <a:pt x="0" y="481"/>
                    <a:pt x="0" y="1066"/>
                  </a:cubicBezTo>
                  <a:cubicBezTo>
                    <a:pt x="0" y="1710"/>
                    <a:pt x="526" y="2138"/>
                    <a:pt x="1074" y="2138"/>
                  </a:cubicBezTo>
                  <a:cubicBezTo>
                    <a:pt x="1336" y="2138"/>
                    <a:pt x="1603" y="2040"/>
                    <a:pt x="1821" y="1822"/>
                  </a:cubicBezTo>
                  <a:cubicBezTo>
                    <a:pt x="2488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28" name="Google Shape;3078;p68">
              <a:extLst>
                <a:ext uri="{FF2B5EF4-FFF2-40B4-BE49-F238E27FC236}">
                  <a16:creationId xmlns:a16="http://schemas.microsoft.com/office/drawing/2014/main" id="{B9656F09-EC4B-43AF-B68D-3B69CDE1FDC3}"/>
                </a:ext>
              </a:extLst>
            </p:cNvPr>
            <p:cNvSpPr/>
            <p:nvPr/>
          </p:nvSpPr>
          <p:spPr>
            <a:xfrm>
              <a:off x="3818525" y="1571400"/>
              <a:ext cx="62225" cy="53250"/>
            </a:xfrm>
            <a:custGeom>
              <a:avLst/>
              <a:gdLst/>
              <a:ahLst/>
              <a:cxnLst/>
              <a:rect l="l" t="t" r="r" b="b"/>
              <a:pathLst>
                <a:path w="2489" h="2130" extrusionOk="0">
                  <a:moveTo>
                    <a:pt x="1065" y="1"/>
                  </a:moveTo>
                  <a:cubicBezTo>
                    <a:pt x="480" y="1"/>
                    <a:pt x="0" y="472"/>
                    <a:pt x="0" y="1066"/>
                  </a:cubicBezTo>
                  <a:cubicBezTo>
                    <a:pt x="0" y="1703"/>
                    <a:pt x="525" y="2129"/>
                    <a:pt x="1073" y="2129"/>
                  </a:cubicBezTo>
                  <a:cubicBezTo>
                    <a:pt x="1335" y="2129"/>
                    <a:pt x="1603" y="2032"/>
                    <a:pt x="1821" y="1813"/>
                  </a:cubicBezTo>
                  <a:cubicBezTo>
                    <a:pt x="2488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29" name="Google Shape;3079;p68">
              <a:extLst>
                <a:ext uri="{FF2B5EF4-FFF2-40B4-BE49-F238E27FC236}">
                  <a16:creationId xmlns:a16="http://schemas.microsoft.com/office/drawing/2014/main" id="{4A23E611-4112-4DC3-8661-A8CB5489B757}"/>
                </a:ext>
              </a:extLst>
            </p:cNvPr>
            <p:cNvSpPr/>
            <p:nvPr/>
          </p:nvSpPr>
          <p:spPr>
            <a:xfrm>
              <a:off x="3818525" y="1495200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88" y="1146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30" name="Google Shape;3080;p68">
              <a:extLst>
                <a:ext uri="{FF2B5EF4-FFF2-40B4-BE49-F238E27FC236}">
                  <a16:creationId xmlns:a16="http://schemas.microsoft.com/office/drawing/2014/main" id="{50D89988-B38B-450B-A579-2675E13BAFD8}"/>
                </a:ext>
              </a:extLst>
            </p:cNvPr>
            <p:cNvSpPr/>
            <p:nvPr/>
          </p:nvSpPr>
          <p:spPr>
            <a:xfrm>
              <a:off x="3818525" y="141897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7"/>
                    <a:pt x="1821" y="1822"/>
                  </a:cubicBezTo>
                  <a:cubicBezTo>
                    <a:pt x="2488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31" name="Google Shape;3081;p68">
              <a:extLst>
                <a:ext uri="{FF2B5EF4-FFF2-40B4-BE49-F238E27FC236}">
                  <a16:creationId xmlns:a16="http://schemas.microsoft.com/office/drawing/2014/main" id="{DACB6A0B-C04D-43A7-896D-8519B66E4D9F}"/>
                </a:ext>
              </a:extLst>
            </p:cNvPr>
            <p:cNvSpPr/>
            <p:nvPr/>
          </p:nvSpPr>
          <p:spPr>
            <a:xfrm>
              <a:off x="3818525" y="1190550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88" y="1146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32" name="Google Shape;3082;p68">
              <a:extLst>
                <a:ext uri="{FF2B5EF4-FFF2-40B4-BE49-F238E27FC236}">
                  <a16:creationId xmlns:a16="http://schemas.microsoft.com/office/drawing/2014/main" id="{E454E53B-D8AC-4568-99CF-25F0F093B506}"/>
                </a:ext>
              </a:extLst>
            </p:cNvPr>
            <p:cNvSpPr/>
            <p:nvPr/>
          </p:nvSpPr>
          <p:spPr>
            <a:xfrm>
              <a:off x="3818525" y="111432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7"/>
                    <a:pt x="1821" y="1822"/>
                  </a:cubicBezTo>
                  <a:cubicBezTo>
                    <a:pt x="2488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33" name="Google Shape;3083;p68">
              <a:extLst>
                <a:ext uri="{FF2B5EF4-FFF2-40B4-BE49-F238E27FC236}">
                  <a16:creationId xmlns:a16="http://schemas.microsoft.com/office/drawing/2014/main" id="{81BE3E98-5F69-4A94-8EE1-9B0BFE6BC623}"/>
                </a:ext>
              </a:extLst>
            </p:cNvPr>
            <p:cNvSpPr/>
            <p:nvPr/>
          </p:nvSpPr>
          <p:spPr>
            <a:xfrm>
              <a:off x="3742300" y="218070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81" y="1"/>
                    <a:pt x="1" y="472"/>
                    <a:pt x="1" y="1066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7"/>
                    <a:pt x="1814" y="1822"/>
                  </a:cubicBezTo>
                  <a:cubicBezTo>
                    <a:pt x="2489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34" name="Google Shape;3084;p68">
              <a:extLst>
                <a:ext uri="{FF2B5EF4-FFF2-40B4-BE49-F238E27FC236}">
                  <a16:creationId xmlns:a16="http://schemas.microsoft.com/office/drawing/2014/main" id="{43563B6B-560C-4F14-855A-CCB78A146950}"/>
                </a:ext>
              </a:extLst>
            </p:cNvPr>
            <p:cNvSpPr/>
            <p:nvPr/>
          </p:nvSpPr>
          <p:spPr>
            <a:xfrm>
              <a:off x="3742300" y="2104500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6" y="0"/>
                  </a:moveTo>
                  <a:cubicBezTo>
                    <a:pt x="481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6"/>
                    <a:pt x="1814" y="1821"/>
                  </a:cubicBezTo>
                  <a:cubicBezTo>
                    <a:pt x="2489" y="1154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35" name="Google Shape;3085;p68">
              <a:extLst>
                <a:ext uri="{FF2B5EF4-FFF2-40B4-BE49-F238E27FC236}">
                  <a16:creationId xmlns:a16="http://schemas.microsoft.com/office/drawing/2014/main" id="{0507F199-27EB-484B-BBA1-D7479B4ACD0A}"/>
                </a:ext>
              </a:extLst>
            </p:cNvPr>
            <p:cNvSpPr/>
            <p:nvPr/>
          </p:nvSpPr>
          <p:spPr>
            <a:xfrm>
              <a:off x="3742300" y="1876050"/>
              <a:ext cx="62225" cy="53300"/>
            </a:xfrm>
            <a:custGeom>
              <a:avLst/>
              <a:gdLst/>
              <a:ahLst/>
              <a:cxnLst/>
              <a:rect l="l" t="t" r="r" b="b"/>
              <a:pathLst>
                <a:path w="2489" h="2132" extrusionOk="0">
                  <a:moveTo>
                    <a:pt x="1066" y="1"/>
                  </a:moveTo>
                  <a:cubicBezTo>
                    <a:pt x="481" y="1"/>
                    <a:pt x="1" y="472"/>
                    <a:pt x="1" y="1066"/>
                  </a:cubicBezTo>
                  <a:cubicBezTo>
                    <a:pt x="1" y="1705"/>
                    <a:pt x="528" y="2132"/>
                    <a:pt x="1076" y="2132"/>
                  </a:cubicBezTo>
                  <a:cubicBezTo>
                    <a:pt x="1335" y="2132"/>
                    <a:pt x="1599" y="2036"/>
                    <a:pt x="1814" y="1822"/>
                  </a:cubicBezTo>
                  <a:cubicBezTo>
                    <a:pt x="2489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36" name="Google Shape;3086;p68">
              <a:extLst>
                <a:ext uri="{FF2B5EF4-FFF2-40B4-BE49-F238E27FC236}">
                  <a16:creationId xmlns:a16="http://schemas.microsoft.com/office/drawing/2014/main" id="{C51E936B-03A8-488D-92B9-9FDC578BC6BE}"/>
                </a:ext>
              </a:extLst>
            </p:cNvPr>
            <p:cNvSpPr/>
            <p:nvPr/>
          </p:nvSpPr>
          <p:spPr>
            <a:xfrm>
              <a:off x="3742300" y="1799850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6" y="0"/>
                  </a:moveTo>
                  <a:cubicBezTo>
                    <a:pt x="481" y="0"/>
                    <a:pt x="1" y="472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6"/>
                    <a:pt x="1814" y="1821"/>
                  </a:cubicBezTo>
                  <a:cubicBezTo>
                    <a:pt x="2489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37" name="Google Shape;3087;p68">
              <a:extLst>
                <a:ext uri="{FF2B5EF4-FFF2-40B4-BE49-F238E27FC236}">
                  <a16:creationId xmlns:a16="http://schemas.microsoft.com/office/drawing/2014/main" id="{5C75B49B-B65A-4837-9101-5EBA0C46DE4B}"/>
                </a:ext>
              </a:extLst>
            </p:cNvPr>
            <p:cNvSpPr/>
            <p:nvPr/>
          </p:nvSpPr>
          <p:spPr>
            <a:xfrm>
              <a:off x="3742300" y="172362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81" y="1"/>
                    <a:pt x="1" y="480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7"/>
                    <a:pt x="1814" y="1822"/>
                  </a:cubicBezTo>
                  <a:cubicBezTo>
                    <a:pt x="2489" y="1155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38" name="Google Shape;3088;p68">
              <a:extLst>
                <a:ext uri="{FF2B5EF4-FFF2-40B4-BE49-F238E27FC236}">
                  <a16:creationId xmlns:a16="http://schemas.microsoft.com/office/drawing/2014/main" id="{F33CE434-2618-4A1B-95D9-9D125B302141}"/>
                </a:ext>
              </a:extLst>
            </p:cNvPr>
            <p:cNvSpPr/>
            <p:nvPr/>
          </p:nvSpPr>
          <p:spPr>
            <a:xfrm>
              <a:off x="3742300" y="164740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81" y="1"/>
                    <a:pt x="1" y="481"/>
                    <a:pt x="1" y="1066"/>
                  </a:cubicBezTo>
                  <a:cubicBezTo>
                    <a:pt x="1" y="1710"/>
                    <a:pt x="526" y="2138"/>
                    <a:pt x="1072" y="2138"/>
                  </a:cubicBezTo>
                  <a:cubicBezTo>
                    <a:pt x="1333" y="2138"/>
                    <a:pt x="1598" y="2040"/>
                    <a:pt x="1814" y="1822"/>
                  </a:cubicBezTo>
                  <a:cubicBezTo>
                    <a:pt x="2489" y="1155"/>
                    <a:pt x="2017" y="9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39" name="Google Shape;3089;p68">
              <a:extLst>
                <a:ext uri="{FF2B5EF4-FFF2-40B4-BE49-F238E27FC236}">
                  <a16:creationId xmlns:a16="http://schemas.microsoft.com/office/drawing/2014/main" id="{62D1964E-3F2E-46C0-847C-A1340C9F5874}"/>
                </a:ext>
              </a:extLst>
            </p:cNvPr>
            <p:cNvSpPr/>
            <p:nvPr/>
          </p:nvSpPr>
          <p:spPr>
            <a:xfrm>
              <a:off x="3742300" y="1571400"/>
              <a:ext cx="62225" cy="53250"/>
            </a:xfrm>
            <a:custGeom>
              <a:avLst/>
              <a:gdLst/>
              <a:ahLst/>
              <a:cxnLst/>
              <a:rect l="l" t="t" r="r" b="b"/>
              <a:pathLst>
                <a:path w="2489" h="2130" extrusionOk="0">
                  <a:moveTo>
                    <a:pt x="1066" y="1"/>
                  </a:moveTo>
                  <a:cubicBezTo>
                    <a:pt x="481" y="1"/>
                    <a:pt x="1" y="472"/>
                    <a:pt x="1" y="1066"/>
                  </a:cubicBezTo>
                  <a:cubicBezTo>
                    <a:pt x="1" y="1703"/>
                    <a:pt x="525" y="2129"/>
                    <a:pt x="1071" y="2129"/>
                  </a:cubicBezTo>
                  <a:cubicBezTo>
                    <a:pt x="1332" y="2129"/>
                    <a:pt x="1598" y="2032"/>
                    <a:pt x="1814" y="1813"/>
                  </a:cubicBezTo>
                  <a:cubicBezTo>
                    <a:pt x="2489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40" name="Google Shape;3090;p68">
              <a:extLst>
                <a:ext uri="{FF2B5EF4-FFF2-40B4-BE49-F238E27FC236}">
                  <a16:creationId xmlns:a16="http://schemas.microsoft.com/office/drawing/2014/main" id="{77C63EFB-189B-4855-A2C0-8D4D5C320D3D}"/>
                </a:ext>
              </a:extLst>
            </p:cNvPr>
            <p:cNvSpPr/>
            <p:nvPr/>
          </p:nvSpPr>
          <p:spPr>
            <a:xfrm>
              <a:off x="3742300" y="1495200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6" y="0"/>
                  </a:moveTo>
                  <a:cubicBezTo>
                    <a:pt x="481" y="0"/>
                    <a:pt x="1" y="472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6"/>
                    <a:pt x="1814" y="1821"/>
                  </a:cubicBezTo>
                  <a:cubicBezTo>
                    <a:pt x="2489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41" name="Google Shape;3091;p68">
              <a:extLst>
                <a:ext uri="{FF2B5EF4-FFF2-40B4-BE49-F238E27FC236}">
                  <a16:creationId xmlns:a16="http://schemas.microsoft.com/office/drawing/2014/main" id="{62C58CE3-5044-4D60-BCCD-E8F60D179198}"/>
                </a:ext>
              </a:extLst>
            </p:cNvPr>
            <p:cNvSpPr/>
            <p:nvPr/>
          </p:nvSpPr>
          <p:spPr>
            <a:xfrm>
              <a:off x="3742300" y="111432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81" y="1"/>
                    <a:pt x="1" y="480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7"/>
                    <a:pt x="1814" y="1822"/>
                  </a:cubicBezTo>
                  <a:cubicBezTo>
                    <a:pt x="2489" y="1155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42" name="Google Shape;3092;p68">
              <a:extLst>
                <a:ext uri="{FF2B5EF4-FFF2-40B4-BE49-F238E27FC236}">
                  <a16:creationId xmlns:a16="http://schemas.microsoft.com/office/drawing/2014/main" id="{45747884-E955-4EA0-82A7-6472B3EBF528}"/>
                </a:ext>
              </a:extLst>
            </p:cNvPr>
            <p:cNvSpPr/>
            <p:nvPr/>
          </p:nvSpPr>
          <p:spPr>
            <a:xfrm>
              <a:off x="3666100" y="2104500"/>
              <a:ext cx="62200" cy="53325"/>
            </a:xfrm>
            <a:custGeom>
              <a:avLst/>
              <a:gdLst/>
              <a:ahLst/>
              <a:cxnLst/>
              <a:rect l="l" t="t" r="r" b="b"/>
              <a:pathLst>
                <a:path w="2488" h="2133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43" name="Google Shape;3093;p68">
              <a:extLst>
                <a:ext uri="{FF2B5EF4-FFF2-40B4-BE49-F238E27FC236}">
                  <a16:creationId xmlns:a16="http://schemas.microsoft.com/office/drawing/2014/main" id="{33C23B9B-2661-45D1-8CD7-BC1B42E75A42}"/>
                </a:ext>
              </a:extLst>
            </p:cNvPr>
            <p:cNvSpPr/>
            <p:nvPr/>
          </p:nvSpPr>
          <p:spPr>
            <a:xfrm>
              <a:off x="3666100" y="2028275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80" y="1"/>
                    <a:pt x="0" y="480"/>
                    <a:pt x="0" y="1065"/>
                  </a:cubicBezTo>
                  <a:cubicBezTo>
                    <a:pt x="0" y="1709"/>
                    <a:pt x="526" y="2137"/>
                    <a:pt x="1074" y="2137"/>
                  </a:cubicBezTo>
                  <a:cubicBezTo>
                    <a:pt x="1336" y="2137"/>
                    <a:pt x="1603" y="2040"/>
                    <a:pt x="1821" y="1821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44" name="Google Shape;3094;p68">
              <a:extLst>
                <a:ext uri="{FF2B5EF4-FFF2-40B4-BE49-F238E27FC236}">
                  <a16:creationId xmlns:a16="http://schemas.microsoft.com/office/drawing/2014/main" id="{B83A6823-AC47-46CE-A0DE-5F8627A4209E}"/>
                </a:ext>
              </a:extLst>
            </p:cNvPr>
            <p:cNvSpPr/>
            <p:nvPr/>
          </p:nvSpPr>
          <p:spPr>
            <a:xfrm>
              <a:off x="3666100" y="1876050"/>
              <a:ext cx="62200" cy="53275"/>
            </a:xfrm>
            <a:custGeom>
              <a:avLst/>
              <a:gdLst/>
              <a:ahLst/>
              <a:cxnLst/>
              <a:rect l="l" t="t" r="r" b="b"/>
              <a:pathLst>
                <a:path w="2488" h="2131" extrusionOk="0">
                  <a:moveTo>
                    <a:pt x="1065" y="1"/>
                  </a:moveTo>
                  <a:cubicBezTo>
                    <a:pt x="480" y="1"/>
                    <a:pt x="0" y="472"/>
                    <a:pt x="0" y="1066"/>
                  </a:cubicBezTo>
                  <a:cubicBezTo>
                    <a:pt x="0" y="1707"/>
                    <a:pt x="523" y="2131"/>
                    <a:pt x="1069" y="2131"/>
                  </a:cubicBezTo>
                  <a:cubicBezTo>
                    <a:pt x="1333" y="2131"/>
                    <a:pt x="1602" y="2033"/>
                    <a:pt x="1821" y="1813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45" name="Google Shape;3095;p68">
              <a:extLst>
                <a:ext uri="{FF2B5EF4-FFF2-40B4-BE49-F238E27FC236}">
                  <a16:creationId xmlns:a16="http://schemas.microsoft.com/office/drawing/2014/main" id="{E6154E2C-7FF8-44A1-9EF0-A528DAC68FB5}"/>
                </a:ext>
              </a:extLst>
            </p:cNvPr>
            <p:cNvSpPr/>
            <p:nvPr/>
          </p:nvSpPr>
          <p:spPr>
            <a:xfrm>
              <a:off x="3666100" y="1647400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80" y="1"/>
                    <a:pt x="0" y="481"/>
                    <a:pt x="0" y="1066"/>
                  </a:cubicBezTo>
                  <a:cubicBezTo>
                    <a:pt x="0" y="1710"/>
                    <a:pt x="526" y="2138"/>
                    <a:pt x="1074" y="2138"/>
                  </a:cubicBezTo>
                  <a:cubicBezTo>
                    <a:pt x="1336" y="2138"/>
                    <a:pt x="1603" y="2040"/>
                    <a:pt x="1821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46" name="Google Shape;3096;p68">
              <a:extLst>
                <a:ext uri="{FF2B5EF4-FFF2-40B4-BE49-F238E27FC236}">
                  <a16:creationId xmlns:a16="http://schemas.microsoft.com/office/drawing/2014/main" id="{B6631E95-1690-4249-9E6E-ABF5E9D92090}"/>
                </a:ext>
              </a:extLst>
            </p:cNvPr>
            <p:cNvSpPr/>
            <p:nvPr/>
          </p:nvSpPr>
          <p:spPr>
            <a:xfrm>
              <a:off x="3666100" y="1571400"/>
              <a:ext cx="62150" cy="53250"/>
            </a:xfrm>
            <a:custGeom>
              <a:avLst/>
              <a:gdLst/>
              <a:ahLst/>
              <a:cxnLst/>
              <a:rect l="l" t="t" r="r" b="b"/>
              <a:pathLst>
                <a:path w="2486" h="2130" extrusionOk="0">
                  <a:moveTo>
                    <a:pt x="1075" y="1"/>
                  </a:moveTo>
                  <a:cubicBezTo>
                    <a:pt x="1072" y="1"/>
                    <a:pt x="1069" y="1"/>
                    <a:pt x="1065" y="1"/>
                  </a:cubicBezTo>
                  <a:cubicBezTo>
                    <a:pt x="480" y="1"/>
                    <a:pt x="0" y="472"/>
                    <a:pt x="0" y="1066"/>
                  </a:cubicBezTo>
                  <a:cubicBezTo>
                    <a:pt x="0" y="1703"/>
                    <a:pt x="525" y="2129"/>
                    <a:pt x="1073" y="2129"/>
                  </a:cubicBezTo>
                  <a:cubicBezTo>
                    <a:pt x="1335" y="2129"/>
                    <a:pt x="1603" y="2032"/>
                    <a:pt x="1821" y="1813"/>
                  </a:cubicBezTo>
                  <a:cubicBezTo>
                    <a:pt x="2486" y="1149"/>
                    <a:pt x="2020" y="1"/>
                    <a:pt x="107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47" name="Google Shape;3097;p68">
              <a:extLst>
                <a:ext uri="{FF2B5EF4-FFF2-40B4-BE49-F238E27FC236}">
                  <a16:creationId xmlns:a16="http://schemas.microsoft.com/office/drawing/2014/main" id="{559AEC56-CAD4-472C-A533-9AB34445B50E}"/>
                </a:ext>
              </a:extLst>
            </p:cNvPr>
            <p:cNvSpPr/>
            <p:nvPr/>
          </p:nvSpPr>
          <p:spPr>
            <a:xfrm>
              <a:off x="3589875" y="218070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80" y="1"/>
                    <a:pt x="1" y="480"/>
                    <a:pt x="1" y="1066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7" y="2133"/>
                    <a:pt x="1604" y="2037"/>
                    <a:pt x="1822" y="1822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48" name="Google Shape;3098;p68">
              <a:extLst>
                <a:ext uri="{FF2B5EF4-FFF2-40B4-BE49-F238E27FC236}">
                  <a16:creationId xmlns:a16="http://schemas.microsoft.com/office/drawing/2014/main" id="{57781226-8824-4D9B-A02F-10844391F20B}"/>
                </a:ext>
              </a:extLst>
            </p:cNvPr>
            <p:cNvSpPr/>
            <p:nvPr/>
          </p:nvSpPr>
          <p:spPr>
            <a:xfrm>
              <a:off x="3589875" y="2104500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6" y="0"/>
                  </a:moveTo>
                  <a:cubicBezTo>
                    <a:pt x="480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7" y="2133"/>
                    <a:pt x="1604" y="2036"/>
                    <a:pt x="1822" y="1821"/>
                  </a:cubicBezTo>
                  <a:cubicBezTo>
                    <a:pt x="2488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49" name="Google Shape;3099;p68">
              <a:extLst>
                <a:ext uri="{FF2B5EF4-FFF2-40B4-BE49-F238E27FC236}">
                  <a16:creationId xmlns:a16="http://schemas.microsoft.com/office/drawing/2014/main" id="{44CA0500-4714-4313-9C5B-2BD826C27799}"/>
                </a:ext>
              </a:extLst>
            </p:cNvPr>
            <p:cNvSpPr/>
            <p:nvPr/>
          </p:nvSpPr>
          <p:spPr>
            <a:xfrm>
              <a:off x="3589875" y="2028275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80" y="1"/>
                    <a:pt x="1" y="480"/>
                    <a:pt x="1" y="1065"/>
                  </a:cubicBezTo>
                  <a:cubicBezTo>
                    <a:pt x="1" y="1709"/>
                    <a:pt x="526" y="2137"/>
                    <a:pt x="1075" y="2137"/>
                  </a:cubicBezTo>
                  <a:cubicBezTo>
                    <a:pt x="1337" y="2137"/>
                    <a:pt x="1604" y="2040"/>
                    <a:pt x="1822" y="1821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50" name="Google Shape;3100;p68">
              <a:extLst>
                <a:ext uri="{FF2B5EF4-FFF2-40B4-BE49-F238E27FC236}">
                  <a16:creationId xmlns:a16="http://schemas.microsoft.com/office/drawing/2014/main" id="{DF896160-179E-4B82-8393-425711ACC0D5}"/>
                </a:ext>
              </a:extLst>
            </p:cNvPr>
            <p:cNvSpPr/>
            <p:nvPr/>
          </p:nvSpPr>
          <p:spPr>
            <a:xfrm>
              <a:off x="3589875" y="195205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80" y="9"/>
                    <a:pt x="1" y="481"/>
                    <a:pt x="1" y="1074"/>
                  </a:cubicBezTo>
                  <a:cubicBezTo>
                    <a:pt x="1" y="1712"/>
                    <a:pt x="525" y="2138"/>
                    <a:pt x="1073" y="2138"/>
                  </a:cubicBezTo>
                  <a:cubicBezTo>
                    <a:pt x="1336" y="2138"/>
                    <a:pt x="1603" y="2040"/>
                    <a:pt x="1822" y="1822"/>
                  </a:cubicBezTo>
                  <a:cubicBezTo>
                    <a:pt x="2488" y="1155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51" name="Google Shape;3101;p68">
              <a:extLst>
                <a:ext uri="{FF2B5EF4-FFF2-40B4-BE49-F238E27FC236}">
                  <a16:creationId xmlns:a16="http://schemas.microsoft.com/office/drawing/2014/main" id="{8BDF200D-474D-45EC-BD51-8AA45EE20EB0}"/>
                </a:ext>
              </a:extLst>
            </p:cNvPr>
            <p:cNvSpPr/>
            <p:nvPr/>
          </p:nvSpPr>
          <p:spPr>
            <a:xfrm>
              <a:off x="3589875" y="164740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80" y="9"/>
                    <a:pt x="1" y="481"/>
                    <a:pt x="1" y="1066"/>
                  </a:cubicBezTo>
                  <a:cubicBezTo>
                    <a:pt x="1" y="1710"/>
                    <a:pt x="526" y="2138"/>
                    <a:pt x="1075" y="2138"/>
                  </a:cubicBezTo>
                  <a:cubicBezTo>
                    <a:pt x="1337" y="2138"/>
                    <a:pt x="1604" y="2040"/>
                    <a:pt x="1822" y="1822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52" name="Google Shape;3102;p68">
              <a:extLst>
                <a:ext uri="{FF2B5EF4-FFF2-40B4-BE49-F238E27FC236}">
                  <a16:creationId xmlns:a16="http://schemas.microsoft.com/office/drawing/2014/main" id="{1B8B4131-66FE-4B10-B94D-B290D35836DA}"/>
                </a:ext>
              </a:extLst>
            </p:cNvPr>
            <p:cNvSpPr/>
            <p:nvPr/>
          </p:nvSpPr>
          <p:spPr>
            <a:xfrm>
              <a:off x="3513675" y="2256925"/>
              <a:ext cx="62550" cy="53425"/>
            </a:xfrm>
            <a:custGeom>
              <a:avLst/>
              <a:gdLst/>
              <a:ahLst/>
              <a:cxnLst/>
              <a:rect l="l" t="t" r="r" b="b"/>
              <a:pathLst>
                <a:path w="2502" h="2137" extrusionOk="0">
                  <a:moveTo>
                    <a:pt x="1075" y="0"/>
                  </a:moveTo>
                  <a:cubicBezTo>
                    <a:pt x="1072" y="0"/>
                    <a:pt x="1069" y="0"/>
                    <a:pt x="1065" y="0"/>
                  </a:cubicBez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9" y="2137"/>
                    <a:pt x="1080" y="2137"/>
                  </a:cubicBezTo>
                  <a:cubicBezTo>
                    <a:pt x="1343" y="2137"/>
                    <a:pt x="1611" y="2039"/>
                    <a:pt x="1829" y="1821"/>
                  </a:cubicBezTo>
                  <a:cubicBezTo>
                    <a:pt x="2502" y="1149"/>
                    <a:pt x="2028" y="0"/>
                    <a:pt x="107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53" name="Google Shape;3103;p68">
              <a:extLst>
                <a:ext uri="{FF2B5EF4-FFF2-40B4-BE49-F238E27FC236}">
                  <a16:creationId xmlns:a16="http://schemas.microsoft.com/office/drawing/2014/main" id="{5D2AF969-AB3C-44A5-B79F-79D161212D62}"/>
                </a:ext>
              </a:extLst>
            </p:cNvPr>
            <p:cNvSpPr/>
            <p:nvPr/>
          </p:nvSpPr>
          <p:spPr>
            <a:xfrm>
              <a:off x="3513675" y="2180700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6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7"/>
                    <a:pt x="1821" y="1822"/>
                  </a:cubicBezTo>
                  <a:cubicBezTo>
                    <a:pt x="2496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54" name="Google Shape;3104;p68">
              <a:extLst>
                <a:ext uri="{FF2B5EF4-FFF2-40B4-BE49-F238E27FC236}">
                  <a16:creationId xmlns:a16="http://schemas.microsoft.com/office/drawing/2014/main" id="{D670DE5E-BB30-4887-9657-A15129E7E679}"/>
                </a:ext>
              </a:extLst>
            </p:cNvPr>
            <p:cNvSpPr/>
            <p:nvPr/>
          </p:nvSpPr>
          <p:spPr>
            <a:xfrm>
              <a:off x="3513675" y="2104500"/>
              <a:ext cx="62425" cy="53325"/>
            </a:xfrm>
            <a:custGeom>
              <a:avLst/>
              <a:gdLst/>
              <a:ahLst/>
              <a:cxnLst/>
              <a:rect l="l" t="t" r="r" b="b"/>
              <a:pathLst>
                <a:path w="2497" h="2133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96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55" name="Google Shape;3105;p68">
              <a:extLst>
                <a:ext uri="{FF2B5EF4-FFF2-40B4-BE49-F238E27FC236}">
                  <a16:creationId xmlns:a16="http://schemas.microsoft.com/office/drawing/2014/main" id="{6F01B378-CC24-43D7-8B5C-37A5D756C23C}"/>
                </a:ext>
              </a:extLst>
            </p:cNvPr>
            <p:cNvSpPr/>
            <p:nvPr/>
          </p:nvSpPr>
          <p:spPr>
            <a:xfrm>
              <a:off x="3513675" y="2028275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65" y="1"/>
                  </a:moveTo>
                  <a:cubicBezTo>
                    <a:pt x="480" y="1"/>
                    <a:pt x="0" y="480"/>
                    <a:pt x="0" y="1065"/>
                  </a:cubicBezTo>
                  <a:cubicBezTo>
                    <a:pt x="0" y="1709"/>
                    <a:pt x="525" y="2137"/>
                    <a:pt x="1074" y="2137"/>
                  </a:cubicBezTo>
                  <a:cubicBezTo>
                    <a:pt x="1336" y="2137"/>
                    <a:pt x="1603" y="2040"/>
                    <a:pt x="1821" y="1821"/>
                  </a:cubicBezTo>
                  <a:cubicBezTo>
                    <a:pt x="2496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56" name="Google Shape;3106;p68">
              <a:extLst>
                <a:ext uri="{FF2B5EF4-FFF2-40B4-BE49-F238E27FC236}">
                  <a16:creationId xmlns:a16="http://schemas.microsoft.com/office/drawing/2014/main" id="{A24F3688-A378-4D0E-AACE-718C1CB8C826}"/>
                </a:ext>
              </a:extLst>
            </p:cNvPr>
            <p:cNvSpPr/>
            <p:nvPr/>
          </p:nvSpPr>
          <p:spPr>
            <a:xfrm>
              <a:off x="3513675" y="1952050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65" y="1"/>
                  </a:moveTo>
                  <a:cubicBezTo>
                    <a:pt x="480" y="9"/>
                    <a:pt x="0" y="481"/>
                    <a:pt x="0" y="1074"/>
                  </a:cubicBezTo>
                  <a:cubicBezTo>
                    <a:pt x="0" y="1712"/>
                    <a:pt x="525" y="2138"/>
                    <a:pt x="1073" y="2138"/>
                  </a:cubicBezTo>
                  <a:cubicBezTo>
                    <a:pt x="1335" y="2138"/>
                    <a:pt x="1603" y="2040"/>
                    <a:pt x="1821" y="1822"/>
                  </a:cubicBezTo>
                  <a:cubicBezTo>
                    <a:pt x="2496" y="1155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57" name="Google Shape;3107;p68">
              <a:extLst>
                <a:ext uri="{FF2B5EF4-FFF2-40B4-BE49-F238E27FC236}">
                  <a16:creationId xmlns:a16="http://schemas.microsoft.com/office/drawing/2014/main" id="{3BFD6188-F41A-4BE4-B8E1-AF1ECCD7506F}"/>
                </a:ext>
              </a:extLst>
            </p:cNvPr>
            <p:cNvSpPr/>
            <p:nvPr/>
          </p:nvSpPr>
          <p:spPr>
            <a:xfrm>
              <a:off x="3513675" y="1876050"/>
              <a:ext cx="62425" cy="53275"/>
            </a:xfrm>
            <a:custGeom>
              <a:avLst/>
              <a:gdLst/>
              <a:ahLst/>
              <a:cxnLst/>
              <a:rect l="l" t="t" r="r" b="b"/>
              <a:pathLst>
                <a:path w="2497" h="2131" extrusionOk="0">
                  <a:moveTo>
                    <a:pt x="1065" y="1"/>
                  </a:moveTo>
                  <a:cubicBezTo>
                    <a:pt x="480" y="1"/>
                    <a:pt x="0" y="472"/>
                    <a:pt x="0" y="1066"/>
                  </a:cubicBezTo>
                  <a:cubicBezTo>
                    <a:pt x="0" y="1707"/>
                    <a:pt x="522" y="2131"/>
                    <a:pt x="1069" y="2131"/>
                  </a:cubicBezTo>
                  <a:cubicBezTo>
                    <a:pt x="1333" y="2131"/>
                    <a:pt x="1602" y="2033"/>
                    <a:pt x="1821" y="1813"/>
                  </a:cubicBezTo>
                  <a:cubicBezTo>
                    <a:pt x="2496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58" name="Google Shape;3108;p68">
              <a:extLst>
                <a:ext uri="{FF2B5EF4-FFF2-40B4-BE49-F238E27FC236}">
                  <a16:creationId xmlns:a16="http://schemas.microsoft.com/office/drawing/2014/main" id="{29AA3C9C-1278-4F1A-BFB5-07537F003488}"/>
                </a:ext>
              </a:extLst>
            </p:cNvPr>
            <p:cNvSpPr/>
            <p:nvPr/>
          </p:nvSpPr>
          <p:spPr>
            <a:xfrm>
              <a:off x="3513675" y="1799850"/>
              <a:ext cx="62425" cy="53325"/>
            </a:xfrm>
            <a:custGeom>
              <a:avLst/>
              <a:gdLst/>
              <a:ahLst/>
              <a:cxnLst/>
              <a:rect l="l" t="t" r="r" b="b"/>
              <a:pathLst>
                <a:path w="2497" h="2133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96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59" name="Google Shape;3109;p68">
              <a:extLst>
                <a:ext uri="{FF2B5EF4-FFF2-40B4-BE49-F238E27FC236}">
                  <a16:creationId xmlns:a16="http://schemas.microsoft.com/office/drawing/2014/main" id="{4C125931-9210-4352-AFD1-FFE5710193D3}"/>
                </a:ext>
              </a:extLst>
            </p:cNvPr>
            <p:cNvSpPr/>
            <p:nvPr/>
          </p:nvSpPr>
          <p:spPr>
            <a:xfrm>
              <a:off x="3437450" y="2333125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74" y="1"/>
                  </a:moveTo>
                  <a:cubicBezTo>
                    <a:pt x="480" y="1"/>
                    <a:pt x="9" y="480"/>
                    <a:pt x="1" y="1066"/>
                  </a:cubicBezTo>
                  <a:cubicBezTo>
                    <a:pt x="1" y="1709"/>
                    <a:pt x="530" y="2137"/>
                    <a:pt x="1078" y="2137"/>
                  </a:cubicBezTo>
                  <a:cubicBezTo>
                    <a:pt x="1340" y="2137"/>
                    <a:pt x="1606" y="2040"/>
                    <a:pt x="1822" y="1822"/>
                  </a:cubicBezTo>
                  <a:cubicBezTo>
                    <a:pt x="2496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60" name="Google Shape;3110;p68">
              <a:extLst>
                <a:ext uri="{FF2B5EF4-FFF2-40B4-BE49-F238E27FC236}">
                  <a16:creationId xmlns:a16="http://schemas.microsoft.com/office/drawing/2014/main" id="{F282B39E-2AD1-45AA-8FF3-3BA2F5885BAC}"/>
                </a:ext>
              </a:extLst>
            </p:cNvPr>
            <p:cNvSpPr/>
            <p:nvPr/>
          </p:nvSpPr>
          <p:spPr>
            <a:xfrm>
              <a:off x="3437450" y="2256925"/>
              <a:ext cx="62575" cy="53425"/>
            </a:xfrm>
            <a:custGeom>
              <a:avLst/>
              <a:gdLst/>
              <a:ahLst/>
              <a:cxnLst/>
              <a:rect l="l" t="t" r="r" b="b"/>
              <a:pathLst>
                <a:path w="2503" h="2137" extrusionOk="0">
                  <a:moveTo>
                    <a:pt x="1084" y="0"/>
                  </a:moveTo>
                  <a:cubicBezTo>
                    <a:pt x="1080" y="0"/>
                    <a:pt x="1077" y="0"/>
                    <a:pt x="1074" y="0"/>
                  </a:cubicBezTo>
                  <a:cubicBezTo>
                    <a:pt x="480" y="0"/>
                    <a:pt x="9" y="480"/>
                    <a:pt x="1" y="1065"/>
                  </a:cubicBezTo>
                  <a:cubicBezTo>
                    <a:pt x="1" y="1709"/>
                    <a:pt x="530" y="2137"/>
                    <a:pt x="1081" y="2137"/>
                  </a:cubicBezTo>
                  <a:cubicBezTo>
                    <a:pt x="1344" y="2137"/>
                    <a:pt x="1612" y="2039"/>
                    <a:pt x="1830" y="1821"/>
                  </a:cubicBezTo>
                  <a:cubicBezTo>
                    <a:pt x="2502" y="1149"/>
                    <a:pt x="2028" y="0"/>
                    <a:pt x="108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61" name="Google Shape;3111;p68">
              <a:extLst>
                <a:ext uri="{FF2B5EF4-FFF2-40B4-BE49-F238E27FC236}">
                  <a16:creationId xmlns:a16="http://schemas.microsoft.com/office/drawing/2014/main" id="{DFF85CB9-E3DF-4688-9F58-CBC5596B0184}"/>
                </a:ext>
              </a:extLst>
            </p:cNvPr>
            <p:cNvSpPr/>
            <p:nvPr/>
          </p:nvSpPr>
          <p:spPr>
            <a:xfrm>
              <a:off x="3437450" y="2180700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74" y="1"/>
                  </a:moveTo>
                  <a:cubicBezTo>
                    <a:pt x="480" y="1"/>
                    <a:pt x="9" y="480"/>
                    <a:pt x="1" y="1066"/>
                  </a:cubicBezTo>
                  <a:cubicBezTo>
                    <a:pt x="1" y="1709"/>
                    <a:pt x="530" y="2133"/>
                    <a:pt x="1078" y="2133"/>
                  </a:cubicBezTo>
                  <a:cubicBezTo>
                    <a:pt x="1340" y="2133"/>
                    <a:pt x="1606" y="2037"/>
                    <a:pt x="1822" y="1822"/>
                  </a:cubicBezTo>
                  <a:cubicBezTo>
                    <a:pt x="2496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62" name="Google Shape;3112;p68">
              <a:extLst>
                <a:ext uri="{FF2B5EF4-FFF2-40B4-BE49-F238E27FC236}">
                  <a16:creationId xmlns:a16="http://schemas.microsoft.com/office/drawing/2014/main" id="{80CDFECB-CD7A-4B81-8B35-6D42BD76A365}"/>
                </a:ext>
              </a:extLst>
            </p:cNvPr>
            <p:cNvSpPr/>
            <p:nvPr/>
          </p:nvSpPr>
          <p:spPr>
            <a:xfrm>
              <a:off x="3437450" y="2028275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74" y="1"/>
                  </a:moveTo>
                  <a:cubicBezTo>
                    <a:pt x="480" y="1"/>
                    <a:pt x="9" y="480"/>
                    <a:pt x="1" y="1065"/>
                  </a:cubicBezTo>
                  <a:cubicBezTo>
                    <a:pt x="1" y="1709"/>
                    <a:pt x="530" y="2137"/>
                    <a:pt x="1078" y="2137"/>
                  </a:cubicBezTo>
                  <a:cubicBezTo>
                    <a:pt x="1340" y="2137"/>
                    <a:pt x="1606" y="2040"/>
                    <a:pt x="1822" y="1821"/>
                  </a:cubicBezTo>
                  <a:cubicBezTo>
                    <a:pt x="2496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63" name="Google Shape;3113;p68">
              <a:extLst>
                <a:ext uri="{FF2B5EF4-FFF2-40B4-BE49-F238E27FC236}">
                  <a16:creationId xmlns:a16="http://schemas.microsoft.com/office/drawing/2014/main" id="{4C44F8D0-C483-47F6-95FF-F5B95616FDA4}"/>
                </a:ext>
              </a:extLst>
            </p:cNvPr>
            <p:cNvSpPr/>
            <p:nvPr/>
          </p:nvSpPr>
          <p:spPr>
            <a:xfrm>
              <a:off x="3437450" y="1876050"/>
              <a:ext cx="62425" cy="53275"/>
            </a:xfrm>
            <a:custGeom>
              <a:avLst/>
              <a:gdLst/>
              <a:ahLst/>
              <a:cxnLst/>
              <a:rect l="l" t="t" r="r" b="b"/>
              <a:pathLst>
                <a:path w="2497" h="2131" extrusionOk="0">
                  <a:moveTo>
                    <a:pt x="1074" y="1"/>
                  </a:moveTo>
                  <a:cubicBezTo>
                    <a:pt x="480" y="1"/>
                    <a:pt x="9" y="472"/>
                    <a:pt x="1" y="1066"/>
                  </a:cubicBezTo>
                  <a:cubicBezTo>
                    <a:pt x="1" y="1707"/>
                    <a:pt x="527" y="2131"/>
                    <a:pt x="1073" y="2131"/>
                  </a:cubicBezTo>
                  <a:cubicBezTo>
                    <a:pt x="1337" y="2131"/>
                    <a:pt x="1605" y="2033"/>
                    <a:pt x="1822" y="1813"/>
                  </a:cubicBezTo>
                  <a:cubicBezTo>
                    <a:pt x="2496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64" name="Google Shape;3114;p68">
              <a:extLst>
                <a:ext uri="{FF2B5EF4-FFF2-40B4-BE49-F238E27FC236}">
                  <a16:creationId xmlns:a16="http://schemas.microsoft.com/office/drawing/2014/main" id="{A36DA5CC-246E-43F4-8A9C-B1D4F45A160A}"/>
                </a:ext>
              </a:extLst>
            </p:cNvPr>
            <p:cNvSpPr/>
            <p:nvPr/>
          </p:nvSpPr>
          <p:spPr>
            <a:xfrm>
              <a:off x="3437450" y="1799850"/>
              <a:ext cx="62425" cy="53325"/>
            </a:xfrm>
            <a:custGeom>
              <a:avLst/>
              <a:gdLst/>
              <a:ahLst/>
              <a:cxnLst/>
              <a:rect l="l" t="t" r="r" b="b"/>
              <a:pathLst>
                <a:path w="2497" h="2133" extrusionOk="0">
                  <a:moveTo>
                    <a:pt x="1074" y="0"/>
                  </a:moveTo>
                  <a:cubicBezTo>
                    <a:pt x="480" y="0"/>
                    <a:pt x="9" y="480"/>
                    <a:pt x="1" y="1065"/>
                  </a:cubicBezTo>
                  <a:cubicBezTo>
                    <a:pt x="1" y="1709"/>
                    <a:pt x="530" y="2133"/>
                    <a:pt x="1078" y="2133"/>
                  </a:cubicBezTo>
                  <a:cubicBezTo>
                    <a:pt x="1340" y="2133"/>
                    <a:pt x="1606" y="2036"/>
                    <a:pt x="1822" y="1821"/>
                  </a:cubicBezTo>
                  <a:cubicBezTo>
                    <a:pt x="2496" y="1146"/>
                    <a:pt x="2017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65" name="Google Shape;3115;p68">
              <a:extLst>
                <a:ext uri="{FF2B5EF4-FFF2-40B4-BE49-F238E27FC236}">
                  <a16:creationId xmlns:a16="http://schemas.microsoft.com/office/drawing/2014/main" id="{063A8383-02C9-4A95-A43E-FD9569477E06}"/>
                </a:ext>
              </a:extLst>
            </p:cNvPr>
            <p:cNvSpPr/>
            <p:nvPr/>
          </p:nvSpPr>
          <p:spPr>
            <a:xfrm>
              <a:off x="3437450" y="1723625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74" y="1"/>
                  </a:moveTo>
                  <a:cubicBezTo>
                    <a:pt x="480" y="1"/>
                    <a:pt x="9" y="480"/>
                    <a:pt x="1" y="1065"/>
                  </a:cubicBezTo>
                  <a:cubicBezTo>
                    <a:pt x="1" y="1709"/>
                    <a:pt x="530" y="2133"/>
                    <a:pt x="1078" y="2133"/>
                  </a:cubicBezTo>
                  <a:cubicBezTo>
                    <a:pt x="1340" y="2133"/>
                    <a:pt x="1606" y="2037"/>
                    <a:pt x="1822" y="1822"/>
                  </a:cubicBezTo>
                  <a:cubicBezTo>
                    <a:pt x="2496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66" name="Google Shape;3116;p68">
              <a:extLst>
                <a:ext uri="{FF2B5EF4-FFF2-40B4-BE49-F238E27FC236}">
                  <a16:creationId xmlns:a16="http://schemas.microsoft.com/office/drawing/2014/main" id="{55859ADC-B0E1-4663-8560-BEBDD1014C6A}"/>
                </a:ext>
              </a:extLst>
            </p:cNvPr>
            <p:cNvSpPr/>
            <p:nvPr/>
          </p:nvSpPr>
          <p:spPr>
            <a:xfrm>
              <a:off x="3361450" y="2333125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72" y="1"/>
                    <a:pt x="0" y="480"/>
                    <a:pt x="0" y="1066"/>
                  </a:cubicBezTo>
                  <a:cubicBezTo>
                    <a:pt x="0" y="1709"/>
                    <a:pt x="525" y="2137"/>
                    <a:pt x="1072" y="2137"/>
                  </a:cubicBezTo>
                  <a:cubicBezTo>
                    <a:pt x="1332" y="2137"/>
                    <a:pt x="1598" y="2040"/>
                    <a:pt x="1813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67" name="Google Shape;3117;p68">
              <a:extLst>
                <a:ext uri="{FF2B5EF4-FFF2-40B4-BE49-F238E27FC236}">
                  <a16:creationId xmlns:a16="http://schemas.microsoft.com/office/drawing/2014/main" id="{F19A394A-DA86-498C-9BC5-EE7017B1B766}"/>
                </a:ext>
              </a:extLst>
            </p:cNvPr>
            <p:cNvSpPr/>
            <p:nvPr/>
          </p:nvSpPr>
          <p:spPr>
            <a:xfrm>
              <a:off x="3361450" y="2256925"/>
              <a:ext cx="62350" cy="53425"/>
            </a:xfrm>
            <a:custGeom>
              <a:avLst/>
              <a:gdLst/>
              <a:ahLst/>
              <a:cxnLst/>
              <a:rect l="l" t="t" r="r" b="b"/>
              <a:pathLst>
                <a:path w="2494" h="2137" extrusionOk="0">
                  <a:moveTo>
                    <a:pt x="1075" y="0"/>
                  </a:moveTo>
                  <a:cubicBezTo>
                    <a:pt x="1072" y="0"/>
                    <a:pt x="1069" y="0"/>
                    <a:pt x="1065" y="0"/>
                  </a:cubicBezTo>
                  <a:cubicBezTo>
                    <a:pt x="472" y="0"/>
                    <a:pt x="0" y="480"/>
                    <a:pt x="0" y="1065"/>
                  </a:cubicBezTo>
                  <a:cubicBezTo>
                    <a:pt x="0" y="1709"/>
                    <a:pt x="525" y="2137"/>
                    <a:pt x="1074" y="2137"/>
                  </a:cubicBezTo>
                  <a:cubicBezTo>
                    <a:pt x="1336" y="2137"/>
                    <a:pt x="1603" y="2039"/>
                    <a:pt x="1821" y="1821"/>
                  </a:cubicBezTo>
                  <a:cubicBezTo>
                    <a:pt x="2494" y="1149"/>
                    <a:pt x="2020" y="0"/>
                    <a:pt x="107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68" name="Google Shape;3118;p68">
              <a:extLst>
                <a:ext uri="{FF2B5EF4-FFF2-40B4-BE49-F238E27FC236}">
                  <a16:creationId xmlns:a16="http://schemas.microsoft.com/office/drawing/2014/main" id="{6A0D3FA3-9058-4C7A-92E9-615EBE885F4E}"/>
                </a:ext>
              </a:extLst>
            </p:cNvPr>
            <p:cNvSpPr/>
            <p:nvPr/>
          </p:nvSpPr>
          <p:spPr>
            <a:xfrm>
              <a:off x="3361450" y="2180700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1"/>
                  </a:moveTo>
                  <a:cubicBezTo>
                    <a:pt x="472" y="1"/>
                    <a:pt x="0" y="480"/>
                    <a:pt x="0" y="1066"/>
                  </a:cubicBezTo>
                  <a:cubicBezTo>
                    <a:pt x="0" y="1709"/>
                    <a:pt x="526" y="2133"/>
                    <a:pt x="1072" y="2133"/>
                  </a:cubicBezTo>
                  <a:cubicBezTo>
                    <a:pt x="1332" y="2133"/>
                    <a:pt x="1598" y="2037"/>
                    <a:pt x="1813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69" name="Google Shape;3119;p68">
              <a:extLst>
                <a:ext uri="{FF2B5EF4-FFF2-40B4-BE49-F238E27FC236}">
                  <a16:creationId xmlns:a16="http://schemas.microsoft.com/office/drawing/2014/main" id="{D55F9D47-8A1F-4A78-BDB5-8E06947A3743}"/>
                </a:ext>
              </a:extLst>
            </p:cNvPr>
            <p:cNvSpPr/>
            <p:nvPr/>
          </p:nvSpPr>
          <p:spPr>
            <a:xfrm>
              <a:off x="3361450" y="1799850"/>
              <a:ext cx="62200" cy="53325"/>
            </a:xfrm>
            <a:custGeom>
              <a:avLst/>
              <a:gdLst/>
              <a:ahLst/>
              <a:cxnLst/>
              <a:rect l="l" t="t" r="r" b="b"/>
              <a:pathLst>
                <a:path w="2488" h="2133" extrusionOk="0">
                  <a:moveTo>
                    <a:pt x="1065" y="0"/>
                  </a:moveTo>
                  <a:cubicBezTo>
                    <a:pt x="472" y="0"/>
                    <a:pt x="0" y="480"/>
                    <a:pt x="0" y="1065"/>
                  </a:cubicBezTo>
                  <a:cubicBezTo>
                    <a:pt x="0" y="1709"/>
                    <a:pt x="526" y="2133"/>
                    <a:pt x="1072" y="2133"/>
                  </a:cubicBezTo>
                  <a:cubicBezTo>
                    <a:pt x="1332" y="2133"/>
                    <a:pt x="1598" y="2036"/>
                    <a:pt x="1813" y="1821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70" name="Google Shape;3120;p68">
              <a:extLst>
                <a:ext uri="{FF2B5EF4-FFF2-40B4-BE49-F238E27FC236}">
                  <a16:creationId xmlns:a16="http://schemas.microsoft.com/office/drawing/2014/main" id="{3930988B-2388-4BA5-B957-2653F32BA57B}"/>
                </a:ext>
              </a:extLst>
            </p:cNvPr>
            <p:cNvSpPr/>
            <p:nvPr/>
          </p:nvSpPr>
          <p:spPr>
            <a:xfrm>
              <a:off x="3285225" y="1876050"/>
              <a:ext cx="62225" cy="53275"/>
            </a:xfrm>
            <a:custGeom>
              <a:avLst/>
              <a:gdLst/>
              <a:ahLst/>
              <a:cxnLst/>
              <a:rect l="l" t="t" r="r" b="b"/>
              <a:pathLst>
                <a:path w="2489" h="2131" extrusionOk="0">
                  <a:moveTo>
                    <a:pt x="1066" y="1"/>
                  </a:moveTo>
                  <a:cubicBezTo>
                    <a:pt x="480" y="1"/>
                    <a:pt x="1" y="472"/>
                    <a:pt x="1" y="1066"/>
                  </a:cubicBezTo>
                  <a:cubicBezTo>
                    <a:pt x="1" y="1707"/>
                    <a:pt x="523" y="2131"/>
                    <a:pt x="1070" y="2131"/>
                  </a:cubicBezTo>
                  <a:cubicBezTo>
                    <a:pt x="1333" y="2131"/>
                    <a:pt x="1602" y="2033"/>
                    <a:pt x="1822" y="1813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71" name="Google Shape;3121;p68">
              <a:extLst>
                <a:ext uri="{FF2B5EF4-FFF2-40B4-BE49-F238E27FC236}">
                  <a16:creationId xmlns:a16="http://schemas.microsoft.com/office/drawing/2014/main" id="{CDAC9A78-1C58-4ABA-A07B-6C890D659BB9}"/>
                </a:ext>
              </a:extLst>
            </p:cNvPr>
            <p:cNvSpPr/>
            <p:nvPr/>
          </p:nvSpPr>
          <p:spPr>
            <a:xfrm>
              <a:off x="3132800" y="1647400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66" y="1"/>
                  </a:moveTo>
                  <a:cubicBezTo>
                    <a:pt x="480" y="1"/>
                    <a:pt x="1" y="481"/>
                    <a:pt x="1" y="1066"/>
                  </a:cubicBezTo>
                  <a:cubicBezTo>
                    <a:pt x="1" y="1710"/>
                    <a:pt x="526" y="2138"/>
                    <a:pt x="1074" y="2138"/>
                  </a:cubicBezTo>
                  <a:cubicBezTo>
                    <a:pt x="1336" y="2138"/>
                    <a:pt x="1604" y="2040"/>
                    <a:pt x="1822" y="1822"/>
                  </a:cubicBezTo>
                  <a:cubicBezTo>
                    <a:pt x="2496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72" name="Google Shape;3122;p68">
              <a:extLst>
                <a:ext uri="{FF2B5EF4-FFF2-40B4-BE49-F238E27FC236}">
                  <a16:creationId xmlns:a16="http://schemas.microsoft.com/office/drawing/2014/main" id="{F0AB1AC5-5456-4A81-A136-17A334E6F246}"/>
                </a:ext>
              </a:extLst>
            </p:cNvPr>
            <p:cNvSpPr/>
            <p:nvPr/>
          </p:nvSpPr>
          <p:spPr>
            <a:xfrm>
              <a:off x="3056800" y="1723625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7"/>
                    <a:pt x="1821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73" name="Google Shape;3123;p68">
              <a:extLst>
                <a:ext uri="{FF2B5EF4-FFF2-40B4-BE49-F238E27FC236}">
                  <a16:creationId xmlns:a16="http://schemas.microsoft.com/office/drawing/2014/main" id="{CD4E0E04-6FB0-407E-9179-AE9DBC372818}"/>
                </a:ext>
              </a:extLst>
            </p:cNvPr>
            <p:cNvSpPr/>
            <p:nvPr/>
          </p:nvSpPr>
          <p:spPr>
            <a:xfrm>
              <a:off x="3056800" y="1647400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80" y="1"/>
                    <a:pt x="0" y="481"/>
                    <a:pt x="0" y="1066"/>
                  </a:cubicBezTo>
                  <a:cubicBezTo>
                    <a:pt x="0" y="1710"/>
                    <a:pt x="525" y="2138"/>
                    <a:pt x="1074" y="2138"/>
                  </a:cubicBezTo>
                  <a:cubicBezTo>
                    <a:pt x="1336" y="2138"/>
                    <a:pt x="1603" y="2040"/>
                    <a:pt x="1821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74" name="Google Shape;3124;p68">
              <a:extLst>
                <a:ext uri="{FF2B5EF4-FFF2-40B4-BE49-F238E27FC236}">
                  <a16:creationId xmlns:a16="http://schemas.microsoft.com/office/drawing/2014/main" id="{C10AE95B-8B0C-424B-A7F2-2B9697EA215F}"/>
                </a:ext>
              </a:extLst>
            </p:cNvPr>
            <p:cNvSpPr/>
            <p:nvPr/>
          </p:nvSpPr>
          <p:spPr>
            <a:xfrm>
              <a:off x="2980575" y="172362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80" y="1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7" y="2133"/>
                    <a:pt x="1604" y="2037"/>
                    <a:pt x="1822" y="1822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75" name="Google Shape;3125;p68">
              <a:extLst>
                <a:ext uri="{FF2B5EF4-FFF2-40B4-BE49-F238E27FC236}">
                  <a16:creationId xmlns:a16="http://schemas.microsoft.com/office/drawing/2014/main" id="{E305EFA1-0CFF-444D-BB86-BD94D2CD81A1}"/>
                </a:ext>
              </a:extLst>
            </p:cNvPr>
            <p:cNvSpPr/>
            <p:nvPr/>
          </p:nvSpPr>
          <p:spPr>
            <a:xfrm>
              <a:off x="2980575" y="164740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80" y="9"/>
                    <a:pt x="1" y="481"/>
                    <a:pt x="1" y="1066"/>
                  </a:cubicBezTo>
                  <a:cubicBezTo>
                    <a:pt x="1" y="1710"/>
                    <a:pt x="526" y="2138"/>
                    <a:pt x="1075" y="2138"/>
                  </a:cubicBezTo>
                  <a:cubicBezTo>
                    <a:pt x="1336" y="2138"/>
                    <a:pt x="1604" y="2040"/>
                    <a:pt x="1822" y="1822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76" name="Google Shape;3126;p68">
              <a:extLst>
                <a:ext uri="{FF2B5EF4-FFF2-40B4-BE49-F238E27FC236}">
                  <a16:creationId xmlns:a16="http://schemas.microsoft.com/office/drawing/2014/main" id="{63DD0797-D009-4D73-92DB-32D0FD3F0035}"/>
                </a:ext>
              </a:extLst>
            </p:cNvPr>
            <p:cNvSpPr/>
            <p:nvPr/>
          </p:nvSpPr>
          <p:spPr>
            <a:xfrm>
              <a:off x="2980575" y="134275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80" y="1"/>
                    <a:pt x="1" y="481"/>
                    <a:pt x="1" y="1066"/>
                  </a:cubicBezTo>
                  <a:cubicBezTo>
                    <a:pt x="1" y="1710"/>
                    <a:pt x="526" y="2138"/>
                    <a:pt x="1075" y="2138"/>
                  </a:cubicBezTo>
                  <a:cubicBezTo>
                    <a:pt x="1336" y="2138"/>
                    <a:pt x="1604" y="2040"/>
                    <a:pt x="1822" y="1822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77" name="Google Shape;3127;p68">
              <a:extLst>
                <a:ext uri="{FF2B5EF4-FFF2-40B4-BE49-F238E27FC236}">
                  <a16:creationId xmlns:a16="http://schemas.microsoft.com/office/drawing/2014/main" id="{F8D7E77F-A3FE-413A-8F72-88C46B5E0837}"/>
                </a:ext>
              </a:extLst>
            </p:cNvPr>
            <p:cNvSpPr/>
            <p:nvPr/>
          </p:nvSpPr>
          <p:spPr>
            <a:xfrm>
              <a:off x="2980575" y="126655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0"/>
                  </a:moveTo>
                  <a:cubicBezTo>
                    <a:pt x="480" y="9"/>
                    <a:pt x="1" y="480"/>
                    <a:pt x="1" y="1074"/>
                  </a:cubicBezTo>
                  <a:cubicBezTo>
                    <a:pt x="1" y="1711"/>
                    <a:pt x="525" y="2137"/>
                    <a:pt x="1073" y="2137"/>
                  </a:cubicBezTo>
                  <a:cubicBezTo>
                    <a:pt x="1336" y="2137"/>
                    <a:pt x="1603" y="2040"/>
                    <a:pt x="1822" y="1821"/>
                  </a:cubicBezTo>
                  <a:cubicBezTo>
                    <a:pt x="2488" y="1155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78" name="Google Shape;3128;p68">
              <a:extLst>
                <a:ext uri="{FF2B5EF4-FFF2-40B4-BE49-F238E27FC236}">
                  <a16:creationId xmlns:a16="http://schemas.microsoft.com/office/drawing/2014/main" id="{05DF7CF9-895E-4AD5-81C2-D086CACEAC52}"/>
                </a:ext>
              </a:extLst>
            </p:cNvPr>
            <p:cNvSpPr/>
            <p:nvPr/>
          </p:nvSpPr>
          <p:spPr>
            <a:xfrm>
              <a:off x="2980575" y="1190550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6" y="0"/>
                  </a:moveTo>
                  <a:cubicBezTo>
                    <a:pt x="480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7" y="2133"/>
                    <a:pt x="1604" y="2036"/>
                    <a:pt x="1822" y="1821"/>
                  </a:cubicBezTo>
                  <a:cubicBezTo>
                    <a:pt x="2488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79" name="Google Shape;3129;p68">
              <a:extLst>
                <a:ext uri="{FF2B5EF4-FFF2-40B4-BE49-F238E27FC236}">
                  <a16:creationId xmlns:a16="http://schemas.microsoft.com/office/drawing/2014/main" id="{2651B0B3-EE22-406C-B3F7-B4CCA9C7041A}"/>
                </a:ext>
              </a:extLst>
            </p:cNvPr>
            <p:cNvSpPr/>
            <p:nvPr/>
          </p:nvSpPr>
          <p:spPr>
            <a:xfrm>
              <a:off x="2980575" y="111432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80" y="1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7" y="2133"/>
                    <a:pt x="1604" y="2037"/>
                    <a:pt x="1822" y="1822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80" name="Google Shape;3130;p68">
              <a:extLst>
                <a:ext uri="{FF2B5EF4-FFF2-40B4-BE49-F238E27FC236}">
                  <a16:creationId xmlns:a16="http://schemas.microsoft.com/office/drawing/2014/main" id="{73F85F3A-CE3A-4EAE-92E0-0F0ACF0BD15D}"/>
                </a:ext>
              </a:extLst>
            </p:cNvPr>
            <p:cNvSpPr/>
            <p:nvPr/>
          </p:nvSpPr>
          <p:spPr>
            <a:xfrm>
              <a:off x="2904375" y="1495200"/>
              <a:ext cx="62200" cy="53325"/>
            </a:xfrm>
            <a:custGeom>
              <a:avLst/>
              <a:gdLst/>
              <a:ahLst/>
              <a:cxnLst/>
              <a:rect l="l" t="t" r="r" b="b"/>
              <a:pathLst>
                <a:path w="2488" h="2133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5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81" name="Google Shape;3131;p68">
              <a:extLst>
                <a:ext uri="{FF2B5EF4-FFF2-40B4-BE49-F238E27FC236}">
                  <a16:creationId xmlns:a16="http://schemas.microsoft.com/office/drawing/2014/main" id="{6A5D2461-E97F-4531-93F8-0F212CC3A122}"/>
                </a:ext>
              </a:extLst>
            </p:cNvPr>
            <p:cNvSpPr/>
            <p:nvPr/>
          </p:nvSpPr>
          <p:spPr>
            <a:xfrm>
              <a:off x="2904375" y="1418975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5"/>
                  </a:cubicBezTo>
                  <a:cubicBezTo>
                    <a:pt x="0" y="1709"/>
                    <a:pt x="525" y="2133"/>
                    <a:pt x="1074" y="2133"/>
                  </a:cubicBezTo>
                  <a:cubicBezTo>
                    <a:pt x="1336" y="2133"/>
                    <a:pt x="1603" y="2037"/>
                    <a:pt x="1821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82" name="Google Shape;3132;p68">
              <a:extLst>
                <a:ext uri="{FF2B5EF4-FFF2-40B4-BE49-F238E27FC236}">
                  <a16:creationId xmlns:a16="http://schemas.microsoft.com/office/drawing/2014/main" id="{50DF9C49-8FAD-4604-9DC1-6DAB36E80C4B}"/>
                </a:ext>
              </a:extLst>
            </p:cNvPr>
            <p:cNvSpPr/>
            <p:nvPr/>
          </p:nvSpPr>
          <p:spPr>
            <a:xfrm>
              <a:off x="2904375" y="1342750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80" y="1"/>
                    <a:pt x="0" y="481"/>
                    <a:pt x="0" y="1066"/>
                  </a:cubicBezTo>
                  <a:cubicBezTo>
                    <a:pt x="0" y="1710"/>
                    <a:pt x="525" y="2138"/>
                    <a:pt x="1074" y="2138"/>
                  </a:cubicBezTo>
                  <a:cubicBezTo>
                    <a:pt x="1336" y="2138"/>
                    <a:pt x="1603" y="2040"/>
                    <a:pt x="1821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83" name="Google Shape;3133;p68">
              <a:extLst>
                <a:ext uri="{FF2B5EF4-FFF2-40B4-BE49-F238E27FC236}">
                  <a16:creationId xmlns:a16="http://schemas.microsoft.com/office/drawing/2014/main" id="{84FAAE9E-ACB0-482E-AADD-9F6E693114E8}"/>
                </a:ext>
              </a:extLst>
            </p:cNvPr>
            <p:cNvSpPr/>
            <p:nvPr/>
          </p:nvSpPr>
          <p:spPr>
            <a:xfrm>
              <a:off x="2904375" y="1266550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0"/>
                  </a:moveTo>
                  <a:cubicBezTo>
                    <a:pt x="480" y="9"/>
                    <a:pt x="0" y="480"/>
                    <a:pt x="0" y="1074"/>
                  </a:cubicBezTo>
                  <a:cubicBezTo>
                    <a:pt x="0" y="1711"/>
                    <a:pt x="525" y="2137"/>
                    <a:pt x="1073" y="2137"/>
                  </a:cubicBezTo>
                  <a:cubicBezTo>
                    <a:pt x="1335" y="2137"/>
                    <a:pt x="1603" y="2040"/>
                    <a:pt x="1821" y="1821"/>
                  </a:cubicBezTo>
                  <a:cubicBezTo>
                    <a:pt x="2488" y="1155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84" name="Google Shape;3134;p68">
              <a:extLst>
                <a:ext uri="{FF2B5EF4-FFF2-40B4-BE49-F238E27FC236}">
                  <a16:creationId xmlns:a16="http://schemas.microsoft.com/office/drawing/2014/main" id="{1514966F-F12B-48CE-8641-23F6DB0A04F2}"/>
                </a:ext>
              </a:extLst>
            </p:cNvPr>
            <p:cNvSpPr/>
            <p:nvPr/>
          </p:nvSpPr>
          <p:spPr>
            <a:xfrm>
              <a:off x="2904375" y="1190550"/>
              <a:ext cx="62200" cy="53325"/>
            </a:xfrm>
            <a:custGeom>
              <a:avLst/>
              <a:gdLst/>
              <a:ahLst/>
              <a:cxnLst/>
              <a:rect l="l" t="t" r="r" b="b"/>
              <a:pathLst>
                <a:path w="2488" h="2133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5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85" name="Google Shape;3135;p68">
              <a:extLst>
                <a:ext uri="{FF2B5EF4-FFF2-40B4-BE49-F238E27FC236}">
                  <a16:creationId xmlns:a16="http://schemas.microsoft.com/office/drawing/2014/main" id="{57014325-B72A-4597-8153-BABCCC41402A}"/>
                </a:ext>
              </a:extLst>
            </p:cNvPr>
            <p:cNvSpPr/>
            <p:nvPr/>
          </p:nvSpPr>
          <p:spPr>
            <a:xfrm>
              <a:off x="2904375" y="1114325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5"/>
                  </a:cubicBezTo>
                  <a:cubicBezTo>
                    <a:pt x="0" y="1709"/>
                    <a:pt x="525" y="2133"/>
                    <a:pt x="1074" y="2133"/>
                  </a:cubicBezTo>
                  <a:cubicBezTo>
                    <a:pt x="1336" y="2133"/>
                    <a:pt x="1603" y="2037"/>
                    <a:pt x="1821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86" name="Google Shape;3136;p68">
              <a:extLst>
                <a:ext uri="{FF2B5EF4-FFF2-40B4-BE49-F238E27FC236}">
                  <a16:creationId xmlns:a16="http://schemas.microsoft.com/office/drawing/2014/main" id="{A7071C97-2128-46C2-B44A-16398D2E86F0}"/>
                </a:ext>
              </a:extLst>
            </p:cNvPr>
            <p:cNvSpPr/>
            <p:nvPr/>
          </p:nvSpPr>
          <p:spPr>
            <a:xfrm>
              <a:off x="2904375" y="1038125"/>
              <a:ext cx="62200" cy="53325"/>
            </a:xfrm>
            <a:custGeom>
              <a:avLst/>
              <a:gdLst/>
              <a:ahLst/>
              <a:cxnLst/>
              <a:rect l="l" t="t" r="r" b="b"/>
              <a:pathLst>
                <a:path w="2488" h="2133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5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87" name="Google Shape;3137;p68">
              <a:extLst>
                <a:ext uri="{FF2B5EF4-FFF2-40B4-BE49-F238E27FC236}">
                  <a16:creationId xmlns:a16="http://schemas.microsoft.com/office/drawing/2014/main" id="{16817C50-4739-42F5-B37D-2BE7F6C0D58E}"/>
                </a:ext>
              </a:extLst>
            </p:cNvPr>
            <p:cNvSpPr/>
            <p:nvPr/>
          </p:nvSpPr>
          <p:spPr>
            <a:xfrm>
              <a:off x="2828150" y="1571400"/>
              <a:ext cx="62150" cy="53250"/>
            </a:xfrm>
            <a:custGeom>
              <a:avLst/>
              <a:gdLst/>
              <a:ahLst/>
              <a:cxnLst/>
              <a:rect l="l" t="t" r="r" b="b"/>
              <a:pathLst>
                <a:path w="2486" h="2130" extrusionOk="0">
                  <a:moveTo>
                    <a:pt x="1076" y="1"/>
                  </a:moveTo>
                  <a:cubicBezTo>
                    <a:pt x="1072" y="1"/>
                    <a:pt x="1069" y="1"/>
                    <a:pt x="1066" y="1"/>
                  </a:cubicBezTo>
                  <a:cubicBezTo>
                    <a:pt x="480" y="1"/>
                    <a:pt x="1" y="472"/>
                    <a:pt x="1" y="1066"/>
                  </a:cubicBezTo>
                  <a:cubicBezTo>
                    <a:pt x="1" y="1703"/>
                    <a:pt x="525" y="2129"/>
                    <a:pt x="1073" y="2129"/>
                  </a:cubicBezTo>
                  <a:cubicBezTo>
                    <a:pt x="1336" y="2129"/>
                    <a:pt x="1603" y="2032"/>
                    <a:pt x="1822" y="1813"/>
                  </a:cubicBezTo>
                  <a:cubicBezTo>
                    <a:pt x="2486" y="1149"/>
                    <a:pt x="2020" y="1"/>
                    <a:pt x="107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88" name="Google Shape;3138;p68">
              <a:extLst>
                <a:ext uri="{FF2B5EF4-FFF2-40B4-BE49-F238E27FC236}">
                  <a16:creationId xmlns:a16="http://schemas.microsoft.com/office/drawing/2014/main" id="{3093C6D6-7D7C-4A2F-979F-3B609A227268}"/>
                </a:ext>
              </a:extLst>
            </p:cNvPr>
            <p:cNvSpPr/>
            <p:nvPr/>
          </p:nvSpPr>
          <p:spPr>
            <a:xfrm>
              <a:off x="2828150" y="1495200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6" y="0"/>
                  </a:moveTo>
                  <a:cubicBezTo>
                    <a:pt x="480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6" y="2133"/>
                    <a:pt x="1604" y="2036"/>
                    <a:pt x="1822" y="1821"/>
                  </a:cubicBezTo>
                  <a:cubicBezTo>
                    <a:pt x="2488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89" name="Google Shape;3139;p68">
              <a:extLst>
                <a:ext uri="{FF2B5EF4-FFF2-40B4-BE49-F238E27FC236}">
                  <a16:creationId xmlns:a16="http://schemas.microsoft.com/office/drawing/2014/main" id="{9BFB779D-548E-416D-AB3E-5F8ACE5EF856}"/>
                </a:ext>
              </a:extLst>
            </p:cNvPr>
            <p:cNvSpPr/>
            <p:nvPr/>
          </p:nvSpPr>
          <p:spPr>
            <a:xfrm>
              <a:off x="2828150" y="141897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80" y="1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6" y="2133"/>
                    <a:pt x="1604" y="2037"/>
                    <a:pt x="1822" y="1822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90" name="Google Shape;3140;p68">
              <a:extLst>
                <a:ext uri="{FF2B5EF4-FFF2-40B4-BE49-F238E27FC236}">
                  <a16:creationId xmlns:a16="http://schemas.microsoft.com/office/drawing/2014/main" id="{D04382E3-7B07-4D40-8F71-365594983731}"/>
                </a:ext>
              </a:extLst>
            </p:cNvPr>
            <p:cNvSpPr/>
            <p:nvPr/>
          </p:nvSpPr>
          <p:spPr>
            <a:xfrm>
              <a:off x="2828150" y="134275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80" y="1"/>
                    <a:pt x="1" y="481"/>
                    <a:pt x="1" y="1066"/>
                  </a:cubicBezTo>
                  <a:cubicBezTo>
                    <a:pt x="1" y="1710"/>
                    <a:pt x="526" y="2138"/>
                    <a:pt x="1074" y="2138"/>
                  </a:cubicBezTo>
                  <a:cubicBezTo>
                    <a:pt x="1336" y="2138"/>
                    <a:pt x="1604" y="2040"/>
                    <a:pt x="1822" y="1822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91" name="Google Shape;3141;p68">
              <a:extLst>
                <a:ext uri="{FF2B5EF4-FFF2-40B4-BE49-F238E27FC236}">
                  <a16:creationId xmlns:a16="http://schemas.microsoft.com/office/drawing/2014/main" id="{6B424067-59D7-4B6B-BBFF-CCB7101BE631}"/>
                </a:ext>
              </a:extLst>
            </p:cNvPr>
            <p:cNvSpPr/>
            <p:nvPr/>
          </p:nvSpPr>
          <p:spPr>
            <a:xfrm>
              <a:off x="2828150" y="126655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0"/>
                  </a:moveTo>
                  <a:cubicBezTo>
                    <a:pt x="480" y="9"/>
                    <a:pt x="1" y="480"/>
                    <a:pt x="1" y="1074"/>
                  </a:cubicBezTo>
                  <a:cubicBezTo>
                    <a:pt x="1" y="1711"/>
                    <a:pt x="525" y="2137"/>
                    <a:pt x="1073" y="2137"/>
                  </a:cubicBezTo>
                  <a:cubicBezTo>
                    <a:pt x="1336" y="2137"/>
                    <a:pt x="1603" y="2040"/>
                    <a:pt x="1822" y="1821"/>
                  </a:cubicBezTo>
                  <a:cubicBezTo>
                    <a:pt x="2488" y="1155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92" name="Google Shape;3142;p68">
              <a:extLst>
                <a:ext uri="{FF2B5EF4-FFF2-40B4-BE49-F238E27FC236}">
                  <a16:creationId xmlns:a16="http://schemas.microsoft.com/office/drawing/2014/main" id="{C1F06A8D-E812-4C52-936C-2A8B3772FC98}"/>
                </a:ext>
              </a:extLst>
            </p:cNvPr>
            <p:cNvSpPr/>
            <p:nvPr/>
          </p:nvSpPr>
          <p:spPr>
            <a:xfrm>
              <a:off x="2828150" y="1190550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6" y="0"/>
                  </a:moveTo>
                  <a:cubicBezTo>
                    <a:pt x="480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6" y="2133"/>
                    <a:pt x="1604" y="2036"/>
                    <a:pt x="1822" y="1821"/>
                  </a:cubicBezTo>
                  <a:cubicBezTo>
                    <a:pt x="2488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93" name="Google Shape;3143;p68">
              <a:extLst>
                <a:ext uri="{FF2B5EF4-FFF2-40B4-BE49-F238E27FC236}">
                  <a16:creationId xmlns:a16="http://schemas.microsoft.com/office/drawing/2014/main" id="{33BEEA15-2BE1-47DB-971D-C141B45A7E1D}"/>
                </a:ext>
              </a:extLst>
            </p:cNvPr>
            <p:cNvSpPr/>
            <p:nvPr/>
          </p:nvSpPr>
          <p:spPr>
            <a:xfrm>
              <a:off x="2828150" y="111432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80" y="1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6" y="2133"/>
                    <a:pt x="1604" y="2037"/>
                    <a:pt x="1822" y="1822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94" name="Google Shape;3144;p68">
              <a:extLst>
                <a:ext uri="{FF2B5EF4-FFF2-40B4-BE49-F238E27FC236}">
                  <a16:creationId xmlns:a16="http://schemas.microsoft.com/office/drawing/2014/main" id="{74159396-2AAB-4CE7-AC63-3B694A0564B4}"/>
                </a:ext>
              </a:extLst>
            </p:cNvPr>
            <p:cNvSpPr/>
            <p:nvPr/>
          </p:nvSpPr>
          <p:spPr>
            <a:xfrm>
              <a:off x="2828150" y="1038125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6" y="0"/>
                  </a:moveTo>
                  <a:cubicBezTo>
                    <a:pt x="480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6" y="2133"/>
                    <a:pt x="1604" y="2036"/>
                    <a:pt x="1822" y="1821"/>
                  </a:cubicBezTo>
                  <a:cubicBezTo>
                    <a:pt x="2488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95" name="Google Shape;3145;p68">
              <a:extLst>
                <a:ext uri="{FF2B5EF4-FFF2-40B4-BE49-F238E27FC236}">
                  <a16:creationId xmlns:a16="http://schemas.microsoft.com/office/drawing/2014/main" id="{FD7F2EBC-B1F1-42FA-A186-471B4337C370}"/>
                </a:ext>
              </a:extLst>
            </p:cNvPr>
            <p:cNvSpPr/>
            <p:nvPr/>
          </p:nvSpPr>
          <p:spPr>
            <a:xfrm>
              <a:off x="2751950" y="1571400"/>
              <a:ext cx="62200" cy="53250"/>
            </a:xfrm>
            <a:custGeom>
              <a:avLst/>
              <a:gdLst/>
              <a:ahLst/>
              <a:cxnLst/>
              <a:rect l="l" t="t" r="r" b="b"/>
              <a:pathLst>
                <a:path w="2488" h="2130" extrusionOk="0">
                  <a:moveTo>
                    <a:pt x="1065" y="1"/>
                  </a:moveTo>
                  <a:cubicBezTo>
                    <a:pt x="480" y="1"/>
                    <a:pt x="0" y="472"/>
                    <a:pt x="0" y="1066"/>
                  </a:cubicBezTo>
                  <a:cubicBezTo>
                    <a:pt x="0" y="1703"/>
                    <a:pt x="525" y="2129"/>
                    <a:pt x="1073" y="2129"/>
                  </a:cubicBezTo>
                  <a:cubicBezTo>
                    <a:pt x="1335" y="2129"/>
                    <a:pt x="1603" y="2032"/>
                    <a:pt x="1821" y="1813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96" name="Google Shape;3146;p68">
              <a:extLst>
                <a:ext uri="{FF2B5EF4-FFF2-40B4-BE49-F238E27FC236}">
                  <a16:creationId xmlns:a16="http://schemas.microsoft.com/office/drawing/2014/main" id="{DC0E5E67-5078-425A-9BD4-AEC54E14F86D}"/>
                </a:ext>
              </a:extLst>
            </p:cNvPr>
            <p:cNvSpPr/>
            <p:nvPr/>
          </p:nvSpPr>
          <p:spPr>
            <a:xfrm>
              <a:off x="2751950" y="1495200"/>
              <a:ext cx="62200" cy="53325"/>
            </a:xfrm>
            <a:custGeom>
              <a:avLst/>
              <a:gdLst/>
              <a:ahLst/>
              <a:cxnLst/>
              <a:rect l="l" t="t" r="r" b="b"/>
              <a:pathLst>
                <a:path w="2488" h="2133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5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97" name="Google Shape;3147;p68">
              <a:extLst>
                <a:ext uri="{FF2B5EF4-FFF2-40B4-BE49-F238E27FC236}">
                  <a16:creationId xmlns:a16="http://schemas.microsoft.com/office/drawing/2014/main" id="{646D316A-D758-4C8B-964D-F5779381BE85}"/>
                </a:ext>
              </a:extLst>
            </p:cNvPr>
            <p:cNvSpPr/>
            <p:nvPr/>
          </p:nvSpPr>
          <p:spPr>
            <a:xfrm>
              <a:off x="2751950" y="1418975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5"/>
                  </a:cubicBezTo>
                  <a:cubicBezTo>
                    <a:pt x="0" y="1709"/>
                    <a:pt x="525" y="2133"/>
                    <a:pt x="1074" y="2133"/>
                  </a:cubicBezTo>
                  <a:cubicBezTo>
                    <a:pt x="1336" y="2133"/>
                    <a:pt x="1603" y="2037"/>
                    <a:pt x="1821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98" name="Google Shape;3148;p68">
              <a:extLst>
                <a:ext uri="{FF2B5EF4-FFF2-40B4-BE49-F238E27FC236}">
                  <a16:creationId xmlns:a16="http://schemas.microsoft.com/office/drawing/2014/main" id="{A950E9E9-551D-41E9-912F-26CF3AF79941}"/>
                </a:ext>
              </a:extLst>
            </p:cNvPr>
            <p:cNvSpPr/>
            <p:nvPr/>
          </p:nvSpPr>
          <p:spPr>
            <a:xfrm>
              <a:off x="2751950" y="1342750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80" y="1"/>
                    <a:pt x="0" y="481"/>
                    <a:pt x="0" y="1066"/>
                  </a:cubicBezTo>
                  <a:cubicBezTo>
                    <a:pt x="0" y="1710"/>
                    <a:pt x="525" y="2138"/>
                    <a:pt x="1074" y="2138"/>
                  </a:cubicBezTo>
                  <a:cubicBezTo>
                    <a:pt x="1336" y="2138"/>
                    <a:pt x="1603" y="2040"/>
                    <a:pt x="1821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99" name="Google Shape;3149;p68">
              <a:extLst>
                <a:ext uri="{FF2B5EF4-FFF2-40B4-BE49-F238E27FC236}">
                  <a16:creationId xmlns:a16="http://schemas.microsoft.com/office/drawing/2014/main" id="{AA2C6046-EA6D-421E-96B8-06777BF3A561}"/>
                </a:ext>
              </a:extLst>
            </p:cNvPr>
            <p:cNvSpPr/>
            <p:nvPr/>
          </p:nvSpPr>
          <p:spPr>
            <a:xfrm>
              <a:off x="2751950" y="1266550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0"/>
                  </a:moveTo>
                  <a:cubicBezTo>
                    <a:pt x="480" y="9"/>
                    <a:pt x="0" y="480"/>
                    <a:pt x="0" y="1074"/>
                  </a:cubicBezTo>
                  <a:cubicBezTo>
                    <a:pt x="0" y="1711"/>
                    <a:pt x="525" y="2137"/>
                    <a:pt x="1073" y="2137"/>
                  </a:cubicBezTo>
                  <a:cubicBezTo>
                    <a:pt x="1335" y="2137"/>
                    <a:pt x="1603" y="2040"/>
                    <a:pt x="1821" y="1821"/>
                  </a:cubicBezTo>
                  <a:cubicBezTo>
                    <a:pt x="2488" y="1155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00" name="Google Shape;3150;p68">
              <a:extLst>
                <a:ext uri="{FF2B5EF4-FFF2-40B4-BE49-F238E27FC236}">
                  <a16:creationId xmlns:a16="http://schemas.microsoft.com/office/drawing/2014/main" id="{465E428F-0FF1-4119-9E06-BCF4AFE38731}"/>
                </a:ext>
              </a:extLst>
            </p:cNvPr>
            <p:cNvSpPr/>
            <p:nvPr/>
          </p:nvSpPr>
          <p:spPr>
            <a:xfrm>
              <a:off x="2751950" y="1190550"/>
              <a:ext cx="62200" cy="53325"/>
            </a:xfrm>
            <a:custGeom>
              <a:avLst/>
              <a:gdLst/>
              <a:ahLst/>
              <a:cxnLst/>
              <a:rect l="l" t="t" r="r" b="b"/>
              <a:pathLst>
                <a:path w="2488" h="2133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5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01" name="Google Shape;3151;p68">
              <a:extLst>
                <a:ext uri="{FF2B5EF4-FFF2-40B4-BE49-F238E27FC236}">
                  <a16:creationId xmlns:a16="http://schemas.microsoft.com/office/drawing/2014/main" id="{8C593A07-D697-4ABF-9694-64D613448BF5}"/>
                </a:ext>
              </a:extLst>
            </p:cNvPr>
            <p:cNvSpPr/>
            <p:nvPr/>
          </p:nvSpPr>
          <p:spPr>
            <a:xfrm>
              <a:off x="2751950" y="1114325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5"/>
                  </a:cubicBezTo>
                  <a:cubicBezTo>
                    <a:pt x="0" y="1709"/>
                    <a:pt x="525" y="2133"/>
                    <a:pt x="1074" y="2133"/>
                  </a:cubicBezTo>
                  <a:cubicBezTo>
                    <a:pt x="1336" y="2133"/>
                    <a:pt x="1603" y="2037"/>
                    <a:pt x="1821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02" name="Google Shape;3152;p68">
              <a:extLst>
                <a:ext uri="{FF2B5EF4-FFF2-40B4-BE49-F238E27FC236}">
                  <a16:creationId xmlns:a16="http://schemas.microsoft.com/office/drawing/2014/main" id="{42406E6E-5158-4DF8-A0F8-C9B1F3063444}"/>
                </a:ext>
              </a:extLst>
            </p:cNvPr>
            <p:cNvSpPr/>
            <p:nvPr/>
          </p:nvSpPr>
          <p:spPr>
            <a:xfrm>
              <a:off x="2751950" y="1038125"/>
              <a:ext cx="62200" cy="53325"/>
            </a:xfrm>
            <a:custGeom>
              <a:avLst/>
              <a:gdLst/>
              <a:ahLst/>
              <a:cxnLst/>
              <a:rect l="l" t="t" r="r" b="b"/>
              <a:pathLst>
                <a:path w="2488" h="2133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5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03" name="Google Shape;3153;p68">
              <a:extLst>
                <a:ext uri="{FF2B5EF4-FFF2-40B4-BE49-F238E27FC236}">
                  <a16:creationId xmlns:a16="http://schemas.microsoft.com/office/drawing/2014/main" id="{3A20AC2E-DB7F-42E5-A63B-09FF442F307A}"/>
                </a:ext>
              </a:extLst>
            </p:cNvPr>
            <p:cNvSpPr/>
            <p:nvPr/>
          </p:nvSpPr>
          <p:spPr>
            <a:xfrm>
              <a:off x="2675925" y="1571400"/>
              <a:ext cx="62225" cy="53250"/>
            </a:xfrm>
            <a:custGeom>
              <a:avLst/>
              <a:gdLst/>
              <a:ahLst/>
              <a:cxnLst/>
              <a:rect l="l" t="t" r="r" b="b"/>
              <a:pathLst>
                <a:path w="2489" h="2130" extrusionOk="0">
                  <a:moveTo>
                    <a:pt x="1066" y="1"/>
                  </a:moveTo>
                  <a:cubicBezTo>
                    <a:pt x="472" y="1"/>
                    <a:pt x="1" y="472"/>
                    <a:pt x="1" y="1066"/>
                  </a:cubicBezTo>
                  <a:cubicBezTo>
                    <a:pt x="1" y="1703"/>
                    <a:pt x="525" y="2129"/>
                    <a:pt x="1071" y="2129"/>
                  </a:cubicBezTo>
                  <a:cubicBezTo>
                    <a:pt x="1332" y="2129"/>
                    <a:pt x="1598" y="2032"/>
                    <a:pt x="1814" y="1813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04" name="Google Shape;3154;p68">
              <a:extLst>
                <a:ext uri="{FF2B5EF4-FFF2-40B4-BE49-F238E27FC236}">
                  <a16:creationId xmlns:a16="http://schemas.microsoft.com/office/drawing/2014/main" id="{619644E3-FA65-417B-A556-BAF75C22DD92}"/>
                </a:ext>
              </a:extLst>
            </p:cNvPr>
            <p:cNvSpPr/>
            <p:nvPr/>
          </p:nvSpPr>
          <p:spPr>
            <a:xfrm>
              <a:off x="2675925" y="1495200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6" y="0"/>
                  </a:moveTo>
                  <a:cubicBezTo>
                    <a:pt x="472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6"/>
                    <a:pt x="1814" y="1821"/>
                  </a:cubicBezTo>
                  <a:cubicBezTo>
                    <a:pt x="2488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05" name="Google Shape;3155;p68">
              <a:extLst>
                <a:ext uri="{FF2B5EF4-FFF2-40B4-BE49-F238E27FC236}">
                  <a16:creationId xmlns:a16="http://schemas.microsoft.com/office/drawing/2014/main" id="{723120A5-B298-4005-8AE1-8C97A418260C}"/>
                </a:ext>
              </a:extLst>
            </p:cNvPr>
            <p:cNvSpPr/>
            <p:nvPr/>
          </p:nvSpPr>
          <p:spPr>
            <a:xfrm>
              <a:off x="2675925" y="141897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72" y="1"/>
                    <a:pt x="1" y="480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7"/>
                    <a:pt x="1814" y="1822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06" name="Google Shape;3156;p68">
              <a:extLst>
                <a:ext uri="{FF2B5EF4-FFF2-40B4-BE49-F238E27FC236}">
                  <a16:creationId xmlns:a16="http://schemas.microsoft.com/office/drawing/2014/main" id="{EB9AD02F-07AB-4C2C-9C2F-04CEA7940B2F}"/>
                </a:ext>
              </a:extLst>
            </p:cNvPr>
            <p:cNvSpPr/>
            <p:nvPr/>
          </p:nvSpPr>
          <p:spPr>
            <a:xfrm>
              <a:off x="2675925" y="134275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72" y="1"/>
                    <a:pt x="1" y="481"/>
                    <a:pt x="1" y="1066"/>
                  </a:cubicBezTo>
                  <a:cubicBezTo>
                    <a:pt x="1" y="1710"/>
                    <a:pt x="526" y="2138"/>
                    <a:pt x="1072" y="2138"/>
                  </a:cubicBezTo>
                  <a:cubicBezTo>
                    <a:pt x="1333" y="2138"/>
                    <a:pt x="1598" y="2040"/>
                    <a:pt x="1814" y="1822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07" name="Google Shape;3157;p68">
              <a:extLst>
                <a:ext uri="{FF2B5EF4-FFF2-40B4-BE49-F238E27FC236}">
                  <a16:creationId xmlns:a16="http://schemas.microsoft.com/office/drawing/2014/main" id="{0E80365E-0651-414B-A830-1C18C1A43150}"/>
                </a:ext>
              </a:extLst>
            </p:cNvPr>
            <p:cNvSpPr/>
            <p:nvPr/>
          </p:nvSpPr>
          <p:spPr>
            <a:xfrm>
              <a:off x="2675925" y="126655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0"/>
                  </a:moveTo>
                  <a:cubicBezTo>
                    <a:pt x="472" y="9"/>
                    <a:pt x="1" y="480"/>
                    <a:pt x="1" y="1074"/>
                  </a:cubicBezTo>
                  <a:cubicBezTo>
                    <a:pt x="1" y="1711"/>
                    <a:pt x="525" y="2137"/>
                    <a:pt x="1071" y="2137"/>
                  </a:cubicBezTo>
                  <a:cubicBezTo>
                    <a:pt x="1332" y="2137"/>
                    <a:pt x="1598" y="2040"/>
                    <a:pt x="1814" y="1821"/>
                  </a:cubicBezTo>
                  <a:cubicBezTo>
                    <a:pt x="2488" y="1155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08" name="Google Shape;3158;p68">
              <a:extLst>
                <a:ext uri="{FF2B5EF4-FFF2-40B4-BE49-F238E27FC236}">
                  <a16:creationId xmlns:a16="http://schemas.microsoft.com/office/drawing/2014/main" id="{398C27E0-0264-4689-BF2B-EC830A933B02}"/>
                </a:ext>
              </a:extLst>
            </p:cNvPr>
            <p:cNvSpPr/>
            <p:nvPr/>
          </p:nvSpPr>
          <p:spPr>
            <a:xfrm>
              <a:off x="2675925" y="1190550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6" y="0"/>
                  </a:moveTo>
                  <a:cubicBezTo>
                    <a:pt x="472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6"/>
                    <a:pt x="1814" y="1821"/>
                  </a:cubicBezTo>
                  <a:cubicBezTo>
                    <a:pt x="2488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09" name="Google Shape;3159;p68">
              <a:extLst>
                <a:ext uri="{FF2B5EF4-FFF2-40B4-BE49-F238E27FC236}">
                  <a16:creationId xmlns:a16="http://schemas.microsoft.com/office/drawing/2014/main" id="{D981A69F-9866-443A-8F2C-39F53B02FB28}"/>
                </a:ext>
              </a:extLst>
            </p:cNvPr>
            <p:cNvSpPr/>
            <p:nvPr/>
          </p:nvSpPr>
          <p:spPr>
            <a:xfrm>
              <a:off x="2675925" y="111432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72" y="1"/>
                    <a:pt x="1" y="480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7"/>
                    <a:pt x="1814" y="1822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10" name="Google Shape;3160;p68">
              <a:extLst>
                <a:ext uri="{FF2B5EF4-FFF2-40B4-BE49-F238E27FC236}">
                  <a16:creationId xmlns:a16="http://schemas.microsoft.com/office/drawing/2014/main" id="{8284D714-2114-49BD-BACE-49AADD7C9C3A}"/>
                </a:ext>
              </a:extLst>
            </p:cNvPr>
            <p:cNvSpPr/>
            <p:nvPr/>
          </p:nvSpPr>
          <p:spPr>
            <a:xfrm>
              <a:off x="2675925" y="1038125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6" y="0"/>
                  </a:moveTo>
                  <a:cubicBezTo>
                    <a:pt x="472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6"/>
                    <a:pt x="1814" y="1821"/>
                  </a:cubicBezTo>
                  <a:cubicBezTo>
                    <a:pt x="2488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11" name="Google Shape;3161;p68">
              <a:extLst>
                <a:ext uri="{FF2B5EF4-FFF2-40B4-BE49-F238E27FC236}">
                  <a16:creationId xmlns:a16="http://schemas.microsoft.com/office/drawing/2014/main" id="{DB34E39D-4D1B-46FE-A96D-0CD027853DCC}"/>
                </a:ext>
              </a:extLst>
            </p:cNvPr>
            <p:cNvSpPr/>
            <p:nvPr/>
          </p:nvSpPr>
          <p:spPr>
            <a:xfrm>
              <a:off x="2599725" y="1647400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80" y="9"/>
                    <a:pt x="0" y="481"/>
                    <a:pt x="0" y="1066"/>
                  </a:cubicBezTo>
                  <a:cubicBezTo>
                    <a:pt x="0" y="1710"/>
                    <a:pt x="525" y="2138"/>
                    <a:pt x="1074" y="2138"/>
                  </a:cubicBezTo>
                  <a:cubicBezTo>
                    <a:pt x="1336" y="2138"/>
                    <a:pt x="1603" y="2040"/>
                    <a:pt x="1821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12" name="Google Shape;3162;p68">
              <a:extLst>
                <a:ext uri="{FF2B5EF4-FFF2-40B4-BE49-F238E27FC236}">
                  <a16:creationId xmlns:a16="http://schemas.microsoft.com/office/drawing/2014/main" id="{2F68A1E4-3115-4925-AE13-DB56CC55AEE0}"/>
                </a:ext>
              </a:extLst>
            </p:cNvPr>
            <p:cNvSpPr/>
            <p:nvPr/>
          </p:nvSpPr>
          <p:spPr>
            <a:xfrm>
              <a:off x="2599725" y="1571400"/>
              <a:ext cx="62200" cy="53250"/>
            </a:xfrm>
            <a:custGeom>
              <a:avLst/>
              <a:gdLst/>
              <a:ahLst/>
              <a:cxnLst/>
              <a:rect l="l" t="t" r="r" b="b"/>
              <a:pathLst>
                <a:path w="2488" h="2130" extrusionOk="0">
                  <a:moveTo>
                    <a:pt x="1065" y="1"/>
                  </a:moveTo>
                  <a:cubicBezTo>
                    <a:pt x="480" y="1"/>
                    <a:pt x="0" y="472"/>
                    <a:pt x="0" y="1066"/>
                  </a:cubicBezTo>
                  <a:cubicBezTo>
                    <a:pt x="0" y="1703"/>
                    <a:pt x="525" y="2129"/>
                    <a:pt x="1073" y="2129"/>
                  </a:cubicBezTo>
                  <a:cubicBezTo>
                    <a:pt x="1335" y="2129"/>
                    <a:pt x="1603" y="2032"/>
                    <a:pt x="1821" y="1813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13" name="Google Shape;3163;p68">
              <a:extLst>
                <a:ext uri="{FF2B5EF4-FFF2-40B4-BE49-F238E27FC236}">
                  <a16:creationId xmlns:a16="http://schemas.microsoft.com/office/drawing/2014/main" id="{D746D9FB-5349-44BD-A825-075568F0CCC0}"/>
                </a:ext>
              </a:extLst>
            </p:cNvPr>
            <p:cNvSpPr/>
            <p:nvPr/>
          </p:nvSpPr>
          <p:spPr>
            <a:xfrm>
              <a:off x="2599725" y="1495200"/>
              <a:ext cx="62200" cy="53325"/>
            </a:xfrm>
            <a:custGeom>
              <a:avLst/>
              <a:gdLst/>
              <a:ahLst/>
              <a:cxnLst/>
              <a:rect l="l" t="t" r="r" b="b"/>
              <a:pathLst>
                <a:path w="2488" h="2133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5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14" name="Google Shape;3164;p68">
              <a:extLst>
                <a:ext uri="{FF2B5EF4-FFF2-40B4-BE49-F238E27FC236}">
                  <a16:creationId xmlns:a16="http://schemas.microsoft.com/office/drawing/2014/main" id="{7AB192F0-077B-4161-A0CF-8E8BF4F9781D}"/>
                </a:ext>
              </a:extLst>
            </p:cNvPr>
            <p:cNvSpPr/>
            <p:nvPr/>
          </p:nvSpPr>
          <p:spPr>
            <a:xfrm>
              <a:off x="2599725" y="1418975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5"/>
                  </a:cubicBezTo>
                  <a:cubicBezTo>
                    <a:pt x="0" y="1709"/>
                    <a:pt x="525" y="2133"/>
                    <a:pt x="1074" y="2133"/>
                  </a:cubicBezTo>
                  <a:cubicBezTo>
                    <a:pt x="1336" y="2133"/>
                    <a:pt x="1603" y="2037"/>
                    <a:pt x="1821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15" name="Google Shape;3165;p68">
              <a:extLst>
                <a:ext uri="{FF2B5EF4-FFF2-40B4-BE49-F238E27FC236}">
                  <a16:creationId xmlns:a16="http://schemas.microsoft.com/office/drawing/2014/main" id="{3B365D6B-E2F3-406C-B94A-5ABF47E572FA}"/>
                </a:ext>
              </a:extLst>
            </p:cNvPr>
            <p:cNvSpPr/>
            <p:nvPr/>
          </p:nvSpPr>
          <p:spPr>
            <a:xfrm>
              <a:off x="2599725" y="1342750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80" y="1"/>
                    <a:pt x="0" y="481"/>
                    <a:pt x="0" y="1066"/>
                  </a:cubicBezTo>
                  <a:cubicBezTo>
                    <a:pt x="0" y="1710"/>
                    <a:pt x="525" y="2138"/>
                    <a:pt x="1074" y="2138"/>
                  </a:cubicBezTo>
                  <a:cubicBezTo>
                    <a:pt x="1336" y="2138"/>
                    <a:pt x="1603" y="2040"/>
                    <a:pt x="1821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16" name="Google Shape;3166;p68">
              <a:extLst>
                <a:ext uri="{FF2B5EF4-FFF2-40B4-BE49-F238E27FC236}">
                  <a16:creationId xmlns:a16="http://schemas.microsoft.com/office/drawing/2014/main" id="{A2F51D41-A49F-42B7-8ECC-42EF4B149996}"/>
                </a:ext>
              </a:extLst>
            </p:cNvPr>
            <p:cNvSpPr/>
            <p:nvPr/>
          </p:nvSpPr>
          <p:spPr>
            <a:xfrm>
              <a:off x="2599725" y="1266550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0"/>
                  </a:moveTo>
                  <a:cubicBezTo>
                    <a:pt x="480" y="9"/>
                    <a:pt x="0" y="480"/>
                    <a:pt x="0" y="1074"/>
                  </a:cubicBezTo>
                  <a:cubicBezTo>
                    <a:pt x="0" y="1711"/>
                    <a:pt x="525" y="2137"/>
                    <a:pt x="1073" y="2137"/>
                  </a:cubicBezTo>
                  <a:cubicBezTo>
                    <a:pt x="1335" y="2137"/>
                    <a:pt x="1603" y="2040"/>
                    <a:pt x="1821" y="1821"/>
                  </a:cubicBezTo>
                  <a:cubicBezTo>
                    <a:pt x="2488" y="1155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17" name="Google Shape;3167;p68">
              <a:extLst>
                <a:ext uri="{FF2B5EF4-FFF2-40B4-BE49-F238E27FC236}">
                  <a16:creationId xmlns:a16="http://schemas.microsoft.com/office/drawing/2014/main" id="{63DD66F2-DA75-4DCF-A311-A678F3AF927C}"/>
                </a:ext>
              </a:extLst>
            </p:cNvPr>
            <p:cNvSpPr/>
            <p:nvPr/>
          </p:nvSpPr>
          <p:spPr>
            <a:xfrm>
              <a:off x="2599725" y="1190550"/>
              <a:ext cx="62200" cy="53325"/>
            </a:xfrm>
            <a:custGeom>
              <a:avLst/>
              <a:gdLst/>
              <a:ahLst/>
              <a:cxnLst/>
              <a:rect l="l" t="t" r="r" b="b"/>
              <a:pathLst>
                <a:path w="2488" h="2133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5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18" name="Google Shape;3168;p68">
              <a:extLst>
                <a:ext uri="{FF2B5EF4-FFF2-40B4-BE49-F238E27FC236}">
                  <a16:creationId xmlns:a16="http://schemas.microsoft.com/office/drawing/2014/main" id="{6D9AB0F5-0A73-4F93-9882-4976E1B3C492}"/>
                </a:ext>
              </a:extLst>
            </p:cNvPr>
            <p:cNvSpPr/>
            <p:nvPr/>
          </p:nvSpPr>
          <p:spPr>
            <a:xfrm>
              <a:off x="2599725" y="1114325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5"/>
                  </a:cubicBezTo>
                  <a:cubicBezTo>
                    <a:pt x="0" y="1709"/>
                    <a:pt x="525" y="2133"/>
                    <a:pt x="1074" y="2133"/>
                  </a:cubicBezTo>
                  <a:cubicBezTo>
                    <a:pt x="1336" y="2133"/>
                    <a:pt x="1603" y="2037"/>
                    <a:pt x="1821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19" name="Google Shape;3169;p68">
              <a:extLst>
                <a:ext uri="{FF2B5EF4-FFF2-40B4-BE49-F238E27FC236}">
                  <a16:creationId xmlns:a16="http://schemas.microsoft.com/office/drawing/2014/main" id="{90179C12-0A54-4AEF-9C36-C59C99A500C0}"/>
                </a:ext>
              </a:extLst>
            </p:cNvPr>
            <p:cNvSpPr/>
            <p:nvPr/>
          </p:nvSpPr>
          <p:spPr>
            <a:xfrm>
              <a:off x="2599725" y="1038125"/>
              <a:ext cx="62200" cy="53325"/>
            </a:xfrm>
            <a:custGeom>
              <a:avLst/>
              <a:gdLst/>
              <a:ahLst/>
              <a:cxnLst/>
              <a:rect l="l" t="t" r="r" b="b"/>
              <a:pathLst>
                <a:path w="2488" h="2133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5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20" name="Google Shape;3170;p68">
              <a:extLst>
                <a:ext uri="{FF2B5EF4-FFF2-40B4-BE49-F238E27FC236}">
                  <a16:creationId xmlns:a16="http://schemas.microsoft.com/office/drawing/2014/main" id="{0EDE2C5A-3F01-4EB5-9641-CE1802E12E80}"/>
                </a:ext>
              </a:extLst>
            </p:cNvPr>
            <p:cNvSpPr/>
            <p:nvPr/>
          </p:nvSpPr>
          <p:spPr>
            <a:xfrm>
              <a:off x="2523500" y="172362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80" y="1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6" y="2133"/>
                    <a:pt x="1604" y="2037"/>
                    <a:pt x="1822" y="1822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21" name="Google Shape;3171;p68">
              <a:extLst>
                <a:ext uri="{FF2B5EF4-FFF2-40B4-BE49-F238E27FC236}">
                  <a16:creationId xmlns:a16="http://schemas.microsoft.com/office/drawing/2014/main" id="{0A134BB0-4C2F-4DB6-BE7B-9E0423D032BC}"/>
                </a:ext>
              </a:extLst>
            </p:cNvPr>
            <p:cNvSpPr/>
            <p:nvPr/>
          </p:nvSpPr>
          <p:spPr>
            <a:xfrm>
              <a:off x="2523500" y="164740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80" y="1"/>
                    <a:pt x="1" y="481"/>
                    <a:pt x="1" y="1066"/>
                  </a:cubicBezTo>
                  <a:cubicBezTo>
                    <a:pt x="1" y="1710"/>
                    <a:pt x="526" y="2138"/>
                    <a:pt x="1074" y="2138"/>
                  </a:cubicBezTo>
                  <a:cubicBezTo>
                    <a:pt x="1336" y="2138"/>
                    <a:pt x="1604" y="2040"/>
                    <a:pt x="1822" y="1822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22" name="Google Shape;3172;p68">
              <a:extLst>
                <a:ext uri="{FF2B5EF4-FFF2-40B4-BE49-F238E27FC236}">
                  <a16:creationId xmlns:a16="http://schemas.microsoft.com/office/drawing/2014/main" id="{5FB52E50-6888-4D7B-AA6F-57A43DE32633}"/>
                </a:ext>
              </a:extLst>
            </p:cNvPr>
            <p:cNvSpPr/>
            <p:nvPr/>
          </p:nvSpPr>
          <p:spPr>
            <a:xfrm>
              <a:off x="2523500" y="1571400"/>
              <a:ext cx="62225" cy="53250"/>
            </a:xfrm>
            <a:custGeom>
              <a:avLst/>
              <a:gdLst/>
              <a:ahLst/>
              <a:cxnLst/>
              <a:rect l="l" t="t" r="r" b="b"/>
              <a:pathLst>
                <a:path w="2489" h="2130" extrusionOk="0">
                  <a:moveTo>
                    <a:pt x="1066" y="1"/>
                  </a:moveTo>
                  <a:cubicBezTo>
                    <a:pt x="480" y="1"/>
                    <a:pt x="1" y="472"/>
                    <a:pt x="1" y="1066"/>
                  </a:cubicBezTo>
                  <a:cubicBezTo>
                    <a:pt x="1" y="1703"/>
                    <a:pt x="525" y="2129"/>
                    <a:pt x="1073" y="2129"/>
                  </a:cubicBezTo>
                  <a:cubicBezTo>
                    <a:pt x="1336" y="2129"/>
                    <a:pt x="1603" y="2032"/>
                    <a:pt x="1822" y="1813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23" name="Google Shape;3173;p68">
              <a:extLst>
                <a:ext uri="{FF2B5EF4-FFF2-40B4-BE49-F238E27FC236}">
                  <a16:creationId xmlns:a16="http://schemas.microsoft.com/office/drawing/2014/main" id="{2C652AEB-A671-4A98-928C-D1BE5F06A996}"/>
                </a:ext>
              </a:extLst>
            </p:cNvPr>
            <p:cNvSpPr/>
            <p:nvPr/>
          </p:nvSpPr>
          <p:spPr>
            <a:xfrm>
              <a:off x="2523500" y="1495200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6" y="0"/>
                  </a:moveTo>
                  <a:cubicBezTo>
                    <a:pt x="480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6" y="2133"/>
                    <a:pt x="1604" y="2036"/>
                    <a:pt x="1822" y="1821"/>
                  </a:cubicBezTo>
                  <a:cubicBezTo>
                    <a:pt x="2488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24" name="Google Shape;3174;p68">
              <a:extLst>
                <a:ext uri="{FF2B5EF4-FFF2-40B4-BE49-F238E27FC236}">
                  <a16:creationId xmlns:a16="http://schemas.microsoft.com/office/drawing/2014/main" id="{591899C7-0CFA-4098-A53C-8EFA92732C79}"/>
                </a:ext>
              </a:extLst>
            </p:cNvPr>
            <p:cNvSpPr/>
            <p:nvPr/>
          </p:nvSpPr>
          <p:spPr>
            <a:xfrm>
              <a:off x="2523500" y="141897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80" y="1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6" y="2133"/>
                    <a:pt x="1604" y="2037"/>
                    <a:pt x="1822" y="1822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25" name="Google Shape;3175;p68">
              <a:extLst>
                <a:ext uri="{FF2B5EF4-FFF2-40B4-BE49-F238E27FC236}">
                  <a16:creationId xmlns:a16="http://schemas.microsoft.com/office/drawing/2014/main" id="{D692AE75-0949-4698-9E67-2578AF720B78}"/>
                </a:ext>
              </a:extLst>
            </p:cNvPr>
            <p:cNvSpPr/>
            <p:nvPr/>
          </p:nvSpPr>
          <p:spPr>
            <a:xfrm>
              <a:off x="2523500" y="134275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80" y="1"/>
                    <a:pt x="1" y="481"/>
                    <a:pt x="1" y="1066"/>
                  </a:cubicBezTo>
                  <a:cubicBezTo>
                    <a:pt x="1" y="1710"/>
                    <a:pt x="526" y="2138"/>
                    <a:pt x="1074" y="2138"/>
                  </a:cubicBezTo>
                  <a:cubicBezTo>
                    <a:pt x="1336" y="2138"/>
                    <a:pt x="1604" y="2040"/>
                    <a:pt x="1822" y="1822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26" name="Google Shape;3176;p68">
              <a:extLst>
                <a:ext uri="{FF2B5EF4-FFF2-40B4-BE49-F238E27FC236}">
                  <a16:creationId xmlns:a16="http://schemas.microsoft.com/office/drawing/2014/main" id="{578D1D6A-728C-49E2-B838-DCF064FE9E80}"/>
                </a:ext>
              </a:extLst>
            </p:cNvPr>
            <p:cNvSpPr/>
            <p:nvPr/>
          </p:nvSpPr>
          <p:spPr>
            <a:xfrm>
              <a:off x="2523500" y="126655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0"/>
                  </a:moveTo>
                  <a:cubicBezTo>
                    <a:pt x="480" y="9"/>
                    <a:pt x="1" y="480"/>
                    <a:pt x="1" y="1074"/>
                  </a:cubicBezTo>
                  <a:cubicBezTo>
                    <a:pt x="1" y="1711"/>
                    <a:pt x="525" y="2137"/>
                    <a:pt x="1073" y="2137"/>
                  </a:cubicBezTo>
                  <a:cubicBezTo>
                    <a:pt x="1336" y="2137"/>
                    <a:pt x="1603" y="2040"/>
                    <a:pt x="1822" y="1821"/>
                  </a:cubicBezTo>
                  <a:cubicBezTo>
                    <a:pt x="2488" y="1155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27" name="Google Shape;3177;p68">
              <a:extLst>
                <a:ext uri="{FF2B5EF4-FFF2-40B4-BE49-F238E27FC236}">
                  <a16:creationId xmlns:a16="http://schemas.microsoft.com/office/drawing/2014/main" id="{5CE98843-2304-4F67-B338-B0514CABC741}"/>
                </a:ext>
              </a:extLst>
            </p:cNvPr>
            <p:cNvSpPr/>
            <p:nvPr/>
          </p:nvSpPr>
          <p:spPr>
            <a:xfrm>
              <a:off x="2523500" y="1190550"/>
              <a:ext cx="62225" cy="53425"/>
            </a:xfrm>
            <a:custGeom>
              <a:avLst/>
              <a:gdLst/>
              <a:ahLst/>
              <a:cxnLst/>
              <a:rect l="l" t="t" r="r" b="b"/>
              <a:pathLst>
                <a:path w="2489" h="2137" extrusionOk="0">
                  <a:moveTo>
                    <a:pt x="1066" y="0"/>
                  </a:moveTo>
                  <a:cubicBezTo>
                    <a:pt x="480" y="0"/>
                    <a:pt x="1" y="480"/>
                    <a:pt x="1" y="1065"/>
                  </a:cubicBezTo>
                  <a:cubicBezTo>
                    <a:pt x="1" y="1709"/>
                    <a:pt x="526" y="2137"/>
                    <a:pt x="1074" y="2137"/>
                  </a:cubicBezTo>
                  <a:cubicBezTo>
                    <a:pt x="1336" y="2137"/>
                    <a:pt x="1604" y="2039"/>
                    <a:pt x="1822" y="1821"/>
                  </a:cubicBezTo>
                  <a:cubicBezTo>
                    <a:pt x="2488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28" name="Google Shape;3178;p68">
              <a:extLst>
                <a:ext uri="{FF2B5EF4-FFF2-40B4-BE49-F238E27FC236}">
                  <a16:creationId xmlns:a16="http://schemas.microsoft.com/office/drawing/2014/main" id="{0E6BC226-8911-4A26-9986-97CCD388E3C4}"/>
                </a:ext>
              </a:extLst>
            </p:cNvPr>
            <p:cNvSpPr/>
            <p:nvPr/>
          </p:nvSpPr>
          <p:spPr>
            <a:xfrm>
              <a:off x="2523500" y="111432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80" y="1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6" y="2133"/>
                    <a:pt x="1604" y="2037"/>
                    <a:pt x="1822" y="1822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29" name="Google Shape;3179;p68">
              <a:extLst>
                <a:ext uri="{FF2B5EF4-FFF2-40B4-BE49-F238E27FC236}">
                  <a16:creationId xmlns:a16="http://schemas.microsoft.com/office/drawing/2014/main" id="{79949DC4-7142-4A4C-B35F-DA5761BEF46C}"/>
                </a:ext>
              </a:extLst>
            </p:cNvPr>
            <p:cNvSpPr/>
            <p:nvPr/>
          </p:nvSpPr>
          <p:spPr>
            <a:xfrm>
              <a:off x="2523500" y="1038125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6" y="0"/>
                  </a:moveTo>
                  <a:cubicBezTo>
                    <a:pt x="480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6" y="2133"/>
                    <a:pt x="1604" y="2036"/>
                    <a:pt x="1822" y="1821"/>
                  </a:cubicBezTo>
                  <a:cubicBezTo>
                    <a:pt x="2488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30" name="Google Shape;3180;p68">
              <a:extLst>
                <a:ext uri="{FF2B5EF4-FFF2-40B4-BE49-F238E27FC236}">
                  <a16:creationId xmlns:a16="http://schemas.microsoft.com/office/drawing/2014/main" id="{681E4407-87D1-490A-A4E3-6CFFDCCEFD2A}"/>
                </a:ext>
              </a:extLst>
            </p:cNvPr>
            <p:cNvSpPr/>
            <p:nvPr/>
          </p:nvSpPr>
          <p:spPr>
            <a:xfrm>
              <a:off x="2447300" y="1723625"/>
              <a:ext cx="62400" cy="53350"/>
            </a:xfrm>
            <a:custGeom>
              <a:avLst/>
              <a:gdLst/>
              <a:ahLst/>
              <a:cxnLst/>
              <a:rect l="l" t="t" r="r" b="b"/>
              <a:pathLst>
                <a:path w="2496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5"/>
                  </a:cubicBezTo>
                  <a:cubicBezTo>
                    <a:pt x="0" y="1709"/>
                    <a:pt x="525" y="2133"/>
                    <a:pt x="1074" y="2133"/>
                  </a:cubicBezTo>
                  <a:cubicBezTo>
                    <a:pt x="1336" y="2133"/>
                    <a:pt x="1603" y="2037"/>
                    <a:pt x="1821" y="1822"/>
                  </a:cubicBezTo>
                  <a:cubicBezTo>
                    <a:pt x="2496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31" name="Google Shape;3181;p68">
              <a:extLst>
                <a:ext uri="{FF2B5EF4-FFF2-40B4-BE49-F238E27FC236}">
                  <a16:creationId xmlns:a16="http://schemas.microsoft.com/office/drawing/2014/main" id="{E22CBCC2-1CA8-408A-9AB7-005D39CC3EF0}"/>
                </a:ext>
              </a:extLst>
            </p:cNvPr>
            <p:cNvSpPr/>
            <p:nvPr/>
          </p:nvSpPr>
          <p:spPr>
            <a:xfrm>
              <a:off x="2447300" y="1647400"/>
              <a:ext cx="62400" cy="53450"/>
            </a:xfrm>
            <a:custGeom>
              <a:avLst/>
              <a:gdLst/>
              <a:ahLst/>
              <a:cxnLst/>
              <a:rect l="l" t="t" r="r" b="b"/>
              <a:pathLst>
                <a:path w="2496" h="2138" extrusionOk="0">
                  <a:moveTo>
                    <a:pt x="1065" y="1"/>
                  </a:moveTo>
                  <a:cubicBezTo>
                    <a:pt x="480" y="9"/>
                    <a:pt x="8" y="481"/>
                    <a:pt x="0" y="1066"/>
                  </a:cubicBezTo>
                  <a:cubicBezTo>
                    <a:pt x="0" y="1710"/>
                    <a:pt x="525" y="2138"/>
                    <a:pt x="1074" y="2138"/>
                  </a:cubicBezTo>
                  <a:cubicBezTo>
                    <a:pt x="1336" y="2138"/>
                    <a:pt x="1603" y="2040"/>
                    <a:pt x="1821" y="1822"/>
                  </a:cubicBezTo>
                  <a:cubicBezTo>
                    <a:pt x="2496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32" name="Google Shape;3182;p68">
              <a:extLst>
                <a:ext uri="{FF2B5EF4-FFF2-40B4-BE49-F238E27FC236}">
                  <a16:creationId xmlns:a16="http://schemas.microsoft.com/office/drawing/2014/main" id="{A5E06032-297C-4FDF-866E-147DAB7B3EEA}"/>
                </a:ext>
              </a:extLst>
            </p:cNvPr>
            <p:cNvSpPr/>
            <p:nvPr/>
          </p:nvSpPr>
          <p:spPr>
            <a:xfrm>
              <a:off x="2447300" y="1571400"/>
              <a:ext cx="62400" cy="53250"/>
            </a:xfrm>
            <a:custGeom>
              <a:avLst/>
              <a:gdLst/>
              <a:ahLst/>
              <a:cxnLst/>
              <a:rect l="l" t="t" r="r" b="b"/>
              <a:pathLst>
                <a:path w="2496" h="2130" extrusionOk="0">
                  <a:moveTo>
                    <a:pt x="1065" y="1"/>
                  </a:moveTo>
                  <a:cubicBezTo>
                    <a:pt x="480" y="1"/>
                    <a:pt x="8" y="472"/>
                    <a:pt x="0" y="1066"/>
                  </a:cubicBezTo>
                  <a:cubicBezTo>
                    <a:pt x="0" y="1703"/>
                    <a:pt x="525" y="2129"/>
                    <a:pt x="1073" y="2129"/>
                  </a:cubicBezTo>
                  <a:cubicBezTo>
                    <a:pt x="1335" y="2129"/>
                    <a:pt x="1603" y="2032"/>
                    <a:pt x="1821" y="1813"/>
                  </a:cubicBezTo>
                  <a:cubicBezTo>
                    <a:pt x="2496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33" name="Google Shape;3183;p68">
              <a:extLst>
                <a:ext uri="{FF2B5EF4-FFF2-40B4-BE49-F238E27FC236}">
                  <a16:creationId xmlns:a16="http://schemas.microsoft.com/office/drawing/2014/main" id="{09DB2799-3EC0-4C30-A191-7459F7900AC4}"/>
                </a:ext>
              </a:extLst>
            </p:cNvPr>
            <p:cNvSpPr/>
            <p:nvPr/>
          </p:nvSpPr>
          <p:spPr>
            <a:xfrm>
              <a:off x="2447300" y="1495200"/>
              <a:ext cx="62400" cy="53325"/>
            </a:xfrm>
            <a:custGeom>
              <a:avLst/>
              <a:gdLst/>
              <a:ahLst/>
              <a:cxnLst/>
              <a:rect l="l" t="t" r="r" b="b"/>
              <a:pathLst>
                <a:path w="2496" h="2133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5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96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34" name="Google Shape;3184;p68">
              <a:extLst>
                <a:ext uri="{FF2B5EF4-FFF2-40B4-BE49-F238E27FC236}">
                  <a16:creationId xmlns:a16="http://schemas.microsoft.com/office/drawing/2014/main" id="{793CE3DC-C042-434E-B243-8333FD43EA07}"/>
                </a:ext>
              </a:extLst>
            </p:cNvPr>
            <p:cNvSpPr/>
            <p:nvPr/>
          </p:nvSpPr>
          <p:spPr>
            <a:xfrm>
              <a:off x="2447300" y="1418975"/>
              <a:ext cx="62400" cy="53350"/>
            </a:xfrm>
            <a:custGeom>
              <a:avLst/>
              <a:gdLst/>
              <a:ahLst/>
              <a:cxnLst/>
              <a:rect l="l" t="t" r="r" b="b"/>
              <a:pathLst>
                <a:path w="2496" h="2134" extrusionOk="0">
                  <a:moveTo>
                    <a:pt x="1065" y="1"/>
                  </a:moveTo>
                  <a:cubicBezTo>
                    <a:pt x="480" y="1"/>
                    <a:pt x="8" y="480"/>
                    <a:pt x="0" y="1065"/>
                  </a:cubicBezTo>
                  <a:cubicBezTo>
                    <a:pt x="0" y="1709"/>
                    <a:pt x="525" y="2133"/>
                    <a:pt x="1074" y="2133"/>
                  </a:cubicBezTo>
                  <a:cubicBezTo>
                    <a:pt x="1336" y="2133"/>
                    <a:pt x="1603" y="2037"/>
                    <a:pt x="1821" y="1822"/>
                  </a:cubicBezTo>
                  <a:cubicBezTo>
                    <a:pt x="2496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35" name="Google Shape;3185;p68">
              <a:extLst>
                <a:ext uri="{FF2B5EF4-FFF2-40B4-BE49-F238E27FC236}">
                  <a16:creationId xmlns:a16="http://schemas.microsoft.com/office/drawing/2014/main" id="{BA3B8BCC-4305-422B-A0C3-FE683E43EBE7}"/>
                </a:ext>
              </a:extLst>
            </p:cNvPr>
            <p:cNvSpPr/>
            <p:nvPr/>
          </p:nvSpPr>
          <p:spPr>
            <a:xfrm>
              <a:off x="2447300" y="1342750"/>
              <a:ext cx="62400" cy="53450"/>
            </a:xfrm>
            <a:custGeom>
              <a:avLst/>
              <a:gdLst/>
              <a:ahLst/>
              <a:cxnLst/>
              <a:rect l="l" t="t" r="r" b="b"/>
              <a:pathLst>
                <a:path w="2496" h="2138" extrusionOk="0">
                  <a:moveTo>
                    <a:pt x="1065" y="1"/>
                  </a:moveTo>
                  <a:cubicBezTo>
                    <a:pt x="480" y="1"/>
                    <a:pt x="0" y="481"/>
                    <a:pt x="0" y="1066"/>
                  </a:cubicBezTo>
                  <a:cubicBezTo>
                    <a:pt x="0" y="1710"/>
                    <a:pt x="525" y="2138"/>
                    <a:pt x="1074" y="2138"/>
                  </a:cubicBezTo>
                  <a:cubicBezTo>
                    <a:pt x="1336" y="2138"/>
                    <a:pt x="1603" y="2040"/>
                    <a:pt x="1821" y="1822"/>
                  </a:cubicBezTo>
                  <a:cubicBezTo>
                    <a:pt x="2496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36" name="Google Shape;3186;p68">
              <a:extLst>
                <a:ext uri="{FF2B5EF4-FFF2-40B4-BE49-F238E27FC236}">
                  <a16:creationId xmlns:a16="http://schemas.microsoft.com/office/drawing/2014/main" id="{A651D3AF-9328-4AFB-8B69-15778269CF61}"/>
                </a:ext>
              </a:extLst>
            </p:cNvPr>
            <p:cNvSpPr/>
            <p:nvPr/>
          </p:nvSpPr>
          <p:spPr>
            <a:xfrm>
              <a:off x="2447300" y="1266550"/>
              <a:ext cx="62400" cy="53450"/>
            </a:xfrm>
            <a:custGeom>
              <a:avLst/>
              <a:gdLst/>
              <a:ahLst/>
              <a:cxnLst/>
              <a:rect l="l" t="t" r="r" b="b"/>
              <a:pathLst>
                <a:path w="2496" h="2138" extrusionOk="0">
                  <a:moveTo>
                    <a:pt x="1065" y="0"/>
                  </a:moveTo>
                  <a:cubicBezTo>
                    <a:pt x="480" y="9"/>
                    <a:pt x="8" y="480"/>
                    <a:pt x="0" y="1074"/>
                  </a:cubicBezTo>
                  <a:cubicBezTo>
                    <a:pt x="0" y="1711"/>
                    <a:pt x="525" y="2137"/>
                    <a:pt x="1073" y="2137"/>
                  </a:cubicBezTo>
                  <a:cubicBezTo>
                    <a:pt x="1335" y="2137"/>
                    <a:pt x="1603" y="2040"/>
                    <a:pt x="1821" y="1821"/>
                  </a:cubicBezTo>
                  <a:cubicBezTo>
                    <a:pt x="2496" y="1155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37" name="Google Shape;3187;p68">
              <a:extLst>
                <a:ext uri="{FF2B5EF4-FFF2-40B4-BE49-F238E27FC236}">
                  <a16:creationId xmlns:a16="http://schemas.microsoft.com/office/drawing/2014/main" id="{7AF5800F-14A3-47ED-ABCC-F2388787FA77}"/>
                </a:ext>
              </a:extLst>
            </p:cNvPr>
            <p:cNvSpPr/>
            <p:nvPr/>
          </p:nvSpPr>
          <p:spPr>
            <a:xfrm>
              <a:off x="2447300" y="1190550"/>
              <a:ext cx="62400" cy="53325"/>
            </a:xfrm>
            <a:custGeom>
              <a:avLst/>
              <a:gdLst/>
              <a:ahLst/>
              <a:cxnLst/>
              <a:rect l="l" t="t" r="r" b="b"/>
              <a:pathLst>
                <a:path w="2496" h="2133" extrusionOk="0">
                  <a:moveTo>
                    <a:pt x="1065" y="0"/>
                  </a:moveTo>
                  <a:cubicBezTo>
                    <a:pt x="480" y="0"/>
                    <a:pt x="8" y="480"/>
                    <a:pt x="0" y="1065"/>
                  </a:cubicBezTo>
                  <a:cubicBezTo>
                    <a:pt x="0" y="1709"/>
                    <a:pt x="525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96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38" name="Google Shape;3188;p68">
              <a:extLst>
                <a:ext uri="{FF2B5EF4-FFF2-40B4-BE49-F238E27FC236}">
                  <a16:creationId xmlns:a16="http://schemas.microsoft.com/office/drawing/2014/main" id="{86C3055D-CF84-45C6-BA2C-11CD86FC8850}"/>
                </a:ext>
              </a:extLst>
            </p:cNvPr>
            <p:cNvSpPr/>
            <p:nvPr/>
          </p:nvSpPr>
          <p:spPr>
            <a:xfrm>
              <a:off x="2447300" y="1114325"/>
              <a:ext cx="62400" cy="53350"/>
            </a:xfrm>
            <a:custGeom>
              <a:avLst/>
              <a:gdLst/>
              <a:ahLst/>
              <a:cxnLst/>
              <a:rect l="l" t="t" r="r" b="b"/>
              <a:pathLst>
                <a:path w="2496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5"/>
                  </a:cubicBezTo>
                  <a:cubicBezTo>
                    <a:pt x="0" y="1709"/>
                    <a:pt x="525" y="2133"/>
                    <a:pt x="1074" y="2133"/>
                  </a:cubicBezTo>
                  <a:cubicBezTo>
                    <a:pt x="1336" y="2133"/>
                    <a:pt x="1603" y="2037"/>
                    <a:pt x="1821" y="1822"/>
                  </a:cubicBezTo>
                  <a:cubicBezTo>
                    <a:pt x="2496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39" name="Google Shape;3189;p68">
              <a:extLst>
                <a:ext uri="{FF2B5EF4-FFF2-40B4-BE49-F238E27FC236}">
                  <a16:creationId xmlns:a16="http://schemas.microsoft.com/office/drawing/2014/main" id="{3780C6AF-131F-45FB-8DDD-A742A7FDBEF3}"/>
                </a:ext>
              </a:extLst>
            </p:cNvPr>
            <p:cNvSpPr/>
            <p:nvPr/>
          </p:nvSpPr>
          <p:spPr>
            <a:xfrm>
              <a:off x="2447300" y="1038125"/>
              <a:ext cx="62400" cy="53325"/>
            </a:xfrm>
            <a:custGeom>
              <a:avLst/>
              <a:gdLst/>
              <a:ahLst/>
              <a:cxnLst/>
              <a:rect l="l" t="t" r="r" b="b"/>
              <a:pathLst>
                <a:path w="2496" h="2133" extrusionOk="0">
                  <a:moveTo>
                    <a:pt x="1065" y="0"/>
                  </a:moveTo>
                  <a:cubicBezTo>
                    <a:pt x="480" y="0"/>
                    <a:pt x="8" y="480"/>
                    <a:pt x="0" y="1065"/>
                  </a:cubicBezTo>
                  <a:cubicBezTo>
                    <a:pt x="0" y="1709"/>
                    <a:pt x="525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96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40" name="Google Shape;3190;p68">
              <a:extLst>
                <a:ext uri="{FF2B5EF4-FFF2-40B4-BE49-F238E27FC236}">
                  <a16:creationId xmlns:a16="http://schemas.microsoft.com/office/drawing/2014/main" id="{92DFED3B-37C1-4C17-AD46-E818A24EDE71}"/>
                </a:ext>
              </a:extLst>
            </p:cNvPr>
            <p:cNvSpPr/>
            <p:nvPr/>
          </p:nvSpPr>
          <p:spPr>
            <a:xfrm>
              <a:off x="2371275" y="164740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72" y="1"/>
                    <a:pt x="1" y="481"/>
                    <a:pt x="1" y="1066"/>
                  </a:cubicBezTo>
                  <a:cubicBezTo>
                    <a:pt x="1" y="1710"/>
                    <a:pt x="526" y="2138"/>
                    <a:pt x="1072" y="2138"/>
                  </a:cubicBezTo>
                  <a:cubicBezTo>
                    <a:pt x="1333" y="2138"/>
                    <a:pt x="1598" y="2040"/>
                    <a:pt x="1814" y="1822"/>
                  </a:cubicBezTo>
                  <a:cubicBezTo>
                    <a:pt x="2488" y="1147"/>
                    <a:pt x="2009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41" name="Google Shape;3191;p68">
              <a:extLst>
                <a:ext uri="{FF2B5EF4-FFF2-40B4-BE49-F238E27FC236}">
                  <a16:creationId xmlns:a16="http://schemas.microsoft.com/office/drawing/2014/main" id="{2C53DBE9-CA64-4F95-BEA5-A79EACB30AA1}"/>
                </a:ext>
              </a:extLst>
            </p:cNvPr>
            <p:cNvSpPr/>
            <p:nvPr/>
          </p:nvSpPr>
          <p:spPr>
            <a:xfrm>
              <a:off x="2371275" y="1571400"/>
              <a:ext cx="62225" cy="53250"/>
            </a:xfrm>
            <a:custGeom>
              <a:avLst/>
              <a:gdLst/>
              <a:ahLst/>
              <a:cxnLst/>
              <a:rect l="l" t="t" r="r" b="b"/>
              <a:pathLst>
                <a:path w="2489" h="2130" extrusionOk="0">
                  <a:moveTo>
                    <a:pt x="1066" y="1"/>
                  </a:moveTo>
                  <a:cubicBezTo>
                    <a:pt x="472" y="1"/>
                    <a:pt x="1" y="472"/>
                    <a:pt x="1" y="1066"/>
                  </a:cubicBezTo>
                  <a:cubicBezTo>
                    <a:pt x="1" y="1703"/>
                    <a:pt x="525" y="2129"/>
                    <a:pt x="1071" y="2129"/>
                  </a:cubicBezTo>
                  <a:cubicBezTo>
                    <a:pt x="1332" y="2129"/>
                    <a:pt x="1598" y="2032"/>
                    <a:pt x="1814" y="1813"/>
                  </a:cubicBezTo>
                  <a:cubicBezTo>
                    <a:pt x="2488" y="1147"/>
                    <a:pt x="2009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42" name="Google Shape;3192;p68">
              <a:extLst>
                <a:ext uri="{FF2B5EF4-FFF2-40B4-BE49-F238E27FC236}">
                  <a16:creationId xmlns:a16="http://schemas.microsoft.com/office/drawing/2014/main" id="{E9CA432D-B38B-4811-BEB6-BA7A74D54B51}"/>
                </a:ext>
              </a:extLst>
            </p:cNvPr>
            <p:cNvSpPr/>
            <p:nvPr/>
          </p:nvSpPr>
          <p:spPr>
            <a:xfrm>
              <a:off x="2371275" y="1495200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6" y="0"/>
                  </a:moveTo>
                  <a:cubicBezTo>
                    <a:pt x="472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6"/>
                    <a:pt x="1814" y="1821"/>
                  </a:cubicBezTo>
                  <a:cubicBezTo>
                    <a:pt x="2488" y="1146"/>
                    <a:pt x="2009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43" name="Google Shape;3193;p68">
              <a:extLst>
                <a:ext uri="{FF2B5EF4-FFF2-40B4-BE49-F238E27FC236}">
                  <a16:creationId xmlns:a16="http://schemas.microsoft.com/office/drawing/2014/main" id="{DC553970-BA7D-47BE-9D52-1B0804CDF925}"/>
                </a:ext>
              </a:extLst>
            </p:cNvPr>
            <p:cNvSpPr/>
            <p:nvPr/>
          </p:nvSpPr>
          <p:spPr>
            <a:xfrm>
              <a:off x="2371275" y="141897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72" y="1"/>
                    <a:pt x="1" y="480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7"/>
                    <a:pt x="1814" y="1822"/>
                  </a:cubicBezTo>
                  <a:cubicBezTo>
                    <a:pt x="2488" y="1147"/>
                    <a:pt x="2009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44" name="Google Shape;3194;p68">
              <a:extLst>
                <a:ext uri="{FF2B5EF4-FFF2-40B4-BE49-F238E27FC236}">
                  <a16:creationId xmlns:a16="http://schemas.microsoft.com/office/drawing/2014/main" id="{5DF2D3C5-320C-4FE5-ACDD-379F6A9ABEFE}"/>
                </a:ext>
              </a:extLst>
            </p:cNvPr>
            <p:cNvSpPr/>
            <p:nvPr/>
          </p:nvSpPr>
          <p:spPr>
            <a:xfrm>
              <a:off x="2371275" y="134275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72" y="1"/>
                    <a:pt x="1" y="481"/>
                    <a:pt x="1" y="1066"/>
                  </a:cubicBezTo>
                  <a:cubicBezTo>
                    <a:pt x="1" y="1710"/>
                    <a:pt x="526" y="2138"/>
                    <a:pt x="1072" y="2138"/>
                  </a:cubicBezTo>
                  <a:cubicBezTo>
                    <a:pt x="1333" y="2138"/>
                    <a:pt x="1598" y="2040"/>
                    <a:pt x="1814" y="1822"/>
                  </a:cubicBezTo>
                  <a:cubicBezTo>
                    <a:pt x="2488" y="1147"/>
                    <a:pt x="2009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45" name="Google Shape;3195;p68">
              <a:extLst>
                <a:ext uri="{FF2B5EF4-FFF2-40B4-BE49-F238E27FC236}">
                  <a16:creationId xmlns:a16="http://schemas.microsoft.com/office/drawing/2014/main" id="{B273DDDF-9A33-48EC-8A4A-A397D6B5E777}"/>
                </a:ext>
              </a:extLst>
            </p:cNvPr>
            <p:cNvSpPr/>
            <p:nvPr/>
          </p:nvSpPr>
          <p:spPr>
            <a:xfrm>
              <a:off x="2371275" y="126655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0"/>
                  </a:moveTo>
                  <a:cubicBezTo>
                    <a:pt x="472" y="9"/>
                    <a:pt x="1" y="480"/>
                    <a:pt x="1" y="1074"/>
                  </a:cubicBezTo>
                  <a:cubicBezTo>
                    <a:pt x="1" y="1711"/>
                    <a:pt x="525" y="2137"/>
                    <a:pt x="1071" y="2137"/>
                  </a:cubicBezTo>
                  <a:cubicBezTo>
                    <a:pt x="1332" y="2137"/>
                    <a:pt x="1598" y="2040"/>
                    <a:pt x="1814" y="1821"/>
                  </a:cubicBezTo>
                  <a:cubicBezTo>
                    <a:pt x="2488" y="1155"/>
                    <a:pt x="2009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46" name="Google Shape;3196;p68">
              <a:extLst>
                <a:ext uri="{FF2B5EF4-FFF2-40B4-BE49-F238E27FC236}">
                  <a16:creationId xmlns:a16="http://schemas.microsoft.com/office/drawing/2014/main" id="{9702CEFB-6374-4EE4-AEAE-8EA972054EFD}"/>
                </a:ext>
              </a:extLst>
            </p:cNvPr>
            <p:cNvSpPr/>
            <p:nvPr/>
          </p:nvSpPr>
          <p:spPr>
            <a:xfrm>
              <a:off x="2371275" y="1190550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6" y="0"/>
                  </a:moveTo>
                  <a:cubicBezTo>
                    <a:pt x="472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6"/>
                    <a:pt x="1814" y="1821"/>
                  </a:cubicBezTo>
                  <a:cubicBezTo>
                    <a:pt x="2488" y="1146"/>
                    <a:pt x="2009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47" name="Google Shape;3197;p68">
              <a:extLst>
                <a:ext uri="{FF2B5EF4-FFF2-40B4-BE49-F238E27FC236}">
                  <a16:creationId xmlns:a16="http://schemas.microsoft.com/office/drawing/2014/main" id="{D1C4EB93-488A-4F76-B984-CB9C20E1F85F}"/>
                </a:ext>
              </a:extLst>
            </p:cNvPr>
            <p:cNvSpPr/>
            <p:nvPr/>
          </p:nvSpPr>
          <p:spPr>
            <a:xfrm>
              <a:off x="2371275" y="111432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72" y="1"/>
                    <a:pt x="1" y="480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7"/>
                    <a:pt x="1814" y="1822"/>
                  </a:cubicBezTo>
                  <a:cubicBezTo>
                    <a:pt x="2488" y="1147"/>
                    <a:pt x="2009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48" name="Google Shape;3198;p68">
              <a:extLst>
                <a:ext uri="{FF2B5EF4-FFF2-40B4-BE49-F238E27FC236}">
                  <a16:creationId xmlns:a16="http://schemas.microsoft.com/office/drawing/2014/main" id="{6BF1F02B-4B6B-4D34-B123-C92EA7133541}"/>
                </a:ext>
              </a:extLst>
            </p:cNvPr>
            <p:cNvSpPr/>
            <p:nvPr/>
          </p:nvSpPr>
          <p:spPr>
            <a:xfrm>
              <a:off x="2371275" y="1038125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6" y="0"/>
                  </a:moveTo>
                  <a:cubicBezTo>
                    <a:pt x="472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6"/>
                    <a:pt x="1814" y="1821"/>
                  </a:cubicBezTo>
                  <a:cubicBezTo>
                    <a:pt x="2488" y="1146"/>
                    <a:pt x="2009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49" name="Google Shape;3199;p68">
              <a:extLst>
                <a:ext uri="{FF2B5EF4-FFF2-40B4-BE49-F238E27FC236}">
                  <a16:creationId xmlns:a16="http://schemas.microsoft.com/office/drawing/2014/main" id="{39C0C663-735E-4D11-A00F-36CCC17B5762}"/>
                </a:ext>
              </a:extLst>
            </p:cNvPr>
            <p:cNvSpPr/>
            <p:nvPr/>
          </p:nvSpPr>
          <p:spPr>
            <a:xfrm>
              <a:off x="2295075" y="1342750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72" y="1"/>
                    <a:pt x="0" y="481"/>
                    <a:pt x="0" y="1066"/>
                  </a:cubicBezTo>
                  <a:cubicBezTo>
                    <a:pt x="0" y="1710"/>
                    <a:pt x="525" y="2138"/>
                    <a:pt x="1071" y="2138"/>
                  </a:cubicBezTo>
                  <a:cubicBezTo>
                    <a:pt x="1332" y="2138"/>
                    <a:pt x="1598" y="2040"/>
                    <a:pt x="1813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50" name="Google Shape;3200;p68">
              <a:extLst>
                <a:ext uri="{FF2B5EF4-FFF2-40B4-BE49-F238E27FC236}">
                  <a16:creationId xmlns:a16="http://schemas.microsoft.com/office/drawing/2014/main" id="{313F4041-9565-41BC-9C8D-B7B68227CBFE}"/>
                </a:ext>
              </a:extLst>
            </p:cNvPr>
            <p:cNvSpPr/>
            <p:nvPr/>
          </p:nvSpPr>
          <p:spPr>
            <a:xfrm>
              <a:off x="2295075" y="1266550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0"/>
                  </a:moveTo>
                  <a:cubicBezTo>
                    <a:pt x="472" y="9"/>
                    <a:pt x="0" y="480"/>
                    <a:pt x="0" y="1074"/>
                  </a:cubicBezTo>
                  <a:cubicBezTo>
                    <a:pt x="0" y="1711"/>
                    <a:pt x="525" y="2137"/>
                    <a:pt x="1070" y="2137"/>
                  </a:cubicBezTo>
                  <a:cubicBezTo>
                    <a:pt x="1331" y="2137"/>
                    <a:pt x="1597" y="2040"/>
                    <a:pt x="1813" y="1821"/>
                  </a:cubicBezTo>
                  <a:cubicBezTo>
                    <a:pt x="2488" y="1155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51" name="Google Shape;3201;p68">
              <a:extLst>
                <a:ext uri="{FF2B5EF4-FFF2-40B4-BE49-F238E27FC236}">
                  <a16:creationId xmlns:a16="http://schemas.microsoft.com/office/drawing/2014/main" id="{CB3C488B-0053-4B7F-AB27-D32F8B3BDF7B}"/>
                </a:ext>
              </a:extLst>
            </p:cNvPr>
            <p:cNvSpPr/>
            <p:nvPr/>
          </p:nvSpPr>
          <p:spPr>
            <a:xfrm>
              <a:off x="2295075" y="1190550"/>
              <a:ext cx="62200" cy="53325"/>
            </a:xfrm>
            <a:custGeom>
              <a:avLst/>
              <a:gdLst/>
              <a:ahLst/>
              <a:cxnLst/>
              <a:rect l="l" t="t" r="r" b="b"/>
              <a:pathLst>
                <a:path w="2488" h="2133" extrusionOk="0">
                  <a:moveTo>
                    <a:pt x="1065" y="0"/>
                  </a:moveTo>
                  <a:cubicBezTo>
                    <a:pt x="472" y="0"/>
                    <a:pt x="0" y="480"/>
                    <a:pt x="0" y="1065"/>
                  </a:cubicBezTo>
                  <a:cubicBezTo>
                    <a:pt x="0" y="1709"/>
                    <a:pt x="525" y="2133"/>
                    <a:pt x="1072" y="2133"/>
                  </a:cubicBezTo>
                  <a:cubicBezTo>
                    <a:pt x="1332" y="2133"/>
                    <a:pt x="1598" y="2036"/>
                    <a:pt x="1813" y="1821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52" name="Google Shape;3202;p68">
              <a:extLst>
                <a:ext uri="{FF2B5EF4-FFF2-40B4-BE49-F238E27FC236}">
                  <a16:creationId xmlns:a16="http://schemas.microsoft.com/office/drawing/2014/main" id="{ACC8BCB7-69EC-424B-B770-FBDAB894FDB1}"/>
                </a:ext>
              </a:extLst>
            </p:cNvPr>
            <p:cNvSpPr/>
            <p:nvPr/>
          </p:nvSpPr>
          <p:spPr>
            <a:xfrm>
              <a:off x="2295075" y="1114325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1"/>
                  </a:moveTo>
                  <a:cubicBezTo>
                    <a:pt x="472" y="1"/>
                    <a:pt x="0" y="480"/>
                    <a:pt x="0" y="1065"/>
                  </a:cubicBezTo>
                  <a:cubicBezTo>
                    <a:pt x="0" y="1709"/>
                    <a:pt x="525" y="2133"/>
                    <a:pt x="1072" y="2133"/>
                  </a:cubicBezTo>
                  <a:cubicBezTo>
                    <a:pt x="1332" y="2133"/>
                    <a:pt x="1598" y="2037"/>
                    <a:pt x="1813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53" name="Google Shape;3203;p68">
              <a:extLst>
                <a:ext uri="{FF2B5EF4-FFF2-40B4-BE49-F238E27FC236}">
                  <a16:creationId xmlns:a16="http://schemas.microsoft.com/office/drawing/2014/main" id="{5EAF7BDE-C21D-4C6A-955E-E825F3871995}"/>
                </a:ext>
              </a:extLst>
            </p:cNvPr>
            <p:cNvSpPr/>
            <p:nvPr/>
          </p:nvSpPr>
          <p:spPr>
            <a:xfrm>
              <a:off x="2218650" y="126655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74" y="0"/>
                  </a:moveTo>
                  <a:cubicBezTo>
                    <a:pt x="480" y="9"/>
                    <a:pt x="0" y="480"/>
                    <a:pt x="0" y="1074"/>
                  </a:cubicBezTo>
                  <a:cubicBezTo>
                    <a:pt x="0" y="1711"/>
                    <a:pt x="525" y="2137"/>
                    <a:pt x="1073" y="2137"/>
                  </a:cubicBezTo>
                  <a:cubicBezTo>
                    <a:pt x="1335" y="2137"/>
                    <a:pt x="1603" y="2040"/>
                    <a:pt x="1821" y="1821"/>
                  </a:cubicBezTo>
                  <a:cubicBezTo>
                    <a:pt x="2488" y="1155"/>
                    <a:pt x="2017" y="9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54" name="Google Shape;3204;p68">
              <a:extLst>
                <a:ext uri="{FF2B5EF4-FFF2-40B4-BE49-F238E27FC236}">
                  <a16:creationId xmlns:a16="http://schemas.microsoft.com/office/drawing/2014/main" id="{BF6BA1A5-563A-43BB-9407-70CA8B72219E}"/>
                </a:ext>
              </a:extLst>
            </p:cNvPr>
            <p:cNvSpPr/>
            <p:nvPr/>
          </p:nvSpPr>
          <p:spPr>
            <a:xfrm>
              <a:off x="2218650" y="1190550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74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88" y="1154"/>
                    <a:pt x="2017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55" name="Google Shape;3205;p68">
              <a:extLst>
                <a:ext uri="{FF2B5EF4-FFF2-40B4-BE49-F238E27FC236}">
                  <a16:creationId xmlns:a16="http://schemas.microsoft.com/office/drawing/2014/main" id="{FEEF1762-89AF-4414-9478-482DF5D82B12}"/>
                </a:ext>
              </a:extLst>
            </p:cNvPr>
            <p:cNvSpPr/>
            <p:nvPr/>
          </p:nvSpPr>
          <p:spPr>
            <a:xfrm>
              <a:off x="2218650" y="111432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74" y="1"/>
                  </a:moveTo>
                  <a:cubicBezTo>
                    <a:pt x="480" y="1"/>
                    <a:pt x="0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7"/>
                    <a:pt x="1821" y="1822"/>
                  </a:cubicBezTo>
                  <a:cubicBezTo>
                    <a:pt x="2488" y="1155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56" name="Google Shape;3206;p68">
              <a:extLst>
                <a:ext uri="{FF2B5EF4-FFF2-40B4-BE49-F238E27FC236}">
                  <a16:creationId xmlns:a16="http://schemas.microsoft.com/office/drawing/2014/main" id="{781AD36C-7B25-4924-8585-9A7DE9B37B68}"/>
                </a:ext>
              </a:extLst>
            </p:cNvPr>
            <p:cNvSpPr/>
            <p:nvPr/>
          </p:nvSpPr>
          <p:spPr>
            <a:xfrm>
              <a:off x="2142425" y="1266550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74" y="0"/>
                  </a:moveTo>
                  <a:cubicBezTo>
                    <a:pt x="481" y="9"/>
                    <a:pt x="9" y="480"/>
                    <a:pt x="1" y="1074"/>
                  </a:cubicBezTo>
                  <a:cubicBezTo>
                    <a:pt x="1" y="1711"/>
                    <a:pt x="529" y="2137"/>
                    <a:pt x="1077" y="2137"/>
                  </a:cubicBezTo>
                  <a:cubicBezTo>
                    <a:pt x="1339" y="2137"/>
                    <a:pt x="1606" y="2040"/>
                    <a:pt x="1822" y="1821"/>
                  </a:cubicBezTo>
                  <a:cubicBezTo>
                    <a:pt x="2497" y="1155"/>
                    <a:pt x="2017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57" name="Google Shape;3207;p68">
              <a:extLst>
                <a:ext uri="{FF2B5EF4-FFF2-40B4-BE49-F238E27FC236}">
                  <a16:creationId xmlns:a16="http://schemas.microsoft.com/office/drawing/2014/main" id="{C6BD8CAA-EDAD-4C6E-8017-9F9FA0A20D97}"/>
                </a:ext>
              </a:extLst>
            </p:cNvPr>
            <p:cNvSpPr/>
            <p:nvPr/>
          </p:nvSpPr>
          <p:spPr>
            <a:xfrm>
              <a:off x="2142425" y="1190550"/>
              <a:ext cx="62425" cy="53325"/>
            </a:xfrm>
            <a:custGeom>
              <a:avLst/>
              <a:gdLst/>
              <a:ahLst/>
              <a:cxnLst/>
              <a:rect l="l" t="t" r="r" b="b"/>
              <a:pathLst>
                <a:path w="2497" h="2133" extrusionOk="0">
                  <a:moveTo>
                    <a:pt x="1074" y="0"/>
                  </a:moveTo>
                  <a:cubicBezTo>
                    <a:pt x="481" y="0"/>
                    <a:pt x="9" y="480"/>
                    <a:pt x="1" y="1065"/>
                  </a:cubicBezTo>
                  <a:cubicBezTo>
                    <a:pt x="1" y="1709"/>
                    <a:pt x="530" y="2133"/>
                    <a:pt x="1079" y="2133"/>
                  </a:cubicBezTo>
                  <a:cubicBezTo>
                    <a:pt x="1340" y="2133"/>
                    <a:pt x="1607" y="2036"/>
                    <a:pt x="1822" y="1821"/>
                  </a:cubicBezTo>
                  <a:cubicBezTo>
                    <a:pt x="2497" y="1146"/>
                    <a:pt x="2017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58" name="Google Shape;3208;p68">
              <a:extLst>
                <a:ext uri="{FF2B5EF4-FFF2-40B4-BE49-F238E27FC236}">
                  <a16:creationId xmlns:a16="http://schemas.microsoft.com/office/drawing/2014/main" id="{C834AA08-2551-4C48-B703-268AC74D1A0B}"/>
                </a:ext>
              </a:extLst>
            </p:cNvPr>
            <p:cNvSpPr/>
            <p:nvPr/>
          </p:nvSpPr>
          <p:spPr>
            <a:xfrm>
              <a:off x="2751950" y="3627950"/>
              <a:ext cx="62200" cy="53425"/>
            </a:xfrm>
            <a:custGeom>
              <a:avLst/>
              <a:gdLst/>
              <a:ahLst/>
              <a:cxnLst/>
              <a:rect l="l" t="t" r="r" b="b"/>
              <a:pathLst>
                <a:path w="2488" h="2137" extrusionOk="0">
                  <a:moveTo>
                    <a:pt x="1065" y="0"/>
                  </a:moveTo>
                  <a:cubicBezTo>
                    <a:pt x="480" y="8"/>
                    <a:pt x="0" y="480"/>
                    <a:pt x="0" y="1073"/>
                  </a:cubicBezTo>
                  <a:cubicBezTo>
                    <a:pt x="0" y="1711"/>
                    <a:pt x="525" y="2137"/>
                    <a:pt x="1073" y="2137"/>
                  </a:cubicBezTo>
                  <a:cubicBezTo>
                    <a:pt x="1335" y="2137"/>
                    <a:pt x="1603" y="2039"/>
                    <a:pt x="1821" y="1821"/>
                  </a:cubicBezTo>
                  <a:cubicBezTo>
                    <a:pt x="2488" y="1154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59" name="Google Shape;3209;p68">
              <a:extLst>
                <a:ext uri="{FF2B5EF4-FFF2-40B4-BE49-F238E27FC236}">
                  <a16:creationId xmlns:a16="http://schemas.microsoft.com/office/drawing/2014/main" id="{ECAB748F-B494-47FA-9BEF-58A85BD43132}"/>
                </a:ext>
              </a:extLst>
            </p:cNvPr>
            <p:cNvSpPr/>
            <p:nvPr/>
          </p:nvSpPr>
          <p:spPr>
            <a:xfrm>
              <a:off x="2751950" y="3551925"/>
              <a:ext cx="62350" cy="53300"/>
            </a:xfrm>
            <a:custGeom>
              <a:avLst/>
              <a:gdLst/>
              <a:ahLst/>
              <a:cxnLst/>
              <a:rect l="l" t="t" r="r" b="b"/>
              <a:pathLst>
                <a:path w="2494" h="2132" extrusionOk="0">
                  <a:moveTo>
                    <a:pt x="1075" y="1"/>
                  </a:moveTo>
                  <a:cubicBezTo>
                    <a:pt x="1072" y="1"/>
                    <a:pt x="1068" y="1"/>
                    <a:pt x="1065" y="1"/>
                  </a:cubicBezTo>
                  <a:cubicBezTo>
                    <a:pt x="480" y="1"/>
                    <a:pt x="0" y="480"/>
                    <a:pt x="0" y="1066"/>
                  </a:cubicBezTo>
                  <a:cubicBezTo>
                    <a:pt x="6" y="1708"/>
                    <a:pt x="530" y="2131"/>
                    <a:pt x="1075" y="2131"/>
                  </a:cubicBezTo>
                  <a:cubicBezTo>
                    <a:pt x="1337" y="2131"/>
                    <a:pt x="1604" y="2033"/>
                    <a:pt x="1821" y="1814"/>
                  </a:cubicBezTo>
                  <a:cubicBezTo>
                    <a:pt x="2493" y="1141"/>
                    <a:pt x="2020" y="1"/>
                    <a:pt x="107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60" name="Google Shape;3210;p68">
              <a:extLst>
                <a:ext uri="{FF2B5EF4-FFF2-40B4-BE49-F238E27FC236}">
                  <a16:creationId xmlns:a16="http://schemas.microsoft.com/office/drawing/2014/main" id="{90C9ED44-3DCD-43DB-8C04-37DDF317FDD1}"/>
                </a:ext>
              </a:extLst>
            </p:cNvPr>
            <p:cNvSpPr/>
            <p:nvPr/>
          </p:nvSpPr>
          <p:spPr>
            <a:xfrm>
              <a:off x="2751950" y="3475725"/>
              <a:ext cx="62350" cy="53275"/>
            </a:xfrm>
            <a:custGeom>
              <a:avLst/>
              <a:gdLst/>
              <a:ahLst/>
              <a:cxnLst/>
              <a:rect l="l" t="t" r="r" b="b"/>
              <a:pathLst>
                <a:path w="2494" h="2131" extrusionOk="0">
                  <a:moveTo>
                    <a:pt x="1075" y="0"/>
                  </a:moveTo>
                  <a:cubicBezTo>
                    <a:pt x="1072" y="0"/>
                    <a:pt x="1068" y="0"/>
                    <a:pt x="1065" y="0"/>
                  </a:cubicBezTo>
                  <a:cubicBezTo>
                    <a:pt x="480" y="0"/>
                    <a:pt x="0" y="480"/>
                    <a:pt x="0" y="1065"/>
                  </a:cubicBezTo>
                  <a:cubicBezTo>
                    <a:pt x="0" y="1707"/>
                    <a:pt x="526" y="2131"/>
                    <a:pt x="1073" y="2131"/>
                  </a:cubicBezTo>
                  <a:cubicBezTo>
                    <a:pt x="1336" y="2131"/>
                    <a:pt x="1604" y="2032"/>
                    <a:pt x="1821" y="1813"/>
                  </a:cubicBezTo>
                  <a:cubicBezTo>
                    <a:pt x="2493" y="1149"/>
                    <a:pt x="2020" y="0"/>
                    <a:pt x="107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61" name="Google Shape;3211;p68">
              <a:extLst>
                <a:ext uri="{FF2B5EF4-FFF2-40B4-BE49-F238E27FC236}">
                  <a16:creationId xmlns:a16="http://schemas.microsoft.com/office/drawing/2014/main" id="{E8962071-32D8-496B-8D62-63AE062F720A}"/>
                </a:ext>
              </a:extLst>
            </p:cNvPr>
            <p:cNvSpPr/>
            <p:nvPr/>
          </p:nvSpPr>
          <p:spPr>
            <a:xfrm>
              <a:off x="2675925" y="3856775"/>
              <a:ext cx="62225" cy="53300"/>
            </a:xfrm>
            <a:custGeom>
              <a:avLst/>
              <a:gdLst/>
              <a:ahLst/>
              <a:cxnLst/>
              <a:rect l="l" t="t" r="r" b="b"/>
              <a:pathLst>
                <a:path w="2489" h="2132" extrusionOk="0">
                  <a:moveTo>
                    <a:pt x="1066" y="1"/>
                  </a:moveTo>
                  <a:cubicBezTo>
                    <a:pt x="472" y="1"/>
                    <a:pt x="1" y="480"/>
                    <a:pt x="1" y="1066"/>
                  </a:cubicBezTo>
                  <a:cubicBezTo>
                    <a:pt x="1" y="1708"/>
                    <a:pt x="523" y="2131"/>
                    <a:pt x="1067" y="2131"/>
                  </a:cubicBezTo>
                  <a:cubicBezTo>
                    <a:pt x="1330" y="2131"/>
                    <a:pt x="1597" y="2033"/>
                    <a:pt x="1814" y="1814"/>
                  </a:cubicBezTo>
                  <a:cubicBezTo>
                    <a:pt x="2488" y="1147"/>
                    <a:pt x="2009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62" name="Google Shape;3212;p68">
              <a:extLst>
                <a:ext uri="{FF2B5EF4-FFF2-40B4-BE49-F238E27FC236}">
                  <a16:creationId xmlns:a16="http://schemas.microsoft.com/office/drawing/2014/main" id="{494486BA-BA92-4D5D-9AF2-965D61FCCB2D}"/>
                </a:ext>
              </a:extLst>
            </p:cNvPr>
            <p:cNvSpPr/>
            <p:nvPr/>
          </p:nvSpPr>
          <p:spPr>
            <a:xfrm>
              <a:off x="2675725" y="3780375"/>
              <a:ext cx="62425" cy="53475"/>
            </a:xfrm>
            <a:custGeom>
              <a:avLst/>
              <a:gdLst/>
              <a:ahLst/>
              <a:cxnLst/>
              <a:rect l="l" t="t" r="r" b="b"/>
              <a:pathLst>
                <a:path w="2497" h="2139" extrusionOk="0">
                  <a:moveTo>
                    <a:pt x="1074" y="0"/>
                  </a:moveTo>
                  <a:cubicBezTo>
                    <a:pt x="480" y="0"/>
                    <a:pt x="1" y="480"/>
                    <a:pt x="9" y="1073"/>
                  </a:cubicBezTo>
                  <a:cubicBezTo>
                    <a:pt x="9" y="1715"/>
                    <a:pt x="535" y="2139"/>
                    <a:pt x="1081" y="2139"/>
                  </a:cubicBezTo>
                  <a:cubicBezTo>
                    <a:pt x="1345" y="2139"/>
                    <a:pt x="1613" y="2040"/>
                    <a:pt x="1830" y="1821"/>
                  </a:cubicBezTo>
                  <a:cubicBezTo>
                    <a:pt x="2496" y="1146"/>
                    <a:pt x="2025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63" name="Google Shape;3213;p68">
              <a:extLst>
                <a:ext uri="{FF2B5EF4-FFF2-40B4-BE49-F238E27FC236}">
                  <a16:creationId xmlns:a16="http://schemas.microsoft.com/office/drawing/2014/main" id="{A59FC4F6-7EC9-490C-82E2-5F7FB48E4C31}"/>
                </a:ext>
              </a:extLst>
            </p:cNvPr>
            <p:cNvSpPr/>
            <p:nvPr/>
          </p:nvSpPr>
          <p:spPr>
            <a:xfrm>
              <a:off x="2675925" y="370415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72" y="1"/>
                    <a:pt x="1" y="480"/>
                    <a:pt x="1" y="1066"/>
                  </a:cubicBezTo>
                  <a:cubicBezTo>
                    <a:pt x="1" y="1709"/>
                    <a:pt x="526" y="2137"/>
                    <a:pt x="1072" y="2137"/>
                  </a:cubicBezTo>
                  <a:cubicBezTo>
                    <a:pt x="1333" y="2137"/>
                    <a:pt x="1598" y="2040"/>
                    <a:pt x="1814" y="1822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64" name="Google Shape;3214;p68">
              <a:extLst>
                <a:ext uri="{FF2B5EF4-FFF2-40B4-BE49-F238E27FC236}">
                  <a16:creationId xmlns:a16="http://schemas.microsoft.com/office/drawing/2014/main" id="{9377942C-900D-40DA-B89C-445D9B9DE174}"/>
                </a:ext>
              </a:extLst>
            </p:cNvPr>
            <p:cNvSpPr/>
            <p:nvPr/>
          </p:nvSpPr>
          <p:spPr>
            <a:xfrm>
              <a:off x="2675925" y="3627950"/>
              <a:ext cx="62225" cy="53425"/>
            </a:xfrm>
            <a:custGeom>
              <a:avLst/>
              <a:gdLst/>
              <a:ahLst/>
              <a:cxnLst/>
              <a:rect l="l" t="t" r="r" b="b"/>
              <a:pathLst>
                <a:path w="2489" h="2137" extrusionOk="0">
                  <a:moveTo>
                    <a:pt x="1066" y="0"/>
                  </a:moveTo>
                  <a:cubicBezTo>
                    <a:pt x="472" y="8"/>
                    <a:pt x="1" y="480"/>
                    <a:pt x="1" y="1073"/>
                  </a:cubicBezTo>
                  <a:cubicBezTo>
                    <a:pt x="1" y="1711"/>
                    <a:pt x="525" y="2137"/>
                    <a:pt x="1073" y="2137"/>
                  </a:cubicBezTo>
                  <a:cubicBezTo>
                    <a:pt x="1336" y="2137"/>
                    <a:pt x="1603" y="2039"/>
                    <a:pt x="1822" y="1821"/>
                  </a:cubicBezTo>
                  <a:cubicBezTo>
                    <a:pt x="2488" y="1154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65" name="Google Shape;3215;p68">
              <a:extLst>
                <a:ext uri="{FF2B5EF4-FFF2-40B4-BE49-F238E27FC236}">
                  <a16:creationId xmlns:a16="http://schemas.microsoft.com/office/drawing/2014/main" id="{D923125A-1D19-4734-AA49-BE6FD7FE21A0}"/>
                </a:ext>
              </a:extLst>
            </p:cNvPr>
            <p:cNvSpPr/>
            <p:nvPr/>
          </p:nvSpPr>
          <p:spPr>
            <a:xfrm>
              <a:off x="2675925" y="3551925"/>
              <a:ext cx="62225" cy="53300"/>
            </a:xfrm>
            <a:custGeom>
              <a:avLst/>
              <a:gdLst/>
              <a:ahLst/>
              <a:cxnLst/>
              <a:rect l="l" t="t" r="r" b="b"/>
              <a:pathLst>
                <a:path w="2489" h="2132" extrusionOk="0">
                  <a:moveTo>
                    <a:pt x="1066" y="1"/>
                  </a:moveTo>
                  <a:cubicBezTo>
                    <a:pt x="472" y="1"/>
                    <a:pt x="1" y="480"/>
                    <a:pt x="1" y="1066"/>
                  </a:cubicBezTo>
                  <a:cubicBezTo>
                    <a:pt x="1" y="1708"/>
                    <a:pt x="523" y="2131"/>
                    <a:pt x="1067" y="2131"/>
                  </a:cubicBezTo>
                  <a:cubicBezTo>
                    <a:pt x="1330" y="2131"/>
                    <a:pt x="1597" y="2033"/>
                    <a:pt x="1814" y="1814"/>
                  </a:cubicBezTo>
                  <a:cubicBezTo>
                    <a:pt x="2488" y="1147"/>
                    <a:pt x="2009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66" name="Google Shape;3216;p68">
              <a:extLst>
                <a:ext uri="{FF2B5EF4-FFF2-40B4-BE49-F238E27FC236}">
                  <a16:creationId xmlns:a16="http://schemas.microsoft.com/office/drawing/2014/main" id="{806E05C5-27D2-41D1-8D8B-D52020E92478}"/>
                </a:ext>
              </a:extLst>
            </p:cNvPr>
            <p:cNvSpPr/>
            <p:nvPr/>
          </p:nvSpPr>
          <p:spPr>
            <a:xfrm>
              <a:off x="2675925" y="347572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0"/>
                  </a:moveTo>
                  <a:cubicBezTo>
                    <a:pt x="472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7"/>
                    <a:pt x="1814" y="1821"/>
                  </a:cubicBezTo>
                  <a:cubicBezTo>
                    <a:pt x="2488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67" name="Google Shape;3217;p68">
              <a:extLst>
                <a:ext uri="{FF2B5EF4-FFF2-40B4-BE49-F238E27FC236}">
                  <a16:creationId xmlns:a16="http://schemas.microsoft.com/office/drawing/2014/main" id="{958B38F6-A7EA-40AE-8032-12764763F608}"/>
                </a:ext>
              </a:extLst>
            </p:cNvPr>
            <p:cNvSpPr/>
            <p:nvPr/>
          </p:nvSpPr>
          <p:spPr>
            <a:xfrm>
              <a:off x="2599725" y="3856775"/>
              <a:ext cx="62200" cy="53300"/>
            </a:xfrm>
            <a:custGeom>
              <a:avLst/>
              <a:gdLst/>
              <a:ahLst/>
              <a:cxnLst/>
              <a:rect l="l" t="t" r="r" b="b"/>
              <a:pathLst>
                <a:path w="2488" h="2132" extrusionOk="0">
                  <a:moveTo>
                    <a:pt x="1065" y="1"/>
                  </a:moveTo>
                  <a:cubicBezTo>
                    <a:pt x="472" y="1"/>
                    <a:pt x="0" y="480"/>
                    <a:pt x="0" y="1066"/>
                  </a:cubicBezTo>
                  <a:cubicBezTo>
                    <a:pt x="0" y="1708"/>
                    <a:pt x="522" y="2131"/>
                    <a:pt x="1069" y="2131"/>
                  </a:cubicBezTo>
                  <a:cubicBezTo>
                    <a:pt x="1333" y="2131"/>
                    <a:pt x="1602" y="2033"/>
                    <a:pt x="1821" y="1814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68" name="Google Shape;3218;p68">
              <a:extLst>
                <a:ext uri="{FF2B5EF4-FFF2-40B4-BE49-F238E27FC236}">
                  <a16:creationId xmlns:a16="http://schemas.microsoft.com/office/drawing/2014/main" id="{F9F44310-FF30-445C-9AB1-0AD1D8A3BD8A}"/>
                </a:ext>
              </a:extLst>
            </p:cNvPr>
            <p:cNvSpPr/>
            <p:nvPr/>
          </p:nvSpPr>
          <p:spPr>
            <a:xfrm>
              <a:off x="2599725" y="3780375"/>
              <a:ext cx="62400" cy="53475"/>
            </a:xfrm>
            <a:custGeom>
              <a:avLst/>
              <a:gdLst/>
              <a:ahLst/>
              <a:cxnLst/>
              <a:rect l="l" t="t" r="r" b="b"/>
              <a:pathLst>
                <a:path w="2496" h="2139" extrusionOk="0">
                  <a:moveTo>
                    <a:pt x="1065" y="0"/>
                  </a:moveTo>
                  <a:cubicBezTo>
                    <a:pt x="472" y="0"/>
                    <a:pt x="0" y="480"/>
                    <a:pt x="0" y="1073"/>
                  </a:cubicBezTo>
                  <a:cubicBezTo>
                    <a:pt x="0" y="1715"/>
                    <a:pt x="526" y="2139"/>
                    <a:pt x="1073" y="2139"/>
                  </a:cubicBezTo>
                  <a:cubicBezTo>
                    <a:pt x="1336" y="2139"/>
                    <a:pt x="1604" y="2040"/>
                    <a:pt x="1821" y="1821"/>
                  </a:cubicBezTo>
                  <a:cubicBezTo>
                    <a:pt x="2496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69" name="Google Shape;3219;p68">
              <a:extLst>
                <a:ext uri="{FF2B5EF4-FFF2-40B4-BE49-F238E27FC236}">
                  <a16:creationId xmlns:a16="http://schemas.microsoft.com/office/drawing/2014/main" id="{F28E536E-A416-4D0D-87A6-9F3945EE5622}"/>
                </a:ext>
              </a:extLst>
            </p:cNvPr>
            <p:cNvSpPr/>
            <p:nvPr/>
          </p:nvSpPr>
          <p:spPr>
            <a:xfrm>
              <a:off x="2599725" y="3704150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80" y="1"/>
                    <a:pt x="0" y="480"/>
                    <a:pt x="0" y="1066"/>
                  </a:cubicBezTo>
                  <a:cubicBezTo>
                    <a:pt x="0" y="1709"/>
                    <a:pt x="525" y="2137"/>
                    <a:pt x="1074" y="2137"/>
                  </a:cubicBezTo>
                  <a:cubicBezTo>
                    <a:pt x="1336" y="2137"/>
                    <a:pt x="1603" y="2040"/>
                    <a:pt x="1821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70" name="Google Shape;3220;p68">
              <a:extLst>
                <a:ext uri="{FF2B5EF4-FFF2-40B4-BE49-F238E27FC236}">
                  <a16:creationId xmlns:a16="http://schemas.microsoft.com/office/drawing/2014/main" id="{A70A6CF3-E915-48AB-B245-100C0D805EDD}"/>
                </a:ext>
              </a:extLst>
            </p:cNvPr>
            <p:cNvSpPr/>
            <p:nvPr/>
          </p:nvSpPr>
          <p:spPr>
            <a:xfrm>
              <a:off x="2599725" y="3627950"/>
              <a:ext cx="62200" cy="53425"/>
            </a:xfrm>
            <a:custGeom>
              <a:avLst/>
              <a:gdLst/>
              <a:ahLst/>
              <a:cxnLst/>
              <a:rect l="l" t="t" r="r" b="b"/>
              <a:pathLst>
                <a:path w="2488" h="2137" extrusionOk="0">
                  <a:moveTo>
                    <a:pt x="1065" y="0"/>
                  </a:moveTo>
                  <a:cubicBezTo>
                    <a:pt x="480" y="8"/>
                    <a:pt x="0" y="480"/>
                    <a:pt x="0" y="1073"/>
                  </a:cubicBezTo>
                  <a:cubicBezTo>
                    <a:pt x="0" y="1711"/>
                    <a:pt x="525" y="2137"/>
                    <a:pt x="1073" y="2137"/>
                  </a:cubicBezTo>
                  <a:cubicBezTo>
                    <a:pt x="1335" y="2137"/>
                    <a:pt x="1603" y="2039"/>
                    <a:pt x="1821" y="1821"/>
                  </a:cubicBezTo>
                  <a:cubicBezTo>
                    <a:pt x="2488" y="1154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71" name="Google Shape;3221;p68">
              <a:extLst>
                <a:ext uri="{FF2B5EF4-FFF2-40B4-BE49-F238E27FC236}">
                  <a16:creationId xmlns:a16="http://schemas.microsoft.com/office/drawing/2014/main" id="{EDE751F5-E75C-42A4-A611-9CDDFA841E1A}"/>
                </a:ext>
              </a:extLst>
            </p:cNvPr>
            <p:cNvSpPr/>
            <p:nvPr/>
          </p:nvSpPr>
          <p:spPr>
            <a:xfrm>
              <a:off x="2599725" y="3551925"/>
              <a:ext cx="62200" cy="53300"/>
            </a:xfrm>
            <a:custGeom>
              <a:avLst/>
              <a:gdLst/>
              <a:ahLst/>
              <a:cxnLst/>
              <a:rect l="l" t="t" r="r" b="b"/>
              <a:pathLst>
                <a:path w="2488" h="2132" extrusionOk="0">
                  <a:moveTo>
                    <a:pt x="1065" y="1"/>
                  </a:moveTo>
                  <a:cubicBezTo>
                    <a:pt x="472" y="1"/>
                    <a:pt x="0" y="480"/>
                    <a:pt x="0" y="1066"/>
                  </a:cubicBezTo>
                  <a:cubicBezTo>
                    <a:pt x="0" y="1708"/>
                    <a:pt x="522" y="2131"/>
                    <a:pt x="1069" y="2131"/>
                  </a:cubicBezTo>
                  <a:cubicBezTo>
                    <a:pt x="1333" y="2131"/>
                    <a:pt x="1602" y="2033"/>
                    <a:pt x="1821" y="1814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72" name="Google Shape;3222;p68">
              <a:extLst>
                <a:ext uri="{FF2B5EF4-FFF2-40B4-BE49-F238E27FC236}">
                  <a16:creationId xmlns:a16="http://schemas.microsoft.com/office/drawing/2014/main" id="{6B531D34-01CF-43D2-B945-DFC243041EBD}"/>
                </a:ext>
              </a:extLst>
            </p:cNvPr>
            <p:cNvSpPr/>
            <p:nvPr/>
          </p:nvSpPr>
          <p:spPr>
            <a:xfrm>
              <a:off x="2599725" y="3475725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0"/>
                  </a:moveTo>
                  <a:cubicBezTo>
                    <a:pt x="472" y="0"/>
                    <a:pt x="0" y="480"/>
                    <a:pt x="0" y="1065"/>
                  </a:cubicBezTo>
                  <a:cubicBezTo>
                    <a:pt x="0" y="1709"/>
                    <a:pt x="525" y="2133"/>
                    <a:pt x="1074" y="2133"/>
                  </a:cubicBezTo>
                  <a:cubicBezTo>
                    <a:pt x="1336" y="2133"/>
                    <a:pt x="1603" y="2037"/>
                    <a:pt x="1821" y="1821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73" name="Google Shape;3223;p68">
              <a:extLst>
                <a:ext uri="{FF2B5EF4-FFF2-40B4-BE49-F238E27FC236}">
                  <a16:creationId xmlns:a16="http://schemas.microsoft.com/office/drawing/2014/main" id="{15964BDA-D77C-4818-88D6-7785F35A2064}"/>
                </a:ext>
              </a:extLst>
            </p:cNvPr>
            <p:cNvSpPr/>
            <p:nvPr/>
          </p:nvSpPr>
          <p:spPr>
            <a:xfrm>
              <a:off x="2523500" y="3932800"/>
              <a:ext cx="62225" cy="53475"/>
            </a:xfrm>
            <a:custGeom>
              <a:avLst/>
              <a:gdLst/>
              <a:ahLst/>
              <a:cxnLst/>
              <a:rect l="l" t="t" r="r" b="b"/>
              <a:pathLst>
                <a:path w="2489" h="2139" extrusionOk="0">
                  <a:moveTo>
                    <a:pt x="1066" y="0"/>
                  </a:moveTo>
                  <a:cubicBezTo>
                    <a:pt x="480" y="0"/>
                    <a:pt x="1" y="480"/>
                    <a:pt x="1" y="1073"/>
                  </a:cubicBezTo>
                  <a:cubicBezTo>
                    <a:pt x="6" y="1715"/>
                    <a:pt x="530" y="2139"/>
                    <a:pt x="1075" y="2139"/>
                  </a:cubicBezTo>
                  <a:cubicBezTo>
                    <a:pt x="1338" y="2139"/>
                    <a:pt x="1605" y="2041"/>
                    <a:pt x="1822" y="1821"/>
                  </a:cubicBezTo>
                  <a:cubicBezTo>
                    <a:pt x="2488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74" name="Google Shape;3224;p68">
              <a:extLst>
                <a:ext uri="{FF2B5EF4-FFF2-40B4-BE49-F238E27FC236}">
                  <a16:creationId xmlns:a16="http://schemas.microsoft.com/office/drawing/2014/main" id="{55603C87-75B6-4FEC-B613-3A64D3EB99DB}"/>
                </a:ext>
              </a:extLst>
            </p:cNvPr>
            <p:cNvSpPr/>
            <p:nvPr/>
          </p:nvSpPr>
          <p:spPr>
            <a:xfrm>
              <a:off x="2523500" y="3856775"/>
              <a:ext cx="62225" cy="53300"/>
            </a:xfrm>
            <a:custGeom>
              <a:avLst/>
              <a:gdLst/>
              <a:ahLst/>
              <a:cxnLst/>
              <a:rect l="l" t="t" r="r" b="b"/>
              <a:pathLst>
                <a:path w="2489" h="2132" extrusionOk="0">
                  <a:moveTo>
                    <a:pt x="1066" y="1"/>
                  </a:moveTo>
                  <a:cubicBezTo>
                    <a:pt x="480" y="1"/>
                    <a:pt x="1" y="480"/>
                    <a:pt x="1" y="1066"/>
                  </a:cubicBezTo>
                  <a:cubicBezTo>
                    <a:pt x="1" y="1708"/>
                    <a:pt x="527" y="2131"/>
                    <a:pt x="1073" y="2131"/>
                  </a:cubicBezTo>
                  <a:cubicBezTo>
                    <a:pt x="1337" y="2131"/>
                    <a:pt x="1605" y="2033"/>
                    <a:pt x="1822" y="1814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75" name="Google Shape;3225;p68">
              <a:extLst>
                <a:ext uri="{FF2B5EF4-FFF2-40B4-BE49-F238E27FC236}">
                  <a16:creationId xmlns:a16="http://schemas.microsoft.com/office/drawing/2014/main" id="{06DDF5DF-A15C-4AE6-9CAA-5CDD6944A39A}"/>
                </a:ext>
              </a:extLst>
            </p:cNvPr>
            <p:cNvSpPr/>
            <p:nvPr/>
          </p:nvSpPr>
          <p:spPr>
            <a:xfrm>
              <a:off x="2523500" y="3780375"/>
              <a:ext cx="62425" cy="53475"/>
            </a:xfrm>
            <a:custGeom>
              <a:avLst/>
              <a:gdLst/>
              <a:ahLst/>
              <a:cxnLst/>
              <a:rect l="l" t="t" r="r" b="b"/>
              <a:pathLst>
                <a:path w="2497" h="2139" extrusionOk="0">
                  <a:moveTo>
                    <a:pt x="1066" y="0"/>
                  </a:moveTo>
                  <a:cubicBezTo>
                    <a:pt x="480" y="0"/>
                    <a:pt x="1" y="480"/>
                    <a:pt x="1" y="1073"/>
                  </a:cubicBezTo>
                  <a:cubicBezTo>
                    <a:pt x="6" y="1715"/>
                    <a:pt x="530" y="2139"/>
                    <a:pt x="1078" y="2139"/>
                  </a:cubicBezTo>
                  <a:cubicBezTo>
                    <a:pt x="1341" y="2139"/>
                    <a:pt x="1610" y="2040"/>
                    <a:pt x="1830" y="1821"/>
                  </a:cubicBezTo>
                  <a:cubicBezTo>
                    <a:pt x="2496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76" name="Google Shape;3226;p68">
              <a:extLst>
                <a:ext uri="{FF2B5EF4-FFF2-40B4-BE49-F238E27FC236}">
                  <a16:creationId xmlns:a16="http://schemas.microsoft.com/office/drawing/2014/main" id="{4D779F17-A80B-4833-8CA7-2CBA4F94034B}"/>
                </a:ext>
              </a:extLst>
            </p:cNvPr>
            <p:cNvSpPr/>
            <p:nvPr/>
          </p:nvSpPr>
          <p:spPr>
            <a:xfrm>
              <a:off x="2523500" y="370415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80" y="1"/>
                    <a:pt x="1" y="480"/>
                    <a:pt x="1" y="1066"/>
                  </a:cubicBezTo>
                  <a:cubicBezTo>
                    <a:pt x="1" y="1709"/>
                    <a:pt x="526" y="2137"/>
                    <a:pt x="1074" y="2137"/>
                  </a:cubicBezTo>
                  <a:cubicBezTo>
                    <a:pt x="1336" y="2137"/>
                    <a:pt x="1604" y="2040"/>
                    <a:pt x="1822" y="1822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77" name="Google Shape;3227;p68">
              <a:extLst>
                <a:ext uri="{FF2B5EF4-FFF2-40B4-BE49-F238E27FC236}">
                  <a16:creationId xmlns:a16="http://schemas.microsoft.com/office/drawing/2014/main" id="{4A55F0C8-E432-4697-B4E2-C5414A85778C}"/>
                </a:ext>
              </a:extLst>
            </p:cNvPr>
            <p:cNvSpPr/>
            <p:nvPr/>
          </p:nvSpPr>
          <p:spPr>
            <a:xfrm>
              <a:off x="2523500" y="3627950"/>
              <a:ext cx="62225" cy="53475"/>
            </a:xfrm>
            <a:custGeom>
              <a:avLst/>
              <a:gdLst/>
              <a:ahLst/>
              <a:cxnLst/>
              <a:rect l="l" t="t" r="r" b="b"/>
              <a:pathLst>
                <a:path w="2489" h="2139" extrusionOk="0">
                  <a:moveTo>
                    <a:pt x="1066" y="0"/>
                  </a:moveTo>
                  <a:cubicBezTo>
                    <a:pt x="480" y="8"/>
                    <a:pt x="1" y="488"/>
                    <a:pt x="1" y="1073"/>
                  </a:cubicBezTo>
                  <a:cubicBezTo>
                    <a:pt x="1" y="1715"/>
                    <a:pt x="527" y="2139"/>
                    <a:pt x="1073" y="2139"/>
                  </a:cubicBezTo>
                  <a:cubicBezTo>
                    <a:pt x="1337" y="2139"/>
                    <a:pt x="1605" y="2040"/>
                    <a:pt x="1822" y="1821"/>
                  </a:cubicBezTo>
                  <a:cubicBezTo>
                    <a:pt x="2488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78" name="Google Shape;3228;p68">
              <a:extLst>
                <a:ext uri="{FF2B5EF4-FFF2-40B4-BE49-F238E27FC236}">
                  <a16:creationId xmlns:a16="http://schemas.microsoft.com/office/drawing/2014/main" id="{E25E064F-D4AA-423E-BC31-BD59FA194440}"/>
                </a:ext>
              </a:extLst>
            </p:cNvPr>
            <p:cNvSpPr/>
            <p:nvPr/>
          </p:nvSpPr>
          <p:spPr>
            <a:xfrm>
              <a:off x="2523500" y="3551925"/>
              <a:ext cx="62225" cy="53300"/>
            </a:xfrm>
            <a:custGeom>
              <a:avLst/>
              <a:gdLst/>
              <a:ahLst/>
              <a:cxnLst/>
              <a:rect l="l" t="t" r="r" b="b"/>
              <a:pathLst>
                <a:path w="2489" h="2132" extrusionOk="0">
                  <a:moveTo>
                    <a:pt x="1066" y="1"/>
                  </a:moveTo>
                  <a:cubicBezTo>
                    <a:pt x="480" y="1"/>
                    <a:pt x="1" y="480"/>
                    <a:pt x="1" y="1066"/>
                  </a:cubicBezTo>
                  <a:cubicBezTo>
                    <a:pt x="1" y="1708"/>
                    <a:pt x="527" y="2131"/>
                    <a:pt x="1073" y="2131"/>
                  </a:cubicBezTo>
                  <a:cubicBezTo>
                    <a:pt x="1337" y="2131"/>
                    <a:pt x="1605" y="2033"/>
                    <a:pt x="1822" y="1814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79" name="Google Shape;3229;p68">
              <a:extLst>
                <a:ext uri="{FF2B5EF4-FFF2-40B4-BE49-F238E27FC236}">
                  <a16:creationId xmlns:a16="http://schemas.microsoft.com/office/drawing/2014/main" id="{53FAC525-D91C-43B5-99BE-BFAF3FF9C5CA}"/>
                </a:ext>
              </a:extLst>
            </p:cNvPr>
            <p:cNvSpPr/>
            <p:nvPr/>
          </p:nvSpPr>
          <p:spPr>
            <a:xfrm>
              <a:off x="2523500" y="347572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0"/>
                  </a:moveTo>
                  <a:cubicBezTo>
                    <a:pt x="480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6" y="2133"/>
                    <a:pt x="1604" y="2037"/>
                    <a:pt x="1822" y="1821"/>
                  </a:cubicBezTo>
                  <a:cubicBezTo>
                    <a:pt x="2488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80" name="Google Shape;3230;p68">
              <a:extLst>
                <a:ext uri="{FF2B5EF4-FFF2-40B4-BE49-F238E27FC236}">
                  <a16:creationId xmlns:a16="http://schemas.microsoft.com/office/drawing/2014/main" id="{F15C130D-5BD9-4ACC-A5CF-08FDA1640163}"/>
                </a:ext>
              </a:extLst>
            </p:cNvPr>
            <p:cNvSpPr/>
            <p:nvPr/>
          </p:nvSpPr>
          <p:spPr>
            <a:xfrm>
              <a:off x="2523500" y="339950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80" y="1"/>
                    <a:pt x="1" y="480"/>
                    <a:pt x="1" y="1066"/>
                  </a:cubicBezTo>
                  <a:cubicBezTo>
                    <a:pt x="1" y="1709"/>
                    <a:pt x="526" y="2134"/>
                    <a:pt x="1075" y="2134"/>
                  </a:cubicBezTo>
                  <a:cubicBezTo>
                    <a:pt x="1336" y="2134"/>
                    <a:pt x="1604" y="2037"/>
                    <a:pt x="1822" y="1822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81" name="Google Shape;3231;p68">
              <a:extLst>
                <a:ext uri="{FF2B5EF4-FFF2-40B4-BE49-F238E27FC236}">
                  <a16:creationId xmlns:a16="http://schemas.microsoft.com/office/drawing/2014/main" id="{4522B9BA-9B4B-471B-ABE9-B8EA576C922D}"/>
                </a:ext>
              </a:extLst>
            </p:cNvPr>
            <p:cNvSpPr/>
            <p:nvPr/>
          </p:nvSpPr>
          <p:spPr>
            <a:xfrm>
              <a:off x="2447300" y="4085225"/>
              <a:ext cx="62400" cy="53350"/>
            </a:xfrm>
            <a:custGeom>
              <a:avLst/>
              <a:gdLst/>
              <a:ahLst/>
              <a:cxnLst/>
              <a:rect l="l" t="t" r="r" b="b"/>
              <a:pathLst>
                <a:path w="2496" h="2134" extrusionOk="0">
                  <a:moveTo>
                    <a:pt x="1065" y="0"/>
                  </a:moveTo>
                  <a:cubicBezTo>
                    <a:pt x="480" y="0"/>
                    <a:pt x="8" y="480"/>
                    <a:pt x="0" y="1065"/>
                  </a:cubicBezTo>
                  <a:cubicBezTo>
                    <a:pt x="0" y="1709"/>
                    <a:pt x="525" y="2133"/>
                    <a:pt x="1074" y="2133"/>
                  </a:cubicBezTo>
                  <a:cubicBezTo>
                    <a:pt x="1336" y="2133"/>
                    <a:pt x="1603" y="2037"/>
                    <a:pt x="1821" y="1821"/>
                  </a:cubicBezTo>
                  <a:cubicBezTo>
                    <a:pt x="2496" y="1147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82" name="Google Shape;3232;p68">
              <a:extLst>
                <a:ext uri="{FF2B5EF4-FFF2-40B4-BE49-F238E27FC236}">
                  <a16:creationId xmlns:a16="http://schemas.microsoft.com/office/drawing/2014/main" id="{013E29EB-4272-44D2-9C98-DF7E8C9E8557}"/>
                </a:ext>
              </a:extLst>
            </p:cNvPr>
            <p:cNvSpPr/>
            <p:nvPr/>
          </p:nvSpPr>
          <p:spPr>
            <a:xfrm>
              <a:off x="2447300" y="4009000"/>
              <a:ext cx="62400" cy="53350"/>
            </a:xfrm>
            <a:custGeom>
              <a:avLst/>
              <a:gdLst/>
              <a:ahLst/>
              <a:cxnLst/>
              <a:rect l="l" t="t" r="r" b="b"/>
              <a:pathLst>
                <a:path w="2496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6"/>
                  </a:cubicBezTo>
                  <a:cubicBezTo>
                    <a:pt x="0" y="1710"/>
                    <a:pt x="529" y="2134"/>
                    <a:pt x="1078" y="2134"/>
                  </a:cubicBezTo>
                  <a:cubicBezTo>
                    <a:pt x="1339" y="2134"/>
                    <a:pt x="1606" y="2037"/>
                    <a:pt x="1821" y="1822"/>
                  </a:cubicBezTo>
                  <a:cubicBezTo>
                    <a:pt x="2496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83" name="Google Shape;3233;p68">
              <a:extLst>
                <a:ext uri="{FF2B5EF4-FFF2-40B4-BE49-F238E27FC236}">
                  <a16:creationId xmlns:a16="http://schemas.microsoft.com/office/drawing/2014/main" id="{B871AF92-6E2A-4146-A803-87D279D079A3}"/>
                </a:ext>
              </a:extLst>
            </p:cNvPr>
            <p:cNvSpPr/>
            <p:nvPr/>
          </p:nvSpPr>
          <p:spPr>
            <a:xfrm>
              <a:off x="2447300" y="3932800"/>
              <a:ext cx="62200" cy="53475"/>
            </a:xfrm>
            <a:custGeom>
              <a:avLst/>
              <a:gdLst/>
              <a:ahLst/>
              <a:cxnLst/>
              <a:rect l="l" t="t" r="r" b="b"/>
              <a:pathLst>
                <a:path w="2488" h="2139" extrusionOk="0">
                  <a:moveTo>
                    <a:pt x="1065" y="0"/>
                  </a:moveTo>
                  <a:cubicBezTo>
                    <a:pt x="480" y="0"/>
                    <a:pt x="0" y="480"/>
                    <a:pt x="0" y="1073"/>
                  </a:cubicBezTo>
                  <a:cubicBezTo>
                    <a:pt x="6" y="1715"/>
                    <a:pt x="530" y="2139"/>
                    <a:pt x="1075" y="2139"/>
                  </a:cubicBezTo>
                  <a:cubicBezTo>
                    <a:pt x="1337" y="2139"/>
                    <a:pt x="1604" y="2041"/>
                    <a:pt x="1821" y="1821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84" name="Google Shape;3234;p68">
              <a:extLst>
                <a:ext uri="{FF2B5EF4-FFF2-40B4-BE49-F238E27FC236}">
                  <a16:creationId xmlns:a16="http://schemas.microsoft.com/office/drawing/2014/main" id="{BF2DBE95-CB46-4D3B-8DFC-D0153B9C432E}"/>
                </a:ext>
              </a:extLst>
            </p:cNvPr>
            <p:cNvSpPr/>
            <p:nvPr/>
          </p:nvSpPr>
          <p:spPr>
            <a:xfrm>
              <a:off x="2447300" y="3856775"/>
              <a:ext cx="62200" cy="53300"/>
            </a:xfrm>
            <a:custGeom>
              <a:avLst/>
              <a:gdLst/>
              <a:ahLst/>
              <a:cxnLst/>
              <a:rect l="l" t="t" r="r" b="b"/>
              <a:pathLst>
                <a:path w="2488" h="2132" extrusionOk="0">
                  <a:moveTo>
                    <a:pt x="1065" y="1"/>
                  </a:moveTo>
                  <a:cubicBezTo>
                    <a:pt x="480" y="1"/>
                    <a:pt x="0" y="480"/>
                    <a:pt x="0" y="1066"/>
                  </a:cubicBezTo>
                  <a:cubicBezTo>
                    <a:pt x="0" y="1708"/>
                    <a:pt x="526" y="2131"/>
                    <a:pt x="1073" y="2131"/>
                  </a:cubicBezTo>
                  <a:cubicBezTo>
                    <a:pt x="1336" y="2131"/>
                    <a:pt x="1604" y="2033"/>
                    <a:pt x="1821" y="1814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85" name="Google Shape;3235;p68">
              <a:extLst>
                <a:ext uri="{FF2B5EF4-FFF2-40B4-BE49-F238E27FC236}">
                  <a16:creationId xmlns:a16="http://schemas.microsoft.com/office/drawing/2014/main" id="{61833A53-39FB-4976-9642-98D22844446A}"/>
                </a:ext>
              </a:extLst>
            </p:cNvPr>
            <p:cNvSpPr/>
            <p:nvPr/>
          </p:nvSpPr>
          <p:spPr>
            <a:xfrm>
              <a:off x="2447300" y="3780375"/>
              <a:ext cx="62400" cy="53475"/>
            </a:xfrm>
            <a:custGeom>
              <a:avLst/>
              <a:gdLst/>
              <a:ahLst/>
              <a:cxnLst/>
              <a:rect l="l" t="t" r="r" b="b"/>
              <a:pathLst>
                <a:path w="2496" h="2139" extrusionOk="0">
                  <a:moveTo>
                    <a:pt x="1065" y="0"/>
                  </a:moveTo>
                  <a:cubicBezTo>
                    <a:pt x="480" y="0"/>
                    <a:pt x="0" y="480"/>
                    <a:pt x="0" y="1073"/>
                  </a:cubicBezTo>
                  <a:cubicBezTo>
                    <a:pt x="6" y="1715"/>
                    <a:pt x="530" y="2139"/>
                    <a:pt x="1077" y="2139"/>
                  </a:cubicBezTo>
                  <a:cubicBezTo>
                    <a:pt x="1341" y="2139"/>
                    <a:pt x="1610" y="2040"/>
                    <a:pt x="1829" y="1821"/>
                  </a:cubicBezTo>
                  <a:cubicBezTo>
                    <a:pt x="2496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86" name="Google Shape;3236;p68">
              <a:extLst>
                <a:ext uri="{FF2B5EF4-FFF2-40B4-BE49-F238E27FC236}">
                  <a16:creationId xmlns:a16="http://schemas.microsoft.com/office/drawing/2014/main" id="{95A15155-4D1D-49D6-992B-3127ACA844CF}"/>
                </a:ext>
              </a:extLst>
            </p:cNvPr>
            <p:cNvSpPr/>
            <p:nvPr/>
          </p:nvSpPr>
          <p:spPr>
            <a:xfrm>
              <a:off x="2447300" y="3704150"/>
              <a:ext cx="62400" cy="53450"/>
            </a:xfrm>
            <a:custGeom>
              <a:avLst/>
              <a:gdLst/>
              <a:ahLst/>
              <a:cxnLst/>
              <a:rect l="l" t="t" r="r" b="b"/>
              <a:pathLst>
                <a:path w="2496" h="2138" extrusionOk="0">
                  <a:moveTo>
                    <a:pt x="1065" y="1"/>
                  </a:moveTo>
                  <a:cubicBezTo>
                    <a:pt x="480" y="1"/>
                    <a:pt x="8" y="480"/>
                    <a:pt x="0" y="1066"/>
                  </a:cubicBezTo>
                  <a:cubicBezTo>
                    <a:pt x="0" y="1709"/>
                    <a:pt x="525" y="2137"/>
                    <a:pt x="1074" y="2137"/>
                  </a:cubicBezTo>
                  <a:cubicBezTo>
                    <a:pt x="1336" y="2137"/>
                    <a:pt x="1603" y="2040"/>
                    <a:pt x="1821" y="1822"/>
                  </a:cubicBezTo>
                  <a:cubicBezTo>
                    <a:pt x="2496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87" name="Google Shape;3237;p68">
              <a:extLst>
                <a:ext uri="{FF2B5EF4-FFF2-40B4-BE49-F238E27FC236}">
                  <a16:creationId xmlns:a16="http://schemas.microsoft.com/office/drawing/2014/main" id="{707259C8-F997-4A5A-B1B0-C74E2D333C0B}"/>
                </a:ext>
              </a:extLst>
            </p:cNvPr>
            <p:cNvSpPr/>
            <p:nvPr/>
          </p:nvSpPr>
          <p:spPr>
            <a:xfrm>
              <a:off x="2447300" y="3627950"/>
              <a:ext cx="62400" cy="53425"/>
            </a:xfrm>
            <a:custGeom>
              <a:avLst/>
              <a:gdLst/>
              <a:ahLst/>
              <a:cxnLst/>
              <a:rect l="l" t="t" r="r" b="b"/>
              <a:pathLst>
                <a:path w="2496" h="2137" extrusionOk="0">
                  <a:moveTo>
                    <a:pt x="1065" y="0"/>
                  </a:moveTo>
                  <a:cubicBezTo>
                    <a:pt x="480" y="8"/>
                    <a:pt x="0" y="480"/>
                    <a:pt x="0" y="1073"/>
                  </a:cubicBezTo>
                  <a:cubicBezTo>
                    <a:pt x="0" y="1711"/>
                    <a:pt x="528" y="2137"/>
                    <a:pt x="1076" y="2137"/>
                  </a:cubicBezTo>
                  <a:cubicBezTo>
                    <a:pt x="1339" y="2137"/>
                    <a:pt x="1605" y="2039"/>
                    <a:pt x="1821" y="1821"/>
                  </a:cubicBezTo>
                  <a:cubicBezTo>
                    <a:pt x="2496" y="1154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88" name="Google Shape;3238;p68">
              <a:extLst>
                <a:ext uri="{FF2B5EF4-FFF2-40B4-BE49-F238E27FC236}">
                  <a16:creationId xmlns:a16="http://schemas.microsoft.com/office/drawing/2014/main" id="{D3B15004-C100-45CE-8E81-4681B58AD2FD}"/>
                </a:ext>
              </a:extLst>
            </p:cNvPr>
            <p:cNvSpPr/>
            <p:nvPr/>
          </p:nvSpPr>
          <p:spPr>
            <a:xfrm>
              <a:off x="2447300" y="3551925"/>
              <a:ext cx="62200" cy="53300"/>
            </a:xfrm>
            <a:custGeom>
              <a:avLst/>
              <a:gdLst/>
              <a:ahLst/>
              <a:cxnLst/>
              <a:rect l="l" t="t" r="r" b="b"/>
              <a:pathLst>
                <a:path w="2488" h="2132" extrusionOk="0">
                  <a:moveTo>
                    <a:pt x="1065" y="1"/>
                  </a:moveTo>
                  <a:cubicBezTo>
                    <a:pt x="480" y="1"/>
                    <a:pt x="0" y="480"/>
                    <a:pt x="0" y="1066"/>
                  </a:cubicBezTo>
                  <a:cubicBezTo>
                    <a:pt x="0" y="1708"/>
                    <a:pt x="526" y="2131"/>
                    <a:pt x="1073" y="2131"/>
                  </a:cubicBezTo>
                  <a:cubicBezTo>
                    <a:pt x="1336" y="2131"/>
                    <a:pt x="1604" y="2033"/>
                    <a:pt x="1821" y="1814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89" name="Google Shape;3239;p68">
              <a:extLst>
                <a:ext uri="{FF2B5EF4-FFF2-40B4-BE49-F238E27FC236}">
                  <a16:creationId xmlns:a16="http://schemas.microsoft.com/office/drawing/2014/main" id="{BDBB9A48-B808-47A6-BC30-EB921E76CB9F}"/>
                </a:ext>
              </a:extLst>
            </p:cNvPr>
            <p:cNvSpPr/>
            <p:nvPr/>
          </p:nvSpPr>
          <p:spPr>
            <a:xfrm>
              <a:off x="2447300" y="3475725"/>
              <a:ext cx="62400" cy="53350"/>
            </a:xfrm>
            <a:custGeom>
              <a:avLst/>
              <a:gdLst/>
              <a:ahLst/>
              <a:cxnLst/>
              <a:rect l="l" t="t" r="r" b="b"/>
              <a:pathLst>
                <a:path w="2496" h="2134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5" y="2133"/>
                    <a:pt x="1074" y="2133"/>
                  </a:cubicBezTo>
                  <a:cubicBezTo>
                    <a:pt x="1336" y="2133"/>
                    <a:pt x="1603" y="2037"/>
                    <a:pt x="1821" y="1821"/>
                  </a:cubicBezTo>
                  <a:cubicBezTo>
                    <a:pt x="2496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90" name="Google Shape;3240;p68">
              <a:extLst>
                <a:ext uri="{FF2B5EF4-FFF2-40B4-BE49-F238E27FC236}">
                  <a16:creationId xmlns:a16="http://schemas.microsoft.com/office/drawing/2014/main" id="{BB5BC713-BDD9-4E58-BBDF-046F40AA5F2C}"/>
                </a:ext>
              </a:extLst>
            </p:cNvPr>
            <p:cNvSpPr/>
            <p:nvPr/>
          </p:nvSpPr>
          <p:spPr>
            <a:xfrm>
              <a:off x="2447300" y="3399500"/>
              <a:ext cx="62400" cy="53350"/>
            </a:xfrm>
            <a:custGeom>
              <a:avLst/>
              <a:gdLst/>
              <a:ahLst/>
              <a:cxnLst/>
              <a:rect l="l" t="t" r="r" b="b"/>
              <a:pathLst>
                <a:path w="2496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6"/>
                  </a:cubicBezTo>
                  <a:cubicBezTo>
                    <a:pt x="0" y="1709"/>
                    <a:pt x="525" y="2134"/>
                    <a:pt x="1074" y="2134"/>
                  </a:cubicBezTo>
                  <a:cubicBezTo>
                    <a:pt x="1336" y="2134"/>
                    <a:pt x="1603" y="2037"/>
                    <a:pt x="1821" y="1822"/>
                  </a:cubicBezTo>
                  <a:cubicBezTo>
                    <a:pt x="2496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91" name="Google Shape;3241;p68">
              <a:extLst>
                <a:ext uri="{FF2B5EF4-FFF2-40B4-BE49-F238E27FC236}">
                  <a16:creationId xmlns:a16="http://schemas.microsoft.com/office/drawing/2014/main" id="{07FE7448-AF98-4F7B-AA2A-CE20FE0AE33F}"/>
                </a:ext>
              </a:extLst>
            </p:cNvPr>
            <p:cNvSpPr/>
            <p:nvPr/>
          </p:nvSpPr>
          <p:spPr>
            <a:xfrm>
              <a:off x="2447300" y="3323300"/>
              <a:ext cx="62400" cy="53425"/>
            </a:xfrm>
            <a:custGeom>
              <a:avLst/>
              <a:gdLst/>
              <a:ahLst/>
              <a:cxnLst/>
              <a:rect l="l" t="t" r="r" b="b"/>
              <a:pathLst>
                <a:path w="2496" h="2137" extrusionOk="0">
                  <a:moveTo>
                    <a:pt x="1065" y="0"/>
                  </a:moveTo>
                  <a:cubicBezTo>
                    <a:pt x="480" y="0"/>
                    <a:pt x="8" y="480"/>
                    <a:pt x="0" y="1065"/>
                  </a:cubicBezTo>
                  <a:cubicBezTo>
                    <a:pt x="0" y="1709"/>
                    <a:pt x="525" y="2137"/>
                    <a:pt x="1074" y="2137"/>
                  </a:cubicBezTo>
                  <a:cubicBezTo>
                    <a:pt x="1336" y="2137"/>
                    <a:pt x="1603" y="2039"/>
                    <a:pt x="1821" y="1821"/>
                  </a:cubicBezTo>
                  <a:cubicBezTo>
                    <a:pt x="2496" y="1154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92" name="Google Shape;3242;p68">
              <a:extLst>
                <a:ext uri="{FF2B5EF4-FFF2-40B4-BE49-F238E27FC236}">
                  <a16:creationId xmlns:a16="http://schemas.microsoft.com/office/drawing/2014/main" id="{DC293250-B287-468C-AE30-881A889A2B31}"/>
                </a:ext>
              </a:extLst>
            </p:cNvPr>
            <p:cNvSpPr/>
            <p:nvPr/>
          </p:nvSpPr>
          <p:spPr>
            <a:xfrm>
              <a:off x="2371275" y="4237450"/>
              <a:ext cx="62225" cy="53425"/>
            </a:xfrm>
            <a:custGeom>
              <a:avLst/>
              <a:gdLst/>
              <a:ahLst/>
              <a:cxnLst/>
              <a:rect l="l" t="t" r="r" b="b"/>
              <a:pathLst>
                <a:path w="2489" h="2137" extrusionOk="0">
                  <a:moveTo>
                    <a:pt x="1066" y="0"/>
                  </a:moveTo>
                  <a:cubicBezTo>
                    <a:pt x="472" y="8"/>
                    <a:pt x="1" y="480"/>
                    <a:pt x="1" y="1073"/>
                  </a:cubicBezTo>
                  <a:cubicBezTo>
                    <a:pt x="1" y="1711"/>
                    <a:pt x="525" y="2137"/>
                    <a:pt x="1071" y="2137"/>
                  </a:cubicBezTo>
                  <a:cubicBezTo>
                    <a:pt x="1332" y="2137"/>
                    <a:pt x="1598" y="2040"/>
                    <a:pt x="1814" y="1821"/>
                  </a:cubicBezTo>
                  <a:cubicBezTo>
                    <a:pt x="2488" y="1155"/>
                    <a:pt x="2009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93" name="Google Shape;3243;p68">
              <a:extLst>
                <a:ext uri="{FF2B5EF4-FFF2-40B4-BE49-F238E27FC236}">
                  <a16:creationId xmlns:a16="http://schemas.microsoft.com/office/drawing/2014/main" id="{A2ADBB7C-FF75-4023-B792-B5016B92C18A}"/>
                </a:ext>
              </a:extLst>
            </p:cNvPr>
            <p:cNvSpPr/>
            <p:nvPr/>
          </p:nvSpPr>
          <p:spPr>
            <a:xfrm>
              <a:off x="2371275" y="4161425"/>
              <a:ext cx="62225" cy="53300"/>
            </a:xfrm>
            <a:custGeom>
              <a:avLst/>
              <a:gdLst/>
              <a:ahLst/>
              <a:cxnLst/>
              <a:rect l="l" t="t" r="r" b="b"/>
              <a:pathLst>
                <a:path w="2489" h="2132" extrusionOk="0">
                  <a:moveTo>
                    <a:pt x="1066" y="1"/>
                  </a:moveTo>
                  <a:cubicBezTo>
                    <a:pt x="472" y="1"/>
                    <a:pt x="1" y="472"/>
                    <a:pt x="1" y="1066"/>
                  </a:cubicBezTo>
                  <a:cubicBezTo>
                    <a:pt x="1" y="1708"/>
                    <a:pt x="523" y="2131"/>
                    <a:pt x="1067" y="2131"/>
                  </a:cubicBezTo>
                  <a:cubicBezTo>
                    <a:pt x="1329" y="2131"/>
                    <a:pt x="1597" y="2033"/>
                    <a:pt x="1814" y="1814"/>
                  </a:cubicBezTo>
                  <a:cubicBezTo>
                    <a:pt x="2488" y="1147"/>
                    <a:pt x="2009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94" name="Google Shape;3244;p68">
              <a:extLst>
                <a:ext uri="{FF2B5EF4-FFF2-40B4-BE49-F238E27FC236}">
                  <a16:creationId xmlns:a16="http://schemas.microsoft.com/office/drawing/2014/main" id="{9BF2F143-2E45-468B-9C21-039B2E723590}"/>
                </a:ext>
              </a:extLst>
            </p:cNvPr>
            <p:cNvSpPr/>
            <p:nvPr/>
          </p:nvSpPr>
          <p:spPr>
            <a:xfrm>
              <a:off x="2371275" y="408522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0"/>
                  </a:moveTo>
                  <a:cubicBezTo>
                    <a:pt x="472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7"/>
                    <a:pt x="1814" y="1821"/>
                  </a:cubicBezTo>
                  <a:cubicBezTo>
                    <a:pt x="2488" y="1147"/>
                    <a:pt x="2009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95" name="Google Shape;3245;p68">
              <a:extLst>
                <a:ext uri="{FF2B5EF4-FFF2-40B4-BE49-F238E27FC236}">
                  <a16:creationId xmlns:a16="http://schemas.microsoft.com/office/drawing/2014/main" id="{30E1434D-DF41-4114-AB12-0FF4BB68D7B3}"/>
                </a:ext>
              </a:extLst>
            </p:cNvPr>
            <p:cNvSpPr/>
            <p:nvPr/>
          </p:nvSpPr>
          <p:spPr>
            <a:xfrm>
              <a:off x="2371275" y="400900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72" y="1"/>
                    <a:pt x="1" y="480"/>
                    <a:pt x="1" y="1066"/>
                  </a:cubicBezTo>
                  <a:cubicBezTo>
                    <a:pt x="1" y="1710"/>
                    <a:pt x="526" y="2134"/>
                    <a:pt x="1072" y="2134"/>
                  </a:cubicBezTo>
                  <a:cubicBezTo>
                    <a:pt x="1333" y="2134"/>
                    <a:pt x="1598" y="2037"/>
                    <a:pt x="1814" y="1822"/>
                  </a:cubicBezTo>
                  <a:cubicBezTo>
                    <a:pt x="2488" y="1147"/>
                    <a:pt x="2009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96" name="Google Shape;3246;p68">
              <a:extLst>
                <a:ext uri="{FF2B5EF4-FFF2-40B4-BE49-F238E27FC236}">
                  <a16:creationId xmlns:a16="http://schemas.microsoft.com/office/drawing/2014/main" id="{60E25F72-78DE-44AE-B9FB-C573CC24EE6A}"/>
                </a:ext>
              </a:extLst>
            </p:cNvPr>
            <p:cNvSpPr/>
            <p:nvPr/>
          </p:nvSpPr>
          <p:spPr>
            <a:xfrm>
              <a:off x="2371075" y="3932800"/>
              <a:ext cx="62425" cy="53475"/>
            </a:xfrm>
            <a:custGeom>
              <a:avLst/>
              <a:gdLst/>
              <a:ahLst/>
              <a:cxnLst/>
              <a:rect l="l" t="t" r="r" b="b"/>
              <a:pathLst>
                <a:path w="2497" h="2139" extrusionOk="0">
                  <a:moveTo>
                    <a:pt x="1074" y="0"/>
                  </a:moveTo>
                  <a:cubicBezTo>
                    <a:pt x="480" y="0"/>
                    <a:pt x="1" y="480"/>
                    <a:pt x="1" y="1073"/>
                  </a:cubicBezTo>
                  <a:cubicBezTo>
                    <a:pt x="6" y="1715"/>
                    <a:pt x="530" y="2139"/>
                    <a:pt x="1075" y="2139"/>
                  </a:cubicBezTo>
                  <a:cubicBezTo>
                    <a:pt x="1337" y="2139"/>
                    <a:pt x="1605" y="2041"/>
                    <a:pt x="1822" y="1821"/>
                  </a:cubicBezTo>
                  <a:cubicBezTo>
                    <a:pt x="2496" y="1146"/>
                    <a:pt x="2017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97" name="Google Shape;3247;p68">
              <a:extLst>
                <a:ext uri="{FF2B5EF4-FFF2-40B4-BE49-F238E27FC236}">
                  <a16:creationId xmlns:a16="http://schemas.microsoft.com/office/drawing/2014/main" id="{EE5D37A5-2A5F-48FF-BA03-DD70443C3033}"/>
                </a:ext>
              </a:extLst>
            </p:cNvPr>
            <p:cNvSpPr/>
            <p:nvPr/>
          </p:nvSpPr>
          <p:spPr>
            <a:xfrm>
              <a:off x="2371075" y="3856775"/>
              <a:ext cx="62425" cy="53300"/>
            </a:xfrm>
            <a:custGeom>
              <a:avLst/>
              <a:gdLst/>
              <a:ahLst/>
              <a:cxnLst/>
              <a:rect l="l" t="t" r="r" b="b"/>
              <a:pathLst>
                <a:path w="2497" h="2132" extrusionOk="0">
                  <a:moveTo>
                    <a:pt x="1074" y="1"/>
                  </a:moveTo>
                  <a:cubicBezTo>
                    <a:pt x="480" y="1"/>
                    <a:pt x="1" y="480"/>
                    <a:pt x="1" y="1066"/>
                  </a:cubicBezTo>
                  <a:cubicBezTo>
                    <a:pt x="6" y="1708"/>
                    <a:pt x="530" y="2131"/>
                    <a:pt x="1075" y="2131"/>
                  </a:cubicBezTo>
                  <a:cubicBezTo>
                    <a:pt x="1337" y="2131"/>
                    <a:pt x="1605" y="2033"/>
                    <a:pt x="1822" y="1814"/>
                  </a:cubicBezTo>
                  <a:cubicBezTo>
                    <a:pt x="2496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98" name="Google Shape;3248;p68">
              <a:extLst>
                <a:ext uri="{FF2B5EF4-FFF2-40B4-BE49-F238E27FC236}">
                  <a16:creationId xmlns:a16="http://schemas.microsoft.com/office/drawing/2014/main" id="{BA61CC1E-ED21-4CE7-81F9-3C12D0240132}"/>
                </a:ext>
              </a:extLst>
            </p:cNvPr>
            <p:cNvSpPr/>
            <p:nvPr/>
          </p:nvSpPr>
          <p:spPr>
            <a:xfrm>
              <a:off x="2371075" y="3780375"/>
              <a:ext cx="62425" cy="53475"/>
            </a:xfrm>
            <a:custGeom>
              <a:avLst/>
              <a:gdLst/>
              <a:ahLst/>
              <a:cxnLst/>
              <a:rect l="l" t="t" r="r" b="b"/>
              <a:pathLst>
                <a:path w="2497" h="2139" extrusionOk="0">
                  <a:moveTo>
                    <a:pt x="1074" y="0"/>
                  </a:moveTo>
                  <a:cubicBezTo>
                    <a:pt x="480" y="0"/>
                    <a:pt x="1" y="480"/>
                    <a:pt x="1" y="1073"/>
                  </a:cubicBezTo>
                  <a:cubicBezTo>
                    <a:pt x="6" y="1715"/>
                    <a:pt x="530" y="2139"/>
                    <a:pt x="1078" y="2139"/>
                  </a:cubicBezTo>
                  <a:cubicBezTo>
                    <a:pt x="1341" y="2139"/>
                    <a:pt x="1610" y="2040"/>
                    <a:pt x="1830" y="1821"/>
                  </a:cubicBezTo>
                  <a:cubicBezTo>
                    <a:pt x="2496" y="1146"/>
                    <a:pt x="2025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99" name="Google Shape;3249;p68">
              <a:extLst>
                <a:ext uri="{FF2B5EF4-FFF2-40B4-BE49-F238E27FC236}">
                  <a16:creationId xmlns:a16="http://schemas.microsoft.com/office/drawing/2014/main" id="{A6FF61A3-6D48-422A-9FE1-6E4262E020BC}"/>
                </a:ext>
              </a:extLst>
            </p:cNvPr>
            <p:cNvSpPr/>
            <p:nvPr/>
          </p:nvSpPr>
          <p:spPr>
            <a:xfrm>
              <a:off x="2371275" y="370415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72" y="1"/>
                    <a:pt x="1" y="480"/>
                    <a:pt x="1" y="1066"/>
                  </a:cubicBezTo>
                  <a:cubicBezTo>
                    <a:pt x="1" y="1709"/>
                    <a:pt x="526" y="2137"/>
                    <a:pt x="1072" y="2137"/>
                  </a:cubicBezTo>
                  <a:cubicBezTo>
                    <a:pt x="1333" y="2137"/>
                    <a:pt x="1598" y="2040"/>
                    <a:pt x="1814" y="1822"/>
                  </a:cubicBezTo>
                  <a:cubicBezTo>
                    <a:pt x="2488" y="1147"/>
                    <a:pt x="2009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00" name="Google Shape;3250;p68">
              <a:extLst>
                <a:ext uri="{FF2B5EF4-FFF2-40B4-BE49-F238E27FC236}">
                  <a16:creationId xmlns:a16="http://schemas.microsoft.com/office/drawing/2014/main" id="{80748106-BFF1-4D7F-98F6-77BDD0957A77}"/>
                </a:ext>
              </a:extLst>
            </p:cNvPr>
            <p:cNvSpPr/>
            <p:nvPr/>
          </p:nvSpPr>
          <p:spPr>
            <a:xfrm>
              <a:off x="2371275" y="3627950"/>
              <a:ext cx="62225" cy="53425"/>
            </a:xfrm>
            <a:custGeom>
              <a:avLst/>
              <a:gdLst/>
              <a:ahLst/>
              <a:cxnLst/>
              <a:rect l="l" t="t" r="r" b="b"/>
              <a:pathLst>
                <a:path w="2489" h="2137" extrusionOk="0">
                  <a:moveTo>
                    <a:pt x="1066" y="0"/>
                  </a:moveTo>
                  <a:cubicBezTo>
                    <a:pt x="472" y="8"/>
                    <a:pt x="1" y="480"/>
                    <a:pt x="1" y="1073"/>
                  </a:cubicBezTo>
                  <a:cubicBezTo>
                    <a:pt x="1" y="1711"/>
                    <a:pt x="525" y="2137"/>
                    <a:pt x="1071" y="2137"/>
                  </a:cubicBezTo>
                  <a:cubicBezTo>
                    <a:pt x="1332" y="2137"/>
                    <a:pt x="1598" y="2039"/>
                    <a:pt x="1814" y="1821"/>
                  </a:cubicBezTo>
                  <a:cubicBezTo>
                    <a:pt x="2488" y="1154"/>
                    <a:pt x="2009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01" name="Google Shape;3251;p68">
              <a:extLst>
                <a:ext uri="{FF2B5EF4-FFF2-40B4-BE49-F238E27FC236}">
                  <a16:creationId xmlns:a16="http://schemas.microsoft.com/office/drawing/2014/main" id="{9EC1F350-40B4-44A4-931E-EF46D3B063C2}"/>
                </a:ext>
              </a:extLst>
            </p:cNvPr>
            <p:cNvSpPr/>
            <p:nvPr/>
          </p:nvSpPr>
          <p:spPr>
            <a:xfrm>
              <a:off x="2371075" y="3551925"/>
              <a:ext cx="62425" cy="53300"/>
            </a:xfrm>
            <a:custGeom>
              <a:avLst/>
              <a:gdLst/>
              <a:ahLst/>
              <a:cxnLst/>
              <a:rect l="l" t="t" r="r" b="b"/>
              <a:pathLst>
                <a:path w="2497" h="2132" extrusionOk="0">
                  <a:moveTo>
                    <a:pt x="1074" y="1"/>
                  </a:moveTo>
                  <a:cubicBezTo>
                    <a:pt x="480" y="1"/>
                    <a:pt x="1" y="480"/>
                    <a:pt x="1" y="1066"/>
                  </a:cubicBezTo>
                  <a:cubicBezTo>
                    <a:pt x="6" y="1708"/>
                    <a:pt x="530" y="2131"/>
                    <a:pt x="1075" y="2131"/>
                  </a:cubicBezTo>
                  <a:cubicBezTo>
                    <a:pt x="1337" y="2131"/>
                    <a:pt x="1605" y="2033"/>
                    <a:pt x="1822" y="1814"/>
                  </a:cubicBezTo>
                  <a:cubicBezTo>
                    <a:pt x="2496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02" name="Google Shape;3252;p68">
              <a:extLst>
                <a:ext uri="{FF2B5EF4-FFF2-40B4-BE49-F238E27FC236}">
                  <a16:creationId xmlns:a16="http://schemas.microsoft.com/office/drawing/2014/main" id="{D7C40F75-76F7-4C7F-806C-2B0572B53879}"/>
                </a:ext>
              </a:extLst>
            </p:cNvPr>
            <p:cNvSpPr/>
            <p:nvPr/>
          </p:nvSpPr>
          <p:spPr>
            <a:xfrm>
              <a:off x="2371075" y="3475725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74" y="0"/>
                  </a:moveTo>
                  <a:cubicBezTo>
                    <a:pt x="480" y="0"/>
                    <a:pt x="9" y="480"/>
                    <a:pt x="1" y="1065"/>
                  </a:cubicBezTo>
                  <a:cubicBezTo>
                    <a:pt x="1" y="1709"/>
                    <a:pt x="530" y="2133"/>
                    <a:pt x="1078" y="2133"/>
                  </a:cubicBezTo>
                  <a:cubicBezTo>
                    <a:pt x="1340" y="2133"/>
                    <a:pt x="1606" y="2037"/>
                    <a:pt x="1822" y="1821"/>
                  </a:cubicBezTo>
                  <a:cubicBezTo>
                    <a:pt x="2496" y="1146"/>
                    <a:pt x="2017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03" name="Google Shape;3253;p68">
              <a:extLst>
                <a:ext uri="{FF2B5EF4-FFF2-40B4-BE49-F238E27FC236}">
                  <a16:creationId xmlns:a16="http://schemas.microsoft.com/office/drawing/2014/main" id="{425E8EF0-4018-4F3E-905F-21918B33E1C7}"/>
                </a:ext>
              </a:extLst>
            </p:cNvPr>
            <p:cNvSpPr/>
            <p:nvPr/>
          </p:nvSpPr>
          <p:spPr>
            <a:xfrm>
              <a:off x="2371075" y="3399500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74" y="1"/>
                  </a:moveTo>
                  <a:cubicBezTo>
                    <a:pt x="480" y="1"/>
                    <a:pt x="9" y="480"/>
                    <a:pt x="1" y="1066"/>
                  </a:cubicBezTo>
                  <a:cubicBezTo>
                    <a:pt x="1" y="1709"/>
                    <a:pt x="526" y="2134"/>
                    <a:pt x="1075" y="2134"/>
                  </a:cubicBezTo>
                  <a:cubicBezTo>
                    <a:pt x="1336" y="2134"/>
                    <a:pt x="1604" y="2037"/>
                    <a:pt x="1822" y="1822"/>
                  </a:cubicBezTo>
                  <a:cubicBezTo>
                    <a:pt x="2496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04" name="Google Shape;3254;p68">
              <a:extLst>
                <a:ext uri="{FF2B5EF4-FFF2-40B4-BE49-F238E27FC236}">
                  <a16:creationId xmlns:a16="http://schemas.microsoft.com/office/drawing/2014/main" id="{58CBF16F-D2B6-48CE-811A-451C4AC226F9}"/>
                </a:ext>
              </a:extLst>
            </p:cNvPr>
            <p:cNvSpPr/>
            <p:nvPr/>
          </p:nvSpPr>
          <p:spPr>
            <a:xfrm>
              <a:off x="2371075" y="3323300"/>
              <a:ext cx="62425" cy="53425"/>
            </a:xfrm>
            <a:custGeom>
              <a:avLst/>
              <a:gdLst/>
              <a:ahLst/>
              <a:cxnLst/>
              <a:rect l="l" t="t" r="r" b="b"/>
              <a:pathLst>
                <a:path w="2497" h="2137" extrusionOk="0">
                  <a:moveTo>
                    <a:pt x="1074" y="0"/>
                  </a:moveTo>
                  <a:cubicBezTo>
                    <a:pt x="480" y="0"/>
                    <a:pt x="9" y="480"/>
                    <a:pt x="1" y="1065"/>
                  </a:cubicBezTo>
                  <a:cubicBezTo>
                    <a:pt x="1" y="1709"/>
                    <a:pt x="526" y="2137"/>
                    <a:pt x="1074" y="2137"/>
                  </a:cubicBezTo>
                  <a:cubicBezTo>
                    <a:pt x="1336" y="2137"/>
                    <a:pt x="1603" y="2039"/>
                    <a:pt x="1822" y="1821"/>
                  </a:cubicBezTo>
                  <a:cubicBezTo>
                    <a:pt x="2496" y="1154"/>
                    <a:pt x="2025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05" name="Google Shape;3255;p68">
              <a:extLst>
                <a:ext uri="{FF2B5EF4-FFF2-40B4-BE49-F238E27FC236}">
                  <a16:creationId xmlns:a16="http://schemas.microsoft.com/office/drawing/2014/main" id="{3918E090-5624-4C54-A7DE-A4D53D56CD2D}"/>
                </a:ext>
              </a:extLst>
            </p:cNvPr>
            <p:cNvSpPr/>
            <p:nvPr/>
          </p:nvSpPr>
          <p:spPr>
            <a:xfrm>
              <a:off x="2371075" y="3247075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74" y="1"/>
                  </a:moveTo>
                  <a:cubicBezTo>
                    <a:pt x="480" y="9"/>
                    <a:pt x="9" y="480"/>
                    <a:pt x="1" y="1066"/>
                  </a:cubicBezTo>
                  <a:cubicBezTo>
                    <a:pt x="1" y="1709"/>
                    <a:pt x="526" y="2137"/>
                    <a:pt x="1074" y="2137"/>
                  </a:cubicBezTo>
                  <a:cubicBezTo>
                    <a:pt x="1336" y="2137"/>
                    <a:pt x="1603" y="2040"/>
                    <a:pt x="1822" y="1822"/>
                  </a:cubicBezTo>
                  <a:cubicBezTo>
                    <a:pt x="2496" y="1155"/>
                    <a:pt x="2025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06" name="Google Shape;3256;p68">
              <a:extLst>
                <a:ext uri="{FF2B5EF4-FFF2-40B4-BE49-F238E27FC236}">
                  <a16:creationId xmlns:a16="http://schemas.microsoft.com/office/drawing/2014/main" id="{BF62BB21-24F8-496E-954A-A4DB1BEB80F4}"/>
                </a:ext>
              </a:extLst>
            </p:cNvPr>
            <p:cNvSpPr/>
            <p:nvPr/>
          </p:nvSpPr>
          <p:spPr>
            <a:xfrm>
              <a:off x="2295075" y="4313650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72" y="1"/>
                    <a:pt x="0" y="480"/>
                    <a:pt x="0" y="1066"/>
                  </a:cubicBezTo>
                  <a:cubicBezTo>
                    <a:pt x="0" y="1709"/>
                    <a:pt x="525" y="2137"/>
                    <a:pt x="1071" y="2137"/>
                  </a:cubicBezTo>
                  <a:cubicBezTo>
                    <a:pt x="1332" y="2137"/>
                    <a:pt x="1598" y="2040"/>
                    <a:pt x="1813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07" name="Google Shape;3257;p68">
              <a:extLst>
                <a:ext uri="{FF2B5EF4-FFF2-40B4-BE49-F238E27FC236}">
                  <a16:creationId xmlns:a16="http://schemas.microsoft.com/office/drawing/2014/main" id="{C92FA047-8C16-4EFB-BEF5-682ADE817026}"/>
                </a:ext>
              </a:extLst>
            </p:cNvPr>
            <p:cNvSpPr/>
            <p:nvPr/>
          </p:nvSpPr>
          <p:spPr>
            <a:xfrm>
              <a:off x="2295075" y="4237450"/>
              <a:ext cx="62200" cy="53425"/>
            </a:xfrm>
            <a:custGeom>
              <a:avLst/>
              <a:gdLst/>
              <a:ahLst/>
              <a:cxnLst/>
              <a:rect l="l" t="t" r="r" b="b"/>
              <a:pathLst>
                <a:path w="2488" h="2137" extrusionOk="0">
                  <a:moveTo>
                    <a:pt x="1065" y="0"/>
                  </a:moveTo>
                  <a:cubicBezTo>
                    <a:pt x="472" y="8"/>
                    <a:pt x="0" y="480"/>
                    <a:pt x="0" y="1073"/>
                  </a:cubicBezTo>
                  <a:cubicBezTo>
                    <a:pt x="0" y="1711"/>
                    <a:pt x="525" y="2137"/>
                    <a:pt x="1070" y="2137"/>
                  </a:cubicBezTo>
                  <a:cubicBezTo>
                    <a:pt x="1331" y="2137"/>
                    <a:pt x="1597" y="2040"/>
                    <a:pt x="1813" y="1821"/>
                  </a:cubicBezTo>
                  <a:cubicBezTo>
                    <a:pt x="2488" y="1155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08" name="Google Shape;3258;p68">
              <a:extLst>
                <a:ext uri="{FF2B5EF4-FFF2-40B4-BE49-F238E27FC236}">
                  <a16:creationId xmlns:a16="http://schemas.microsoft.com/office/drawing/2014/main" id="{C98DACAF-3957-4A9D-B2ED-49717C8E3C4E}"/>
                </a:ext>
              </a:extLst>
            </p:cNvPr>
            <p:cNvSpPr/>
            <p:nvPr/>
          </p:nvSpPr>
          <p:spPr>
            <a:xfrm>
              <a:off x="2295075" y="4161425"/>
              <a:ext cx="62200" cy="53300"/>
            </a:xfrm>
            <a:custGeom>
              <a:avLst/>
              <a:gdLst/>
              <a:ahLst/>
              <a:cxnLst/>
              <a:rect l="l" t="t" r="r" b="b"/>
              <a:pathLst>
                <a:path w="2488" h="2132" extrusionOk="0">
                  <a:moveTo>
                    <a:pt x="1065" y="1"/>
                  </a:moveTo>
                  <a:cubicBezTo>
                    <a:pt x="472" y="1"/>
                    <a:pt x="0" y="472"/>
                    <a:pt x="0" y="1066"/>
                  </a:cubicBezTo>
                  <a:cubicBezTo>
                    <a:pt x="0" y="1708"/>
                    <a:pt x="522" y="2131"/>
                    <a:pt x="1069" y="2131"/>
                  </a:cubicBezTo>
                  <a:cubicBezTo>
                    <a:pt x="1333" y="2131"/>
                    <a:pt x="1602" y="2033"/>
                    <a:pt x="1821" y="1814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09" name="Google Shape;3259;p68">
              <a:extLst>
                <a:ext uri="{FF2B5EF4-FFF2-40B4-BE49-F238E27FC236}">
                  <a16:creationId xmlns:a16="http://schemas.microsoft.com/office/drawing/2014/main" id="{44160D41-8960-4ECF-837D-1A93BAAED02B}"/>
                </a:ext>
              </a:extLst>
            </p:cNvPr>
            <p:cNvSpPr/>
            <p:nvPr/>
          </p:nvSpPr>
          <p:spPr>
            <a:xfrm>
              <a:off x="2295075" y="4085225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0"/>
                  </a:moveTo>
                  <a:cubicBezTo>
                    <a:pt x="472" y="0"/>
                    <a:pt x="0" y="480"/>
                    <a:pt x="0" y="1065"/>
                  </a:cubicBezTo>
                  <a:cubicBezTo>
                    <a:pt x="0" y="1709"/>
                    <a:pt x="525" y="2133"/>
                    <a:pt x="1072" y="2133"/>
                  </a:cubicBezTo>
                  <a:cubicBezTo>
                    <a:pt x="1332" y="2133"/>
                    <a:pt x="1598" y="2037"/>
                    <a:pt x="1813" y="1821"/>
                  </a:cubicBezTo>
                  <a:cubicBezTo>
                    <a:pt x="2488" y="1147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10" name="Google Shape;3260;p68">
              <a:extLst>
                <a:ext uri="{FF2B5EF4-FFF2-40B4-BE49-F238E27FC236}">
                  <a16:creationId xmlns:a16="http://schemas.microsoft.com/office/drawing/2014/main" id="{3B43B5A1-AEB0-4075-96CF-F943D3539E78}"/>
                </a:ext>
              </a:extLst>
            </p:cNvPr>
            <p:cNvSpPr/>
            <p:nvPr/>
          </p:nvSpPr>
          <p:spPr>
            <a:xfrm>
              <a:off x="2295075" y="4009000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1"/>
                  </a:moveTo>
                  <a:cubicBezTo>
                    <a:pt x="472" y="1"/>
                    <a:pt x="0" y="480"/>
                    <a:pt x="0" y="1066"/>
                  </a:cubicBezTo>
                  <a:cubicBezTo>
                    <a:pt x="0" y="1710"/>
                    <a:pt x="525" y="2134"/>
                    <a:pt x="1074" y="2134"/>
                  </a:cubicBezTo>
                  <a:cubicBezTo>
                    <a:pt x="1336" y="2134"/>
                    <a:pt x="1603" y="2037"/>
                    <a:pt x="1821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11" name="Google Shape;3261;p68">
              <a:extLst>
                <a:ext uri="{FF2B5EF4-FFF2-40B4-BE49-F238E27FC236}">
                  <a16:creationId xmlns:a16="http://schemas.microsoft.com/office/drawing/2014/main" id="{065403DC-2331-4F12-86F6-85B2FF0854A2}"/>
                </a:ext>
              </a:extLst>
            </p:cNvPr>
            <p:cNvSpPr/>
            <p:nvPr/>
          </p:nvSpPr>
          <p:spPr>
            <a:xfrm>
              <a:off x="2294850" y="3932800"/>
              <a:ext cx="62425" cy="53475"/>
            </a:xfrm>
            <a:custGeom>
              <a:avLst/>
              <a:gdLst/>
              <a:ahLst/>
              <a:cxnLst/>
              <a:rect l="l" t="t" r="r" b="b"/>
              <a:pathLst>
                <a:path w="2497" h="2139" extrusionOk="0">
                  <a:moveTo>
                    <a:pt x="1074" y="0"/>
                  </a:moveTo>
                  <a:cubicBezTo>
                    <a:pt x="481" y="0"/>
                    <a:pt x="1" y="480"/>
                    <a:pt x="9" y="1073"/>
                  </a:cubicBezTo>
                  <a:cubicBezTo>
                    <a:pt x="9" y="1715"/>
                    <a:pt x="531" y="2139"/>
                    <a:pt x="1078" y="2139"/>
                  </a:cubicBezTo>
                  <a:cubicBezTo>
                    <a:pt x="1342" y="2139"/>
                    <a:pt x="1611" y="2041"/>
                    <a:pt x="1830" y="1821"/>
                  </a:cubicBezTo>
                  <a:cubicBezTo>
                    <a:pt x="2497" y="1146"/>
                    <a:pt x="2017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12" name="Google Shape;3262;p68">
              <a:extLst>
                <a:ext uri="{FF2B5EF4-FFF2-40B4-BE49-F238E27FC236}">
                  <a16:creationId xmlns:a16="http://schemas.microsoft.com/office/drawing/2014/main" id="{CC14427D-4D3C-4963-8351-86218E884B07}"/>
                </a:ext>
              </a:extLst>
            </p:cNvPr>
            <p:cNvSpPr/>
            <p:nvPr/>
          </p:nvSpPr>
          <p:spPr>
            <a:xfrm>
              <a:off x="2295075" y="3856775"/>
              <a:ext cx="62200" cy="53300"/>
            </a:xfrm>
            <a:custGeom>
              <a:avLst/>
              <a:gdLst/>
              <a:ahLst/>
              <a:cxnLst/>
              <a:rect l="l" t="t" r="r" b="b"/>
              <a:pathLst>
                <a:path w="2488" h="2132" extrusionOk="0">
                  <a:moveTo>
                    <a:pt x="1065" y="1"/>
                  </a:moveTo>
                  <a:cubicBezTo>
                    <a:pt x="472" y="1"/>
                    <a:pt x="0" y="480"/>
                    <a:pt x="0" y="1066"/>
                  </a:cubicBezTo>
                  <a:cubicBezTo>
                    <a:pt x="0" y="1708"/>
                    <a:pt x="522" y="2131"/>
                    <a:pt x="1069" y="2131"/>
                  </a:cubicBezTo>
                  <a:cubicBezTo>
                    <a:pt x="1333" y="2131"/>
                    <a:pt x="1602" y="2033"/>
                    <a:pt x="1821" y="1814"/>
                  </a:cubicBezTo>
                  <a:cubicBezTo>
                    <a:pt x="2488" y="1147"/>
                    <a:pt x="2008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13" name="Google Shape;3263;p68">
              <a:extLst>
                <a:ext uri="{FF2B5EF4-FFF2-40B4-BE49-F238E27FC236}">
                  <a16:creationId xmlns:a16="http://schemas.microsoft.com/office/drawing/2014/main" id="{5975F8D4-0555-43C4-839A-B32BB3488FBD}"/>
                </a:ext>
              </a:extLst>
            </p:cNvPr>
            <p:cNvSpPr/>
            <p:nvPr/>
          </p:nvSpPr>
          <p:spPr>
            <a:xfrm>
              <a:off x="2294850" y="3780375"/>
              <a:ext cx="62625" cy="53475"/>
            </a:xfrm>
            <a:custGeom>
              <a:avLst/>
              <a:gdLst/>
              <a:ahLst/>
              <a:cxnLst/>
              <a:rect l="l" t="t" r="r" b="b"/>
              <a:pathLst>
                <a:path w="2505" h="2139" extrusionOk="0">
                  <a:moveTo>
                    <a:pt x="1074" y="0"/>
                  </a:moveTo>
                  <a:cubicBezTo>
                    <a:pt x="481" y="0"/>
                    <a:pt x="1" y="480"/>
                    <a:pt x="9" y="1073"/>
                  </a:cubicBezTo>
                  <a:cubicBezTo>
                    <a:pt x="9" y="1715"/>
                    <a:pt x="535" y="2139"/>
                    <a:pt x="1082" y="2139"/>
                  </a:cubicBezTo>
                  <a:cubicBezTo>
                    <a:pt x="1345" y="2139"/>
                    <a:pt x="1613" y="2040"/>
                    <a:pt x="1830" y="1821"/>
                  </a:cubicBezTo>
                  <a:cubicBezTo>
                    <a:pt x="2505" y="1146"/>
                    <a:pt x="2025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14" name="Google Shape;3264;p68">
              <a:extLst>
                <a:ext uri="{FF2B5EF4-FFF2-40B4-BE49-F238E27FC236}">
                  <a16:creationId xmlns:a16="http://schemas.microsoft.com/office/drawing/2014/main" id="{53BF3BEA-3599-433D-A99D-CB4BCE784F5C}"/>
                </a:ext>
              </a:extLst>
            </p:cNvPr>
            <p:cNvSpPr/>
            <p:nvPr/>
          </p:nvSpPr>
          <p:spPr>
            <a:xfrm>
              <a:off x="2295075" y="3704150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72" y="1"/>
                    <a:pt x="0" y="480"/>
                    <a:pt x="0" y="1066"/>
                  </a:cubicBezTo>
                  <a:cubicBezTo>
                    <a:pt x="0" y="1709"/>
                    <a:pt x="525" y="2137"/>
                    <a:pt x="1071" y="2137"/>
                  </a:cubicBezTo>
                  <a:cubicBezTo>
                    <a:pt x="1332" y="2137"/>
                    <a:pt x="1598" y="2040"/>
                    <a:pt x="1813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15" name="Google Shape;3265;p68">
              <a:extLst>
                <a:ext uri="{FF2B5EF4-FFF2-40B4-BE49-F238E27FC236}">
                  <a16:creationId xmlns:a16="http://schemas.microsoft.com/office/drawing/2014/main" id="{29306612-6C7B-4CD3-A590-190B8CB08458}"/>
                </a:ext>
              </a:extLst>
            </p:cNvPr>
            <p:cNvSpPr/>
            <p:nvPr/>
          </p:nvSpPr>
          <p:spPr>
            <a:xfrm>
              <a:off x="2295075" y="3627950"/>
              <a:ext cx="62200" cy="53425"/>
            </a:xfrm>
            <a:custGeom>
              <a:avLst/>
              <a:gdLst/>
              <a:ahLst/>
              <a:cxnLst/>
              <a:rect l="l" t="t" r="r" b="b"/>
              <a:pathLst>
                <a:path w="2488" h="2137" extrusionOk="0">
                  <a:moveTo>
                    <a:pt x="1065" y="0"/>
                  </a:moveTo>
                  <a:cubicBezTo>
                    <a:pt x="472" y="8"/>
                    <a:pt x="0" y="480"/>
                    <a:pt x="0" y="1073"/>
                  </a:cubicBezTo>
                  <a:cubicBezTo>
                    <a:pt x="0" y="1711"/>
                    <a:pt x="525" y="2137"/>
                    <a:pt x="1073" y="2137"/>
                  </a:cubicBezTo>
                  <a:cubicBezTo>
                    <a:pt x="1335" y="2137"/>
                    <a:pt x="1603" y="2039"/>
                    <a:pt x="1821" y="1821"/>
                  </a:cubicBezTo>
                  <a:cubicBezTo>
                    <a:pt x="2488" y="1154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16" name="Google Shape;3266;p68">
              <a:extLst>
                <a:ext uri="{FF2B5EF4-FFF2-40B4-BE49-F238E27FC236}">
                  <a16:creationId xmlns:a16="http://schemas.microsoft.com/office/drawing/2014/main" id="{DB7DFEE2-AE86-4FD9-93F2-C70FD051751D}"/>
                </a:ext>
              </a:extLst>
            </p:cNvPr>
            <p:cNvSpPr/>
            <p:nvPr/>
          </p:nvSpPr>
          <p:spPr>
            <a:xfrm>
              <a:off x="2295075" y="3551925"/>
              <a:ext cx="62200" cy="53300"/>
            </a:xfrm>
            <a:custGeom>
              <a:avLst/>
              <a:gdLst/>
              <a:ahLst/>
              <a:cxnLst/>
              <a:rect l="l" t="t" r="r" b="b"/>
              <a:pathLst>
                <a:path w="2488" h="2132" extrusionOk="0">
                  <a:moveTo>
                    <a:pt x="1065" y="1"/>
                  </a:moveTo>
                  <a:cubicBezTo>
                    <a:pt x="472" y="1"/>
                    <a:pt x="0" y="480"/>
                    <a:pt x="0" y="1066"/>
                  </a:cubicBezTo>
                  <a:cubicBezTo>
                    <a:pt x="0" y="1708"/>
                    <a:pt x="522" y="2131"/>
                    <a:pt x="1069" y="2131"/>
                  </a:cubicBezTo>
                  <a:cubicBezTo>
                    <a:pt x="1333" y="2131"/>
                    <a:pt x="1602" y="2033"/>
                    <a:pt x="1821" y="1814"/>
                  </a:cubicBezTo>
                  <a:cubicBezTo>
                    <a:pt x="2488" y="1147"/>
                    <a:pt x="2008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17" name="Google Shape;3267;p68">
              <a:extLst>
                <a:ext uri="{FF2B5EF4-FFF2-40B4-BE49-F238E27FC236}">
                  <a16:creationId xmlns:a16="http://schemas.microsoft.com/office/drawing/2014/main" id="{D6B0B462-50AC-46E6-98A7-ECD807588BBE}"/>
                </a:ext>
              </a:extLst>
            </p:cNvPr>
            <p:cNvSpPr/>
            <p:nvPr/>
          </p:nvSpPr>
          <p:spPr>
            <a:xfrm>
              <a:off x="2295075" y="3475725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0"/>
                  </a:moveTo>
                  <a:cubicBezTo>
                    <a:pt x="472" y="0"/>
                    <a:pt x="0" y="480"/>
                    <a:pt x="0" y="1065"/>
                  </a:cubicBezTo>
                  <a:cubicBezTo>
                    <a:pt x="0" y="1709"/>
                    <a:pt x="525" y="2133"/>
                    <a:pt x="1074" y="2133"/>
                  </a:cubicBezTo>
                  <a:cubicBezTo>
                    <a:pt x="1336" y="2133"/>
                    <a:pt x="1603" y="2037"/>
                    <a:pt x="1821" y="1821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18" name="Google Shape;3268;p68">
              <a:extLst>
                <a:ext uri="{FF2B5EF4-FFF2-40B4-BE49-F238E27FC236}">
                  <a16:creationId xmlns:a16="http://schemas.microsoft.com/office/drawing/2014/main" id="{378315D2-127D-4453-8D25-2FAF1B7946BA}"/>
                </a:ext>
              </a:extLst>
            </p:cNvPr>
            <p:cNvSpPr/>
            <p:nvPr/>
          </p:nvSpPr>
          <p:spPr>
            <a:xfrm>
              <a:off x="2295075" y="3399500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1"/>
                  </a:moveTo>
                  <a:cubicBezTo>
                    <a:pt x="472" y="1"/>
                    <a:pt x="0" y="480"/>
                    <a:pt x="0" y="1066"/>
                  </a:cubicBezTo>
                  <a:cubicBezTo>
                    <a:pt x="0" y="1709"/>
                    <a:pt x="525" y="2134"/>
                    <a:pt x="1072" y="2134"/>
                  </a:cubicBezTo>
                  <a:cubicBezTo>
                    <a:pt x="1332" y="2134"/>
                    <a:pt x="1598" y="2037"/>
                    <a:pt x="1813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19" name="Google Shape;3269;p68">
              <a:extLst>
                <a:ext uri="{FF2B5EF4-FFF2-40B4-BE49-F238E27FC236}">
                  <a16:creationId xmlns:a16="http://schemas.microsoft.com/office/drawing/2014/main" id="{8101F844-AF6D-4E3E-8001-B0D6EB6F9E20}"/>
                </a:ext>
              </a:extLst>
            </p:cNvPr>
            <p:cNvSpPr/>
            <p:nvPr/>
          </p:nvSpPr>
          <p:spPr>
            <a:xfrm>
              <a:off x="2294925" y="3323300"/>
              <a:ext cx="62350" cy="53425"/>
            </a:xfrm>
            <a:custGeom>
              <a:avLst/>
              <a:gdLst/>
              <a:ahLst/>
              <a:cxnLst/>
              <a:rect l="l" t="t" r="r" b="b"/>
              <a:pathLst>
                <a:path w="2494" h="2137" extrusionOk="0">
                  <a:moveTo>
                    <a:pt x="1071" y="0"/>
                  </a:moveTo>
                  <a:cubicBezTo>
                    <a:pt x="486" y="8"/>
                    <a:pt x="6" y="480"/>
                    <a:pt x="6" y="1065"/>
                  </a:cubicBezTo>
                  <a:cubicBezTo>
                    <a:pt x="1" y="1709"/>
                    <a:pt x="528" y="2137"/>
                    <a:pt x="1076" y="2137"/>
                  </a:cubicBezTo>
                  <a:cubicBezTo>
                    <a:pt x="1337" y="2137"/>
                    <a:pt x="1604" y="2039"/>
                    <a:pt x="1819" y="1821"/>
                  </a:cubicBezTo>
                  <a:cubicBezTo>
                    <a:pt x="2494" y="1154"/>
                    <a:pt x="2022" y="0"/>
                    <a:pt x="1071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20" name="Google Shape;3270;p68">
              <a:extLst>
                <a:ext uri="{FF2B5EF4-FFF2-40B4-BE49-F238E27FC236}">
                  <a16:creationId xmlns:a16="http://schemas.microsoft.com/office/drawing/2014/main" id="{8286890E-3FF7-4CCC-AD49-7EDB862E9CC2}"/>
                </a:ext>
              </a:extLst>
            </p:cNvPr>
            <p:cNvSpPr/>
            <p:nvPr/>
          </p:nvSpPr>
          <p:spPr>
            <a:xfrm>
              <a:off x="2294925" y="3247075"/>
              <a:ext cx="62350" cy="53450"/>
            </a:xfrm>
            <a:custGeom>
              <a:avLst/>
              <a:gdLst/>
              <a:ahLst/>
              <a:cxnLst/>
              <a:rect l="l" t="t" r="r" b="b"/>
              <a:pathLst>
                <a:path w="2494" h="2138" extrusionOk="0">
                  <a:moveTo>
                    <a:pt x="1071" y="1"/>
                  </a:moveTo>
                  <a:cubicBezTo>
                    <a:pt x="486" y="9"/>
                    <a:pt x="6" y="480"/>
                    <a:pt x="6" y="1066"/>
                  </a:cubicBezTo>
                  <a:cubicBezTo>
                    <a:pt x="1" y="1709"/>
                    <a:pt x="524" y="2137"/>
                    <a:pt x="1072" y="2137"/>
                  </a:cubicBezTo>
                  <a:cubicBezTo>
                    <a:pt x="1334" y="2137"/>
                    <a:pt x="1601" y="2040"/>
                    <a:pt x="1819" y="1822"/>
                  </a:cubicBezTo>
                  <a:cubicBezTo>
                    <a:pt x="2494" y="1155"/>
                    <a:pt x="2022" y="1"/>
                    <a:pt x="1071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21" name="Google Shape;3271;p68">
              <a:extLst>
                <a:ext uri="{FF2B5EF4-FFF2-40B4-BE49-F238E27FC236}">
                  <a16:creationId xmlns:a16="http://schemas.microsoft.com/office/drawing/2014/main" id="{55898E29-B04E-4EA5-8311-DC2F5AD37587}"/>
                </a:ext>
              </a:extLst>
            </p:cNvPr>
            <p:cNvSpPr/>
            <p:nvPr/>
          </p:nvSpPr>
          <p:spPr>
            <a:xfrm>
              <a:off x="2295075" y="3171075"/>
              <a:ext cx="62200" cy="53275"/>
            </a:xfrm>
            <a:custGeom>
              <a:avLst/>
              <a:gdLst/>
              <a:ahLst/>
              <a:cxnLst/>
              <a:rect l="l" t="t" r="r" b="b"/>
              <a:pathLst>
                <a:path w="2488" h="2131" extrusionOk="0">
                  <a:moveTo>
                    <a:pt x="1065" y="0"/>
                  </a:moveTo>
                  <a:cubicBezTo>
                    <a:pt x="472" y="0"/>
                    <a:pt x="0" y="472"/>
                    <a:pt x="0" y="1065"/>
                  </a:cubicBezTo>
                  <a:cubicBezTo>
                    <a:pt x="0" y="1707"/>
                    <a:pt x="522" y="2131"/>
                    <a:pt x="1067" y="2131"/>
                  </a:cubicBezTo>
                  <a:cubicBezTo>
                    <a:pt x="1329" y="2131"/>
                    <a:pt x="1596" y="2032"/>
                    <a:pt x="1813" y="1813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22" name="Google Shape;3272;p68">
              <a:extLst>
                <a:ext uri="{FF2B5EF4-FFF2-40B4-BE49-F238E27FC236}">
                  <a16:creationId xmlns:a16="http://schemas.microsoft.com/office/drawing/2014/main" id="{8CE9E3AC-93EF-4E21-A0B0-87D199E9F2D3}"/>
                </a:ext>
              </a:extLst>
            </p:cNvPr>
            <p:cNvSpPr/>
            <p:nvPr/>
          </p:nvSpPr>
          <p:spPr>
            <a:xfrm>
              <a:off x="2295075" y="2028275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72" y="1"/>
                    <a:pt x="0" y="480"/>
                    <a:pt x="0" y="1065"/>
                  </a:cubicBezTo>
                  <a:cubicBezTo>
                    <a:pt x="0" y="1709"/>
                    <a:pt x="525" y="2137"/>
                    <a:pt x="1071" y="2137"/>
                  </a:cubicBezTo>
                  <a:cubicBezTo>
                    <a:pt x="1332" y="2137"/>
                    <a:pt x="1598" y="2040"/>
                    <a:pt x="1813" y="1821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23" name="Google Shape;3273;p68">
              <a:extLst>
                <a:ext uri="{FF2B5EF4-FFF2-40B4-BE49-F238E27FC236}">
                  <a16:creationId xmlns:a16="http://schemas.microsoft.com/office/drawing/2014/main" id="{60AA2459-2506-483A-98B2-0A54083A6F8D}"/>
                </a:ext>
              </a:extLst>
            </p:cNvPr>
            <p:cNvSpPr/>
            <p:nvPr/>
          </p:nvSpPr>
          <p:spPr>
            <a:xfrm>
              <a:off x="2218650" y="438987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74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7"/>
                    <a:pt x="1821" y="1821"/>
                  </a:cubicBezTo>
                  <a:cubicBezTo>
                    <a:pt x="2488" y="1147"/>
                    <a:pt x="2017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24" name="Google Shape;3274;p68">
              <a:extLst>
                <a:ext uri="{FF2B5EF4-FFF2-40B4-BE49-F238E27FC236}">
                  <a16:creationId xmlns:a16="http://schemas.microsoft.com/office/drawing/2014/main" id="{6C517967-60E9-47C7-BDE1-60C1A998B411}"/>
                </a:ext>
              </a:extLst>
            </p:cNvPr>
            <p:cNvSpPr/>
            <p:nvPr/>
          </p:nvSpPr>
          <p:spPr>
            <a:xfrm>
              <a:off x="2218650" y="431365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74" y="1"/>
                  </a:moveTo>
                  <a:cubicBezTo>
                    <a:pt x="480" y="1"/>
                    <a:pt x="0" y="480"/>
                    <a:pt x="0" y="1066"/>
                  </a:cubicBezTo>
                  <a:cubicBezTo>
                    <a:pt x="0" y="1709"/>
                    <a:pt x="526" y="2137"/>
                    <a:pt x="1074" y="2137"/>
                  </a:cubicBezTo>
                  <a:cubicBezTo>
                    <a:pt x="1336" y="2137"/>
                    <a:pt x="1603" y="2040"/>
                    <a:pt x="1821" y="1822"/>
                  </a:cubicBezTo>
                  <a:cubicBezTo>
                    <a:pt x="2488" y="1155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25" name="Google Shape;3275;p68">
              <a:extLst>
                <a:ext uri="{FF2B5EF4-FFF2-40B4-BE49-F238E27FC236}">
                  <a16:creationId xmlns:a16="http://schemas.microsoft.com/office/drawing/2014/main" id="{527BDD7F-A491-4C22-B912-BB5F9C2991EE}"/>
                </a:ext>
              </a:extLst>
            </p:cNvPr>
            <p:cNvSpPr/>
            <p:nvPr/>
          </p:nvSpPr>
          <p:spPr>
            <a:xfrm>
              <a:off x="2218650" y="4237450"/>
              <a:ext cx="62225" cy="53425"/>
            </a:xfrm>
            <a:custGeom>
              <a:avLst/>
              <a:gdLst/>
              <a:ahLst/>
              <a:cxnLst/>
              <a:rect l="l" t="t" r="r" b="b"/>
              <a:pathLst>
                <a:path w="2489" h="2137" extrusionOk="0">
                  <a:moveTo>
                    <a:pt x="1074" y="0"/>
                  </a:moveTo>
                  <a:cubicBezTo>
                    <a:pt x="480" y="8"/>
                    <a:pt x="0" y="480"/>
                    <a:pt x="0" y="1073"/>
                  </a:cubicBezTo>
                  <a:cubicBezTo>
                    <a:pt x="0" y="1711"/>
                    <a:pt x="525" y="2137"/>
                    <a:pt x="1073" y="2137"/>
                  </a:cubicBezTo>
                  <a:cubicBezTo>
                    <a:pt x="1335" y="2137"/>
                    <a:pt x="1603" y="2040"/>
                    <a:pt x="1821" y="1821"/>
                  </a:cubicBezTo>
                  <a:cubicBezTo>
                    <a:pt x="2488" y="1155"/>
                    <a:pt x="2017" y="8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26" name="Google Shape;3276;p68">
              <a:extLst>
                <a:ext uri="{FF2B5EF4-FFF2-40B4-BE49-F238E27FC236}">
                  <a16:creationId xmlns:a16="http://schemas.microsoft.com/office/drawing/2014/main" id="{2D4B8562-5577-4C63-BC5A-E7264689E889}"/>
                </a:ext>
              </a:extLst>
            </p:cNvPr>
            <p:cNvSpPr/>
            <p:nvPr/>
          </p:nvSpPr>
          <p:spPr>
            <a:xfrm>
              <a:off x="2218650" y="4161425"/>
              <a:ext cx="62225" cy="53250"/>
            </a:xfrm>
            <a:custGeom>
              <a:avLst/>
              <a:gdLst/>
              <a:ahLst/>
              <a:cxnLst/>
              <a:rect l="l" t="t" r="r" b="b"/>
              <a:pathLst>
                <a:path w="2489" h="2130" extrusionOk="0">
                  <a:moveTo>
                    <a:pt x="1074" y="1"/>
                  </a:moveTo>
                  <a:cubicBezTo>
                    <a:pt x="480" y="1"/>
                    <a:pt x="0" y="472"/>
                    <a:pt x="0" y="1066"/>
                  </a:cubicBezTo>
                  <a:cubicBezTo>
                    <a:pt x="0" y="1704"/>
                    <a:pt x="525" y="2129"/>
                    <a:pt x="1073" y="2129"/>
                  </a:cubicBezTo>
                  <a:cubicBezTo>
                    <a:pt x="1335" y="2129"/>
                    <a:pt x="1603" y="2032"/>
                    <a:pt x="1821" y="1814"/>
                  </a:cubicBezTo>
                  <a:cubicBezTo>
                    <a:pt x="2488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27" name="Google Shape;3277;p68">
              <a:extLst>
                <a:ext uri="{FF2B5EF4-FFF2-40B4-BE49-F238E27FC236}">
                  <a16:creationId xmlns:a16="http://schemas.microsoft.com/office/drawing/2014/main" id="{A572C4F7-315B-47B3-9E9C-7500C0C7DDF5}"/>
                </a:ext>
              </a:extLst>
            </p:cNvPr>
            <p:cNvSpPr/>
            <p:nvPr/>
          </p:nvSpPr>
          <p:spPr>
            <a:xfrm>
              <a:off x="2218650" y="408522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74" y="0"/>
                  </a:moveTo>
                  <a:cubicBezTo>
                    <a:pt x="480" y="0"/>
                    <a:pt x="0" y="472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7"/>
                    <a:pt x="1821" y="1821"/>
                  </a:cubicBezTo>
                  <a:cubicBezTo>
                    <a:pt x="2488" y="1147"/>
                    <a:pt x="2017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28" name="Google Shape;3278;p68">
              <a:extLst>
                <a:ext uri="{FF2B5EF4-FFF2-40B4-BE49-F238E27FC236}">
                  <a16:creationId xmlns:a16="http://schemas.microsoft.com/office/drawing/2014/main" id="{63310AD7-B1D0-4C80-8DA2-C6C60AB2FEFA}"/>
                </a:ext>
              </a:extLst>
            </p:cNvPr>
            <p:cNvSpPr/>
            <p:nvPr/>
          </p:nvSpPr>
          <p:spPr>
            <a:xfrm>
              <a:off x="2218650" y="400900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74" y="1"/>
                  </a:moveTo>
                  <a:cubicBezTo>
                    <a:pt x="480" y="1"/>
                    <a:pt x="0" y="480"/>
                    <a:pt x="0" y="1066"/>
                  </a:cubicBezTo>
                  <a:cubicBezTo>
                    <a:pt x="0" y="1710"/>
                    <a:pt x="526" y="2134"/>
                    <a:pt x="1074" y="2134"/>
                  </a:cubicBezTo>
                  <a:cubicBezTo>
                    <a:pt x="1336" y="2134"/>
                    <a:pt x="1603" y="2037"/>
                    <a:pt x="1821" y="1822"/>
                  </a:cubicBezTo>
                  <a:cubicBezTo>
                    <a:pt x="2488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29" name="Google Shape;3279;p68">
              <a:extLst>
                <a:ext uri="{FF2B5EF4-FFF2-40B4-BE49-F238E27FC236}">
                  <a16:creationId xmlns:a16="http://schemas.microsoft.com/office/drawing/2014/main" id="{23508889-11B8-466C-8143-1BF15E353826}"/>
                </a:ext>
              </a:extLst>
            </p:cNvPr>
            <p:cNvSpPr/>
            <p:nvPr/>
          </p:nvSpPr>
          <p:spPr>
            <a:xfrm>
              <a:off x="2218650" y="3932800"/>
              <a:ext cx="62225" cy="53475"/>
            </a:xfrm>
            <a:custGeom>
              <a:avLst/>
              <a:gdLst/>
              <a:ahLst/>
              <a:cxnLst/>
              <a:rect l="l" t="t" r="r" b="b"/>
              <a:pathLst>
                <a:path w="2489" h="2139" extrusionOk="0">
                  <a:moveTo>
                    <a:pt x="1074" y="0"/>
                  </a:moveTo>
                  <a:cubicBezTo>
                    <a:pt x="480" y="0"/>
                    <a:pt x="0" y="480"/>
                    <a:pt x="0" y="1073"/>
                  </a:cubicBezTo>
                  <a:cubicBezTo>
                    <a:pt x="6" y="1715"/>
                    <a:pt x="530" y="2139"/>
                    <a:pt x="1075" y="2139"/>
                  </a:cubicBezTo>
                  <a:cubicBezTo>
                    <a:pt x="1337" y="2139"/>
                    <a:pt x="1605" y="2041"/>
                    <a:pt x="1821" y="1821"/>
                  </a:cubicBezTo>
                  <a:cubicBezTo>
                    <a:pt x="2488" y="1146"/>
                    <a:pt x="2017" y="8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30" name="Google Shape;3280;p68">
              <a:extLst>
                <a:ext uri="{FF2B5EF4-FFF2-40B4-BE49-F238E27FC236}">
                  <a16:creationId xmlns:a16="http://schemas.microsoft.com/office/drawing/2014/main" id="{AAF5C8DF-F31B-4D6E-B3EB-494C7BE74784}"/>
                </a:ext>
              </a:extLst>
            </p:cNvPr>
            <p:cNvSpPr/>
            <p:nvPr/>
          </p:nvSpPr>
          <p:spPr>
            <a:xfrm>
              <a:off x="2218650" y="3856775"/>
              <a:ext cx="62225" cy="53300"/>
            </a:xfrm>
            <a:custGeom>
              <a:avLst/>
              <a:gdLst/>
              <a:ahLst/>
              <a:cxnLst/>
              <a:rect l="l" t="t" r="r" b="b"/>
              <a:pathLst>
                <a:path w="2489" h="2132" extrusionOk="0">
                  <a:moveTo>
                    <a:pt x="1074" y="1"/>
                  </a:moveTo>
                  <a:cubicBezTo>
                    <a:pt x="480" y="1"/>
                    <a:pt x="0" y="472"/>
                    <a:pt x="0" y="1066"/>
                  </a:cubicBezTo>
                  <a:cubicBezTo>
                    <a:pt x="0" y="1708"/>
                    <a:pt x="523" y="2131"/>
                    <a:pt x="1070" y="2131"/>
                  </a:cubicBezTo>
                  <a:cubicBezTo>
                    <a:pt x="1333" y="2131"/>
                    <a:pt x="1602" y="2033"/>
                    <a:pt x="1821" y="1814"/>
                  </a:cubicBezTo>
                  <a:cubicBezTo>
                    <a:pt x="2488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31" name="Google Shape;3281;p68">
              <a:extLst>
                <a:ext uri="{FF2B5EF4-FFF2-40B4-BE49-F238E27FC236}">
                  <a16:creationId xmlns:a16="http://schemas.microsoft.com/office/drawing/2014/main" id="{AF8D2882-52B8-4375-9E23-A5DF09D15B43}"/>
                </a:ext>
              </a:extLst>
            </p:cNvPr>
            <p:cNvSpPr/>
            <p:nvPr/>
          </p:nvSpPr>
          <p:spPr>
            <a:xfrm>
              <a:off x="2218650" y="3780375"/>
              <a:ext cx="62425" cy="53475"/>
            </a:xfrm>
            <a:custGeom>
              <a:avLst/>
              <a:gdLst/>
              <a:ahLst/>
              <a:cxnLst/>
              <a:rect l="l" t="t" r="r" b="b"/>
              <a:pathLst>
                <a:path w="2497" h="2139" extrusionOk="0">
                  <a:moveTo>
                    <a:pt x="1074" y="0"/>
                  </a:moveTo>
                  <a:cubicBezTo>
                    <a:pt x="480" y="0"/>
                    <a:pt x="0" y="480"/>
                    <a:pt x="0" y="1073"/>
                  </a:cubicBezTo>
                  <a:cubicBezTo>
                    <a:pt x="6" y="1715"/>
                    <a:pt x="530" y="2139"/>
                    <a:pt x="1077" y="2139"/>
                  </a:cubicBezTo>
                  <a:cubicBezTo>
                    <a:pt x="1341" y="2139"/>
                    <a:pt x="1610" y="2040"/>
                    <a:pt x="1830" y="1821"/>
                  </a:cubicBezTo>
                  <a:cubicBezTo>
                    <a:pt x="2496" y="1146"/>
                    <a:pt x="2017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32" name="Google Shape;3282;p68">
              <a:extLst>
                <a:ext uri="{FF2B5EF4-FFF2-40B4-BE49-F238E27FC236}">
                  <a16:creationId xmlns:a16="http://schemas.microsoft.com/office/drawing/2014/main" id="{E8CFDE31-8C09-4E06-85A1-92D4DED1FF6F}"/>
                </a:ext>
              </a:extLst>
            </p:cNvPr>
            <p:cNvSpPr/>
            <p:nvPr/>
          </p:nvSpPr>
          <p:spPr>
            <a:xfrm>
              <a:off x="2218650" y="370415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74" y="1"/>
                  </a:moveTo>
                  <a:cubicBezTo>
                    <a:pt x="480" y="1"/>
                    <a:pt x="0" y="480"/>
                    <a:pt x="0" y="1066"/>
                  </a:cubicBezTo>
                  <a:cubicBezTo>
                    <a:pt x="0" y="1709"/>
                    <a:pt x="526" y="2137"/>
                    <a:pt x="1074" y="2137"/>
                  </a:cubicBezTo>
                  <a:cubicBezTo>
                    <a:pt x="1336" y="2137"/>
                    <a:pt x="1603" y="2040"/>
                    <a:pt x="1821" y="1822"/>
                  </a:cubicBezTo>
                  <a:cubicBezTo>
                    <a:pt x="2488" y="1155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33" name="Google Shape;3283;p68">
              <a:extLst>
                <a:ext uri="{FF2B5EF4-FFF2-40B4-BE49-F238E27FC236}">
                  <a16:creationId xmlns:a16="http://schemas.microsoft.com/office/drawing/2014/main" id="{BD844030-85AE-45DE-BAFF-F050BAFA02BF}"/>
                </a:ext>
              </a:extLst>
            </p:cNvPr>
            <p:cNvSpPr/>
            <p:nvPr/>
          </p:nvSpPr>
          <p:spPr>
            <a:xfrm>
              <a:off x="2218650" y="3627950"/>
              <a:ext cx="62225" cy="53425"/>
            </a:xfrm>
            <a:custGeom>
              <a:avLst/>
              <a:gdLst/>
              <a:ahLst/>
              <a:cxnLst/>
              <a:rect l="l" t="t" r="r" b="b"/>
              <a:pathLst>
                <a:path w="2489" h="2137" extrusionOk="0">
                  <a:moveTo>
                    <a:pt x="1074" y="0"/>
                  </a:moveTo>
                  <a:cubicBezTo>
                    <a:pt x="480" y="8"/>
                    <a:pt x="0" y="480"/>
                    <a:pt x="0" y="1073"/>
                  </a:cubicBezTo>
                  <a:cubicBezTo>
                    <a:pt x="0" y="1711"/>
                    <a:pt x="525" y="2137"/>
                    <a:pt x="1073" y="2137"/>
                  </a:cubicBezTo>
                  <a:cubicBezTo>
                    <a:pt x="1335" y="2137"/>
                    <a:pt x="1603" y="2039"/>
                    <a:pt x="1821" y="1821"/>
                  </a:cubicBezTo>
                  <a:cubicBezTo>
                    <a:pt x="2488" y="1154"/>
                    <a:pt x="2017" y="8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34" name="Google Shape;3284;p68">
              <a:extLst>
                <a:ext uri="{FF2B5EF4-FFF2-40B4-BE49-F238E27FC236}">
                  <a16:creationId xmlns:a16="http://schemas.microsoft.com/office/drawing/2014/main" id="{C8E58411-692A-49CE-8CFC-BD0F7B44A267}"/>
                </a:ext>
              </a:extLst>
            </p:cNvPr>
            <p:cNvSpPr/>
            <p:nvPr/>
          </p:nvSpPr>
          <p:spPr>
            <a:xfrm>
              <a:off x="2218650" y="3551925"/>
              <a:ext cx="62225" cy="53300"/>
            </a:xfrm>
            <a:custGeom>
              <a:avLst/>
              <a:gdLst/>
              <a:ahLst/>
              <a:cxnLst/>
              <a:rect l="l" t="t" r="r" b="b"/>
              <a:pathLst>
                <a:path w="2489" h="2132" extrusionOk="0">
                  <a:moveTo>
                    <a:pt x="1074" y="1"/>
                  </a:moveTo>
                  <a:cubicBezTo>
                    <a:pt x="480" y="1"/>
                    <a:pt x="0" y="472"/>
                    <a:pt x="0" y="1066"/>
                  </a:cubicBezTo>
                  <a:cubicBezTo>
                    <a:pt x="0" y="1708"/>
                    <a:pt x="523" y="2131"/>
                    <a:pt x="1070" y="2131"/>
                  </a:cubicBezTo>
                  <a:cubicBezTo>
                    <a:pt x="1333" y="2131"/>
                    <a:pt x="1602" y="2033"/>
                    <a:pt x="1821" y="1814"/>
                  </a:cubicBezTo>
                  <a:cubicBezTo>
                    <a:pt x="2488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35" name="Google Shape;3285;p68">
              <a:extLst>
                <a:ext uri="{FF2B5EF4-FFF2-40B4-BE49-F238E27FC236}">
                  <a16:creationId xmlns:a16="http://schemas.microsoft.com/office/drawing/2014/main" id="{BFD70D37-DB1C-4FF0-B734-E81AA9C2833D}"/>
                </a:ext>
              </a:extLst>
            </p:cNvPr>
            <p:cNvSpPr/>
            <p:nvPr/>
          </p:nvSpPr>
          <p:spPr>
            <a:xfrm>
              <a:off x="2218650" y="347572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74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7"/>
                    <a:pt x="1821" y="1821"/>
                  </a:cubicBezTo>
                  <a:cubicBezTo>
                    <a:pt x="2488" y="1146"/>
                    <a:pt x="2017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36" name="Google Shape;3286;p68">
              <a:extLst>
                <a:ext uri="{FF2B5EF4-FFF2-40B4-BE49-F238E27FC236}">
                  <a16:creationId xmlns:a16="http://schemas.microsoft.com/office/drawing/2014/main" id="{600A604A-E412-4232-8A27-DC2D609C11EC}"/>
                </a:ext>
              </a:extLst>
            </p:cNvPr>
            <p:cNvSpPr/>
            <p:nvPr/>
          </p:nvSpPr>
          <p:spPr>
            <a:xfrm>
              <a:off x="2218650" y="3399500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74" y="1"/>
                  </a:moveTo>
                  <a:cubicBezTo>
                    <a:pt x="480" y="1"/>
                    <a:pt x="9" y="480"/>
                    <a:pt x="0" y="1066"/>
                  </a:cubicBezTo>
                  <a:cubicBezTo>
                    <a:pt x="0" y="1709"/>
                    <a:pt x="526" y="2134"/>
                    <a:pt x="1074" y="2134"/>
                  </a:cubicBezTo>
                  <a:cubicBezTo>
                    <a:pt x="1336" y="2134"/>
                    <a:pt x="1603" y="2037"/>
                    <a:pt x="1821" y="1822"/>
                  </a:cubicBezTo>
                  <a:cubicBezTo>
                    <a:pt x="2496" y="1155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37" name="Google Shape;3287;p68">
              <a:extLst>
                <a:ext uri="{FF2B5EF4-FFF2-40B4-BE49-F238E27FC236}">
                  <a16:creationId xmlns:a16="http://schemas.microsoft.com/office/drawing/2014/main" id="{DF8FD2DA-0497-4F5E-91B9-55DD7AD6B0A5}"/>
                </a:ext>
              </a:extLst>
            </p:cNvPr>
            <p:cNvSpPr/>
            <p:nvPr/>
          </p:nvSpPr>
          <p:spPr>
            <a:xfrm>
              <a:off x="2218650" y="3323300"/>
              <a:ext cx="62425" cy="53425"/>
            </a:xfrm>
            <a:custGeom>
              <a:avLst/>
              <a:gdLst/>
              <a:ahLst/>
              <a:cxnLst/>
              <a:rect l="l" t="t" r="r" b="b"/>
              <a:pathLst>
                <a:path w="2497" h="2137" extrusionOk="0">
                  <a:moveTo>
                    <a:pt x="1074" y="0"/>
                  </a:moveTo>
                  <a:cubicBezTo>
                    <a:pt x="480" y="0"/>
                    <a:pt x="9" y="480"/>
                    <a:pt x="0" y="1065"/>
                  </a:cubicBezTo>
                  <a:cubicBezTo>
                    <a:pt x="0" y="1709"/>
                    <a:pt x="526" y="2137"/>
                    <a:pt x="1074" y="2137"/>
                  </a:cubicBezTo>
                  <a:cubicBezTo>
                    <a:pt x="1336" y="2137"/>
                    <a:pt x="1603" y="2039"/>
                    <a:pt x="1821" y="1821"/>
                  </a:cubicBezTo>
                  <a:cubicBezTo>
                    <a:pt x="2496" y="1154"/>
                    <a:pt x="2017" y="8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38" name="Google Shape;3288;p68">
              <a:extLst>
                <a:ext uri="{FF2B5EF4-FFF2-40B4-BE49-F238E27FC236}">
                  <a16:creationId xmlns:a16="http://schemas.microsoft.com/office/drawing/2014/main" id="{DE045BAE-7DE6-45F0-AB01-8F6C82BCE232}"/>
                </a:ext>
              </a:extLst>
            </p:cNvPr>
            <p:cNvSpPr/>
            <p:nvPr/>
          </p:nvSpPr>
          <p:spPr>
            <a:xfrm>
              <a:off x="2218650" y="3247075"/>
              <a:ext cx="62425" cy="53500"/>
            </a:xfrm>
            <a:custGeom>
              <a:avLst/>
              <a:gdLst/>
              <a:ahLst/>
              <a:cxnLst/>
              <a:rect l="l" t="t" r="r" b="b"/>
              <a:pathLst>
                <a:path w="2497" h="2140" extrusionOk="0">
                  <a:moveTo>
                    <a:pt x="1074" y="1"/>
                  </a:moveTo>
                  <a:cubicBezTo>
                    <a:pt x="480" y="9"/>
                    <a:pt x="9" y="480"/>
                    <a:pt x="0" y="1066"/>
                  </a:cubicBezTo>
                  <a:cubicBezTo>
                    <a:pt x="0" y="1711"/>
                    <a:pt x="529" y="2140"/>
                    <a:pt x="1079" y="2140"/>
                  </a:cubicBezTo>
                  <a:cubicBezTo>
                    <a:pt x="1339" y="2140"/>
                    <a:pt x="1605" y="2044"/>
                    <a:pt x="1821" y="1830"/>
                  </a:cubicBezTo>
                  <a:cubicBezTo>
                    <a:pt x="2496" y="1155"/>
                    <a:pt x="2017" y="9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39" name="Google Shape;3289;p68">
              <a:extLst>
                <a:ext uri="{FF2B5EF4-FFF2-40B4-BE49-F238E27FC236}">
                  <a16:creationId xmlns:a16="http://schemas.microsoft.com/office/drawing/2014/main" id="{E0BBC64B-BE19-41CD-B07D-672E2B6B6659}"/>
                </a:ext>
              </a:extLst>
            </p:cNvPr>
            <p:cNvSpPr/>
            <p:nvPr/>
          </p:nvSpPr>
          <p:spPr>
            <a:xfrm>
              <a:off x="2218650" y="3171075"/>
              <a:ext cx="62225" cy="53300"/>
            </a:xfrm>
            <a:custGeom>
              <a:avLst/>
              <a:gdLst/>
              <a:ahLst/>
              <a:cxnLst/>
              <a:rect l="l" t="t" r="r" b="b"/>
              <a:pathLst>
                <a:path w="2489" h="2132" extrusionOk="0">
                  <a:moveTo>
                    <a:pt x="1074" y="0"/>
                  </a:moveTo>
                  <a:cubicBezTo>
                    <a:pt x="480" y="0"/>
                    <a:pt x="0" y="472"/>
                    <a:pt x="0" y="1065"/>
                  </a:cubicBezTo>
                  <a:cubicBezTo>
                    <a:pt x="0" y="1705"/>
                    <a:pt x="528" y="2131"/>
                    <a:pt x="1078" y="2131"/>
                  </a:cubicBezTo>
                  <a:cubicBezTo>
                    <a:pt x="1339" y="2131"/>
                    <a:pt x="1604" y="2036"/>
                    <a:pt x="1821" y="1821"/>
                  </a:cubicBezTo>
                  <a:cubicBezTo>
                    <a:pt x="2488" y="1146"/>
                    <a:pt x="2017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40" name="Google Shape;3290;p68">
              <a:extLst>
                <a:ext uri="{FF2B5EF4-FFF2-40B4-BE49-F238E27FC236}">
                  <a16:creationId xmlns:a16="http://schemas.microsoft.com/office/drawing/2014/main" id="{E13ECDDD-6318-42F9-8E46-F0C1A2F71B93}"/>
                </a:ext>
              </a:extLst>
            </p:cNvPr>
            <p:cNvSpPr/>
            <p:nvPr/>
          </p:nvSpPr>
          <p:spPr>
            <a:xfrm>
              <a:off x="2218650" y="218070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74" y="1"/>
                  </a:moveTo>
                  <a:cubicBezTo>
                    <a:pt x="480" y="1"/>
                    <a:pt x="0" y="472"/>
                    <a:pt x="0" y="1066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7"/>
                    <a:pt x="1821" y="1822"/>
                  </a:cubicBezTo>
                  <a:cubicBezTo>
                    <a:pt x="2488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41" name="Google Shape;3291;p68">
              <a:extLst>
                <a:ext uri="{FF2B5EF4-FFF2-40B4-BE49-F238E27FC236}">
                  <a16:creationId xmlns:a16="http://schemas.microsoft.com/office/drawing/2014/main" id="{C23AD242-9361-4C43-9719-06A98BE47E8F}"/>
                </a:ext>
              </a:extLst>
            </p:cNvPr>
            <p:cNvSpPr/>
            <p:nvPr/>
          </p:nvSpPr>
          <p:spPr>
            <a:xfrm>
              <a:off x="2218650" y="2028275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74" y="1"/>
                  </a:moveTo>
                  <a:cubicBezTo>
                    <a:pt x="480" y="1"/>
                    <a:pt x="0" y="480"/>
                    <a:pt x="0" y="1065"/>
                  </a:cubicBezTo>
                  <a:cubicBezTo>
                    <a:pt x="0" y="1709"/>
                    <a:pt x="526" y="2137"/>
                    <a:pt x="1074" y="2137"/>
                  </a:cubicBezTo>
                  <a:cubicBezTo>
                    <a:pt x="1336" y="2137"/>
                    <a:pt x="1603" y="2040"/>
                    <a:pt x="1821" y="1821"/>
                  </a:cubicBezTo>
                  <a:cubicBezTo>
                    <a:pt x="2488" y="1155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42" name="Google Shape;3292;p68">
              <a:extLst>
                <a:ext uri="{FF2B5EF4-FFF2-40B4-BE49-F238E27FC236}">
                  <a16:creationId xmlns:a16="http://schemas.microsoft.com/office/drawing/2014/main" id="{AACBB154-DF28-4E2E-BC44-BB11F7C2F0E7}"/>
                </a:ext>
              </a:extLst>
            </p:cNvPr>
            <p:cNvSpPr/>
            <p:nvPr/>
          </p:nvSpPr>
          <p:spPr>
            <a:xfrm>
              <a:off x="2218650" y="195205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74" y="1"/>
                  </a:moveTo>
                  <a:cubicBezTo>
                    <a:pt x="480" y="9"/>
                    <a:pt x="0" y="481"/>
                    <a:pt x="0" y="1074"/>
                  </a:cubicBezTo>
                  <a:cubicBezTo>
                    <a:pt x="0" y="1712"/>
                    <a:pt x="525" y="2138"/>
                    <a:pt x="1073" y="2138"/>
                  </a:cubicBezTo>
                  <a:cubicBezTo>
                    <a:pt x="1335" y="2138"/>
                    <a:pt x="1603" y="2040"/>
                    <a:pt x="1821" y="1822"/>
                  </a:cubicBezTo>
                  <a:cubicBezTo>
                    <a:pt x="2488" y="1155"/>
                    <a:pt x="2017" y="9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43" name="Google Shape;3293;p68">
              <a:extLst>
                <a:ext uri="{FF2B5EF4-FFF2-40B4-BE49-F238E27FC236}">
                  <a16:creationId xmlns:a16="http://schemas.microsoft.com/office/drawing/2014/main" id="{185B82E9-A1C8-47F5-AA8B-C4654BD4C577}"/>
                </a:ext>
              </a:extLst>
            </p:cNvPr>
            <p:cNvSpPr/>
            <p:nvPr/>
          </p:nvSpPr>
          <p:spPr>
            <a:xfrm>
              <a:off x="2142425" y="4618300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74" y="1"/>
                  </a:moveTo>
                  <a:cubicBezTo>
                    <a:pt x="481" y="9"/>
                    <a:pt x="9" y="480"/>
                    <a:pt x="1" y="1066"/>
                  </a:cubicBezTo>
                  <a:cubicBezTo>
                    <a:pt x="1" y="1709"/>
                    <a:pt x="530" y="2137"/>
                    <a:pt x="1078" y="2137"/>
                  </a:cubicBezTo>
                  <a:cubicBezTo>
                    <a:pt x="1340" y="2137"/>
                    <a:pt x="1606" y="2040"/>
                    <a:pt x="1822" y="1822"/>
                  </a:cubicBezTo>
                  <a:cubicBezTo>
                    <a:pt x="2497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44" name="Google Shape;3294;p68">
              <a:extLst>
                <a:ext uri="{FF2B5EF4-FFF2-40B4-BE49-F238E27FC236}">
                  <a16:creationId xmlns:a16="http://schemas.microsoft.com/office/drawing/2014/main" id="{580119BF-467F-46F2-9418-8F11AA260A68}"/>
                </a:ext>
              </a:extLst>
            </p:cNvPr>
            <p:cNvSpPr/>
            <p:nvPr/>
          </p:nvSpPr>
          <p:spPr>
            <a:xfrm>
              <a:off x="2142425" y="4389875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74" y="0"/>
                  </a:moveTo>
                  <a:cubicBezTo>
                    <a:pt x="481" y="0"/>
                    <a:pt x="9" y="480"/>
                    <a:pt x="1" y="1065"/>
                  </a:cubicBezTo>
                  <a:cubicBezTo>
                    <a:pt x="1" y="1709"/>
                    <a:pt x="530" y="2133"/>
                    <a:pt x="1079" y="2133"/>
                  </a:cubicBezTo>
                  <a:cubicBezTo>
                    <a:pt x="1340" y="2133"/>
                    <a:pt x="1607" y="2037"/>
                    <a:pt x="1822" y="1821"/>
                  </a:cubicBezTo>
                  <a:cubicBezTo>
                    <a:pt x="2497" y="1147"/>
                    <a:pt x="2017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45" name="Google Shape;3295;p68">
              <a:extLst>
                <a:ext uri="{FF2B5EF4-FFF2-40B4-BE49-F238E27FC236}">
                  <a16:creationId xmlns:a16="http://schemas.microsoft.com/office/drawing/2014/main" id="{63A21B16-8DD1-4701-8472-F08881A57D52}"/>
                </a:ext>
              </a:extLst>
            </p:cNvPr>
            <p:cNvSpPr/>
            <p:nvPr/>
          </p:nvSpPr>
          <p:spPr>
            <a:xfrm>
              <a:off x="2142425" y="4313650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74" y="1"/>
                  </a:moveTo>
                  <a:cubicBezTo>
                    <a:pt x="481" y="1"/>
                    <a:pt x="9" y="480"/>
                    <a:pt x="1" y="1066"/>
                  </a:cubicBezTo>
                  <a:cubicBezTo>
                    <a:pt x="1" y="1709"/>
                    <a:pt x="530" y="2137"/>
                    <a:pt x="1078" y="2137"/>
                  </a:cubicBezTo>
                  <a:cubicBezTo>
                    <a:pt x="1340" y="2137"/>
                    <a:pt x="1606" y="2040"/>
                    <a:pt x="1822" y="1822"/>
                  </a:cubicBezTo>
                  <a:cubicBezTo>
                    <a:pt x="2497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46" name="Google Shape;3296;p68">
              <a:extLst>
                <a:ext uri="{FF2B5EF4-FFF2-40B4-BE49-F238E27FC236}">
                  <a16:creationId xmlns:a16="http://schemas.microsoft.com/office/drawing/2014/main" id="{99CF76DB-9860-480E-9549-29E9DE10573E}"/>
                </a:ext>
              </a:extLst>
            </p:cNvPr>
            <p:cNvSpPr/>
            <p:nvPr/>
          </p:nvSpPr>
          <p:spPr>
            <a:xfrm>
              <a:off x="2142425" y="4237450"/>
              <a:ext cx="62425" cy="53425"/>
            </a:xfrm>
            <a:custGeom>
              <a:avLst/>
              <a:gdLst/>
              <a:ahLst/>
              <a:cxnLst/>
              <a:rect l="l" t="t" r="r" b="b"/>
              <a:pathLst>
                <a:path w="2497" h="2137" extrusionOk="0">
                  <a:moveTo>
                    <a:pt x="1074" y="0"/>
                  </a:moveTo>
                  <a:cubicBezTo>
                    <a:pt x="481" y="8"/>
                    <a:pt x="9" y="480"/>
                    <a:pt x="1" y="1073"/>
                  </a:cubicBezTo>
                  <a:cubicBezTo>
                    <a:pt x="1" y="1711"/>
                    <a:pt x="529" y="2137"/>
                    <a:pt x="1077" y="2137"/>
                  </a:cubicBezTo>
                  <a:cubicBezTo>
                    <a:pt x="1339" y="2137"/>
                    <a:pt x="1606" y="2040"/>
                    <a:pt x="1822" y="1821"/>
                  </a:cubicBezTo>
                  <a:cubicBezTo>
                    <a:pt x="2497" y="1155"/>
                    <a:pt x="2017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47" name="Google Shape;3297;p68">
              <a:extLst>
                <a:ext uri="{FF2B5EF4-FFF2-40B4-BE49-F238E27FC236}">
                  <a16:creationId xmlns:a16="http://schemas.microsoft.com/office/drawing/2014/main" id="{287FF620-8CA7-4CFF-8F4A-6269D562CC54}"/>
                </a:ext>
              </a:extLst>
            </p:cNvPr>
            <p:cNvSpPr/>
            <p:nvPr/>
          </p:nvSpPr>
          <p:spPr>
            <a:xfrm>
              <a:off x="2142425" y="4161425"/>
              <a:ext cx="62425" cy="53300"/>
            </a:xfrm>
            <a:custGeom>
              <a:avLst/>
              <a:gdLst/>
              <a:ahLst/>
              <a:cxnLst/>
              <a:rect l="l" t="t" r="r" b="b"/>
              <a:pathLst>
                <a:path w="2497" h="2132" extrusionOk="0">
                  <a:moveTo>
                    <a:pt x="1074" y="1"/>
                  </a:moveTo>
                  <a:cubicBezTo>
                    <a:pt x="481" y="1"/>
                    <a:pt x="9" y="472"/>
                    <a:pt x="1" y="1066"/>
                  </a:cubicBezTo>
                  <a:cubicBezTo>
                    <a:pt x="1" y="1708"/>
                    <a:pt x="527" y="2131"/>
                    <a:pt x="1074" y="2131"/>
                  </a:cubicBezTo>
                  <a:cubicBezTo>
                    <a:pt x="1337" y="2131"/>
                    <a:pt x="1605" y="2033"/>
                    <a:pt x="1822" y="1814"/>
                  </a:cubicBezTo>
                  <a:cubicBezTo>
                    <a:pt x="2497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48" name="Google Shape;3298;p68">
              <a:extLst>
                <a:ext uri="{FF2B5EF4-FFF2-40B4-BE49-F238E27FC236}">
                  <a16:creationId xmlns:a16="http://schemas.microsoft.com/office/drawing/2014/main" id="{9B8FA3A0-8B9A-4638-A0BC-9798B9729563}"/>
                </a:ext>
              </a:extLst>
            </p:cNvPr>
            <p:cNvSpPr/>
            <p:nvPr/>
          </p:nvSpPr>
          <p:spPr>
            <a:xfrm>
              <a:off x="2142425" y="4085225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74" y="0"/>
                  </a:moveTo>
                  <a:cubicBezTo>
                    <a:pt x="481" y="0"/>
                    <a:pt x="9" y="480"/>
                    <a:pt x="1" y="1065"/>
                  </a:cubicBezTo>
                  <a:cubicBezTo>
                    <a:pt x="1" y="1709"/>
                    <a:pt x="530" y="2133"/>
                    <a:pt x="1079" y="2133"/>
                  </a:cubicBezTo>
                  <a:cubicBezTo>
                    <a:pt x="1340" y="2133"/>
                    <a:pt x="1607" y="2037"/>
                    <a:pt x="1822" y="1821"/>
                  </a:cubicBezTo>
                  <a:cubicBezTo>
                    <a:pt x="2497" y="1147"/>
                    <a:pt x="2017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49" name="Google Shape;3299;p68">
              <a:extLst>
                <a:ext uri="{FF2B5EF4-FFF2-40B4-BE49-F238E27FC236}">
                  <a16:creationId xmlns:a16="http://schemas.microsoft.com/office/drawing/2014/main" id="{3708504C-394F-440F-A575-059D95D21AF9}"/>
                </a:ext>
              </a:extLst>
            </p:cNvPr>
            <p:cNvSpPr/>
            <p:nvPr/>
          </p:nvSpPr>
          <p:spPr>
            <a:xfrm>
              <a:off x="2142425" y="4009000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74" y="1"/>
                  </a:moveTo>
                  <a:cubicBezTo>
                    <a:pt x="481" y="1"/>
                    <a:pt x="9" y="480"/>
                    <a:pt x="1" y="1066"/>
                  </a:cubicBezTo>
                  <a:cubicBezTo>
                    <a:pt x="1" y="1710"/>
                    <a:pt x="530" y="2134"/>
                    <a:pt x="1079" y="2134"/>
                  </a:cubicBezTo>
                  <a:cubicBezTo>
                    <a:pt x="1340" y="2134"/>
                    <a:pt x="1607" y="2037"/>
                    <a:pt x="1822" y="1822"/>
                  </a:cubicBezTo>
                  <a:cubicBezTo>
                    <a:pt x="2497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50" name="Google Shape;3300;p68">
              <a:extLst>
                <a:ext uri="{FF2B5EF4-FFF2-40B4-BE49-F238E27FC236}">
                  <a16:creationId xmlns:a16="http://schemas.microsoft.com/office/drawing/2014/main" id="{144F5B2B-6496-4F07-9437-25C09DBC8DBF}"/>
                </a:ext>
              </a:extLst>
            </p:cNvPr>
            <p:cNvSpPr/>
            <p:nvPr/>
          </p:nvSpPr>
          <p:spPr>
            <a:xfrm>
              <a:off x="2142425" y="3932800"/>
              <a:ext cx="62425" cy="53475"/>
            </a:xfrm>
            <a:custGeom>
              <a:avLst/>
              <a:gdLst/>
              <a:ahLst/>
              <a:cxnLst/>
              <a:rect l="l" t="t" r="r" b="b"/>
              <a:pathLst>
                <a:path w="2497" h="2139" extrusionOk="0">
                  <a:moveTo>
                    <a:pt x="1074" y="0"/>
                  </a:moveTo>
                  <a:cubicBezTo>
                    <a:pt x="481" y="0"/>
                    <a:pt x="1" y="480"/>
                    <a:pt x="1" y="1073"/>
                  </a:cubicBezTo>
                  <a:cubicBezTo>
                    <a:pt x="6" y="1715"/>
                    <a:pt x="530" y="2139"/>
                    <a:pt x="1075" y="2139"/>
                  </a:cubicBezTo>
                  <a:cubicBezTo>
                    <a:pt x="1338" y="2139"/>
                    <a:pt x="1605" y="2041"/>
                    <a:pt x="1822" y="1821"/>
                  </a:cubicBezTo>
                  <a:cubicBezTo>
                    <a:pt x="2497" y="1146"/>
                    <a:pt x="2017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51" name="Google Shape;3301;p68">
              <a:extLst>
                <a:ext uri="{FF2B5EF4-FFF2-40B4-BE49-F238E27FC236}">
                  <a16:creationId xmlns:a16="http://schemas.microsoft.com/office/drawing/2014/main" id="{DAEB210A-B7BB-4455-95ED-13306F1E3A38}"/>
                </a:ext>
              </a:extLst>
            </p:cNvPr>
            <p:cNvSpPr/>
            <p:nvPr/>
          </p:nvSpPr>
          <p:spPr>
            <a:xfrm>
              <a:off x="2142425" y="3856775"/>
              <a:ext cx="62425" cy="53300"/>
            </a:xfrm>
            <a:custGeom>
              <a:avLst/>
              <a:gdLst/>
              <a:ahLst/>
              <a:cxnLst/>
              <a:rect l="l" t="t" r="r" b="b"/>
              <a:pathLst>
                <a:path w="2497" h="2132" extrusionOk="0">
                  <a:moveTo>
                    <a:pt x="1074" y="1"/>
                  </a:moveTo>
                  <a:cubicBezTo>
                    <a:pt x="481" y="1"/>
                    <a:pt x="1" y="480"/>
                    <a:pt x="1" y="1066"/>
                  </a:cubicBezTo>
                  <a:cubicBezTo>
                    <a:pt x="6" y="1708"/>
                    <a:pt x="530" y="2131"/>
                    <a:pt x="1075" y="2131"/>
                  </a:cubicBezTo>
                  <a:cubicBezTo>
                    <a:pt x="1338" y="2131"/>
                    <a:pt x="1605" y="2033"/>
                    <a:pt x="1822" y="1814"/>
                  </a:cubicBezTo>
                  <a:cubicBezTo>
                    <a:pt x="2497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52" name="Google Shape;3302;p68">
              <a:extLst>
                <a:ext uri="{FF2B5EF4-FFF2-40B4-BE49-F238E27FC236}">
                  <a16:creationId xmlns:a16="http://schemas.microsoft.com/office/drawing/2014/main" id="{FDF636D8-CED2-4479-95C8-CF92C0532E14}"/>
                </a:ext>
              </a:extLst>
            </p:cNvPr>
            <p:cNvSpPr/>
            <p:nvPr/>
          </p:nvSpPr>
          <p:spPr>
            <a:xfrm>
              <a:off x="2142425" y="3780375"/>
              <a:ext cx="62425" cy="53475"/>
            </a:xfrm>
            <a:custGeom>
              <a:avLst/>
              <a:gdLst/>
              <a:ahLst/>
              <a:cxnLst/>
              <a:rect l="l" t="t" r="r" b="b"/>
              <a:pathLst>
                <a:path w="2497" h="2139" extrusionOk="0">
                  <a:moveTo>
                    <a:pt x="1074" y="0"/>
                  </a:moveTo>
                  <a:cubicBezTo>
                    <a:pt x="481" y="0"/>
                    <a:pt x="1" y="480"/>
                    <a:pt x="1" y="1073"/>
                  </a:cubicBezTo>
                  <a:cubicBezTo>
                    <a:pt x="6" y="1715"/>
                    <a:pt x="530" y="2139"/>
                    <a:pt x="1078" y="2139"/>
                  </a:cubicBezTo>
                  <a:cubicBezTo>
                    <a:pt x="1342" y="2139"/>
                    <a:pt x="1611" y="2040"/>
                    <a:pt x="1830" y="1821"/>
                  </a:cubicBezTo>
                  <a:cubicBezTo>
                    <a:pt x="2497" y="1146"/>
                    <a:pt x="2017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53" name="Google Shape;3303;p68">
              <a:extLst>
                <a:ext uri="{FF2B5EF4-FFF2-40B4-BE49-F238E27FC236}">
                  <a16:creationId xmlns:a16="http://schemas.microsoft.com/office/drawing/2014/main" id="{294AE9D6-9F1B-48EF-BDF4-ACC8F72B2DC2}"/>
                </a:ext>
              </a:extLst>
            </p:cNvPr>
            <p:cNvSpPr/>
            <p:nvPr/>
          </p:nvSpPr>
          <p:spPr>
            <a:xfrm>
              <a:off x="2142425" y="3704150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74" y="1"/>
                  </a:moveTo>
                  <a:cubicBezTo>
                    <a:pt x="481" y="1"/>
                    <a:pt x="9" y="480"/>
                    <a:pt x="1" y="1066"/>
                  </a:cubicBezTo>
                  <a:cubicBezTo>
                    <a:pt x="1" y="1709"/>
                    <a:pt x="530" y="2137"/>
                    <a:pt x="1078" y="2137"/>
                  </a:cubicBezTo>
                  <a:cubicBezTo>
                    <a:pt x="1340" y="2137"/>
                    <a:pt x="1606" y="2040"/>
                    <a:pt x="1822" y="1822"/>
                  </a:cubicBezTo>
                  <a:cubicBezTo>
                    <a:pt x="2497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54" name="Google Shape;3304;p68">
              <a:extLst>
                <a:ext uri="{FF2B5EF4-FFF2-40B4-BE49-F238E27FC236}">
                  <a16:creationId xmlns:a16="http://schemas.microsoft.com/office/drawing/2014/main" id="{297D089C-0C45-4E7F-8D18-83944AFF1505}"/>
                </a:ext>
              </a:extLst>
            </p:cNvPr>
            <p:cNvSpPr/>
            <p:nvPr/>
          </p:nvSpPr>
          <p:spPr>
            <a:xfrm>
              <a:off x="2142425" y="3627950"/>
              <a:ext cx="62425" cy="53425"/>
            </a:xfrm>
            <a:custGeom>
              <a:avLst/>
              <a:gdLst/>
              <a:ahLst/>
              <a:cxnLst/>
              <a:rect l="l" t="t" r="r" b="b"/>
              <a:pathLst>
                <a:path w="2497" h="2137" extrusionOk="0">
                  <a:moveTo>
                    <a:pt x="1074" y="0"/>
                  </a:moveTo>
                  <a:cubicBezTo>
                    <a:pt x="481" y="8"/>
                    <a:pt x="9" y="480"/>
                    <a:pt x="1" y="1073"/>
                  </a:cubicBezTo>
                  <a:cubicBezTo>
                    <a:pt x="1" y="1711"/>
                    <a:pt x="529" y="2137"/>
                    <a:pt x="1077" y="2137"/>
                  </a:cubicBezTo>
                  <a:cubicBezTo>
                    <a:pt x="1339" y="2137"/>
                    <a:pt x="1606" y="2039"/>
                    <a:pt x="1822" y="1821"/>
                  </a:cubicBezTo>
                  <a:cubicBezTo>
                    <a:pt x="2497" y="1154"/>
                    <a:pt x="2017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55" name="Google Shape;3305;p68">
              <a:extLst>
                <a:ext uri="{FF2B5EF4-FFF2-40B4-BE49-F238E27FC236}">
                  <a16:creationId xmlns:a16="http://schemas.microsoft.com/office/drawing/2014/main" id="{5AD8A645-C63B-4C9E-BAC2-E1CAB046C5D1}"/>
                </a:ext>
              </a:extLst>
            </p:cNvPr>
            <p:cNvSpPr/>
            <p:nvPr/>
          </p:nvSpPr>
          <p:spPr>
            <a:xfrm>
              <a:off x="2142425" y="3551925"/>
              <a:ext cx="62425" cy="53300"/>
            </a:xfrm>
            <a:custGeom>
              <a:avLst/>
              <a:gdLst/>
              <a:ahLst/>
              <a:cxnLst/>
              <a:rect l="l" t="t" r="r" b="b"/>
              <a:pathLst>
                <a:path w="2497" h="2132" extrusionOk="0">
                  <a:moveTo>
                    <a:pt x="1074" y="1"/>
                  </a:moveTo>
                  <a:cubicBezTo>
                    <a:pt x="481" y="1"/>
                    <a:pt x="1" y="480"/>
                    <a:pt x="1" y="1066"/>
                  </a:cubicBezTo>
                  <a:cubicBezTo>
                    <a:pt x="6" y="1708"/>
                    <a:pt x="530" y="2131"/>
                    <a:pt x="1075" y="2131"/>
                  </a:cubicBezTo>
                  <a:cubicBezTo>
                    <a:pt x="1338" y="2131"/>
                    <a:pt x="1605" y="2033"/>
                    <a:pt x="1822" y="1814"/>
                  </a:cubicBezTo>
                  <a:cubicBezTo>
                    <a:pt x="2497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56" name="Google Shape;3306;p68">
              <a:extLst>
                <a:ext uri="{FF2B5EF4-FFF2-40B4-BE49-F238E27FC236}">
                  <a16:creationId xmlns:a16="http://schemas.microsoft.com/office/drawing/2014/main" id="{66D191C7-E0D8-4072-B355-4519CC90A49D}"/>
                </a:ext>
              </a:extLst>
            </p:cNvPr>
            <p:cNvSpPr/>
            <p:nvPr/>
          </p:nvSpPr>
          <p:spPr>
            <a:xfrm>
              <a:off x="2142425" y="3475725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74" y="0"/>
                  </a:moveTo>
                  <a:cubicBezTo>
                    <a:pt x="481" y="0"/>
                    <a:pt x="1" y="480"/>
                    <a:pt x="1" y="1065"/>
                  </a:cubicBezTo>
                  <a:cubicBezTo>
                    <a:pt x="1" y="1709"/>
                    <a:pt x="530" y="2133"/>
                    <a:pt x="1079" y="2133"/>
                  </a:cubicBezTo>
                  <a:cubicBezTo>
                    <a:pt x="1340" y="2133"/>
                    <a:pt x="1607" y="2037"/>
                    <a:pt x="1822" y="1821"/>
                  </a:cubicBezTo>
                  <a:cubicBezTo>
                    <a:pt x="2497" y="1146"/>
                    <a:pt x="2017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57" name="Google Shape;3307;p68">
              <a:extLst>
                <a:ext uri="{FF2B5EF4-FFF2-40B4-BE49-F238E27FC236}">
                  <a16:creationId xmlns:a16="http://schemas.microsoft.com/office/drawing/2014/main" id="{392E7B65-141C-4FDE-8A47-A76F91E2A99C}"/>
                </a:ext>
              </a:extLst>
            </p:cNvPr>
            <p:cNvSpPr/>
            <p:nvPr/>
          </p:nvSpPr>
          <p:spPr>
            <a:xfrm>
              <a:off x="2142425" y="3399500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74" y="1"/>
                  </a:moveTo>
                  <a:cubicBezTo>
                    <a:pt x="481" y="1"/>
                    <a:pt x="9" y="480"/>
                    <a:pt x="1" y="1066"/>
                  </a:cubicBezTo>
                  <a:cubicBezTo>
                    <a:pt x="1" y="1709"/>
                    <a:pt x="526" y="2134"/>
                    <a:pt x="1075" y="2134"/>
                  </a:cubicBezTo>
                  <a:cubicBezTo>
                    <a:pt x="1337" y="2134"/>
                    <a:pt x="1604" y="2037"/>
                    <a:pt x="1822" y="1822"/>
                  </a:cubicBezTo>
                  <a:cubicBezTo>
                    <a:pt x="2497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58" name="Google Shape;3308;p68">
              <a:extLst>
                <a:ext uri="{FF2B5EF4-FFF2-40B4-BE49-F238E27FC236}">
                  <a16:creationId xmlns:a16="http://schemas.microsoft.com/office/drawing/2014/main" id="{C1BC441E-A345-413A-B6D9-A4DFD44B1E48}"/>
                </a:ext>
              </a:extLst>
            </p:cNvPr>
            <p:cNvSpPr/>
            <p:nvPr/>
          </p:nvSpPr>
          <p:spPr>
            <a:xfrm>
              <a:off x="2142425" y="3323300"/>
              <a:ext cx="62425" cy="53425"/>
            </a:xfrm>
            <a:custGeom>
              <a:avLst/>
              <a:gdLst/>
              <a:ahLst/>
              <a:cxnLst/>
              <a:rect l="l" t="t" r="r" b="b"/>
              <a:pathLst>
                <a:path w="2497" h="2137" extrusionOk="0">
                  <a:moveTo>
                    <a:pt x="1074" y="0"/>
                  </a:moveTo>
                  <a:cubicBezTo>
                    <a:pt x="481" y="0"/>
                    <a:pt x="9" y="480"/>
                    <a:pt x="1" y="1065"/>
                  </a:cubicBezTo>
                  <a:cubicBezTo>
                    <a:pt x="1" y="1709"/>
                    <a:pt x="526" y="2137"/>
                    <a:pt x="1075" y="2137"/>
                  </a:cubicBezTo>
                  <a:cubicBezTo>
                    <a:pt x="1337" y="2137"/>
                    <a:pt x="1604" y="2039"/>
                    <a:pt x="1822" y="1821"/>
                  </a:cubicBezTo>
                  <a:cubicBezTo>
                    <a:pt x="2497" y="1154"/>
                    <a:pt x="2017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59" name="Google Shape;3309;p68">
              <a:extLst>
                <a:ext uri="{FF2B5EF4-FFF2-40B4-BE49-F238E27FC236}">
                  <a16:creationId xmlns:a16="http://schemas.microsoft.com/office/drawing/2014/main" id="{D853034F-4ACC-4200-AC5F-6432FDCED0AD}"/>
                </a:ext>
              </a:extLst>
            </p:cNvPr>
            <p:cNvSpPr/>
            <p:nvPr/>
          </p:nvSpPr>
          <p:spPr>
            <a:xfrm>
              <a:off x="2142425" y="3247075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74" y="1"/>
                  </a:moveTo>
                  <a:cubicBezTo>
                    <a:pt x="481" y="9"/>
                    <a:pt x="9" y="480"/>
                    <a:pt x="1" y="1066"/>
                  </a:cubicBezTo>
                  <a:cubicBezTo>
                    <a:pt x="1" y="1709"/>
                    <a:pt x="526" y="2137"/>
                    <a:pt x="1075" y="2137"/>
                  </a:cubicBezTo>
                  <a:cubicBezTo>
                    <a:pt x="1337" y="2137"/>
                    <a:pt x="1604" y="2040"/>
                    <a:pt x="1822" y="1822"/>
                  </a:cubicBezTo>
                  <a:cubicBezTo>
                    <a:pt x="2497" y="1155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60" name="Google Shape;3310;p68">
              <a:extLst>
                <a:ext uri="{FF2B5EF4-FFF2-40B4-BE49-F238E27FC236}">
                  <a16:creationId xmlns:a16="http://schemas.microsoft.com/office/drawing/2014/main" id="{942081D0-ADE5-4779-9F0A-66DE01E590D6}"/>
                </a:ext>
              </a:extLst>
            </p:cNvPr>
            <p:cNvSpPr/>
            <p:nvPr/>
          </p:nvSpPr>
          <p:spPr>
            <a:xfrm>
              <a:off x="2142425" y="3171075"/>
              <a:ext cx="62425" cy="53275"/>
            </a:xfrm>
            <a:custGeom>
              <a:avLst/>
              <a:gdLst/>
              <a:ahLst/>
              <a:cxnLst/>
              <a:rect l="l" t="t" r="r" b="b"/>
              <a:pathLst>
                <a:path w="2497" h="2131" extrusionOk="0">
                  <a:moveTo>
                    <a:pt x="1074" y="0"/>
                  </a:moveTo>
                  <a:cubicBezTo>
                    <a:pt x="481" y="0"/>
                    <a:pt x="9" y="472"/>
                    <a:pt x="1" y="1065"/>
                  </a:cubicBezTo>
                  <a:cubicBezTo>
                    <a:pt x="1" y="1707"/>
                    <a:pt x="527" y="2131"/>
                    <a:pt x="1074" y="2131"/>
                  </a:cubicBezTo>
                  <a:cubicBezTo>
                    <a:pt x="1337" y="2131"/>
                    <a:pt x="1605" y="2032"/>
                    <a:pt x="1822" y="1813"/>
                  </a:cubicBezTo>
                  <a:cubicBezTo>
                    <a:pt x="2497" y="1146"/>
                    <a:pt x="2017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61" name="Google Shape;3311;p68">
              <a:extLst>
                <a:ext uri="{FF2B5EF4-FFF2-40B4-BE49-F238E27FC236}">
                  <a16:creationId xmlns:a16="http://schemas.microsoft.com/office/drawing/2014/main" id="{EF02DCC1-FC8C-4727-9B8E-2FBF70A3435D}"/>
                </a:ext>
              </a:extLst>
            </p:cNvPr>
            <p:cNvSpPr/>
            <p:nvPr/>
          </p:nvSpPr>
          <p:spPr>
            <a:xfrm>
              <a:off x="2142425" y="2180700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74" y="1"/>
                  </a:moveTo>
                  <a:cubicBezTo>
                    <a:pt x="481" y="1"/>
                    <a:pt x="9" y="480"/>
                    <a:pt x="1" y="1066"/>
                  </a:cubicBezTo>
                  <a:cubicBezTo>
                    <a:pt x="1" y="1709"/>
                    <a:pt x="530" y="2133"/>
                    <a:pt x="1079" y="2133"/>
                  </a:cubicBezTo>
                  <a:cubicBezTo>
                    <a:pt x="1340" y="2133"/>
                    <a:pt x="1607" y="2037"/>
                    <a:pt x="1822" y="1822"/>
                  </a:cubicBezTo>
                  <a:cubicBezTo>
                    <a:pt x="2497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62" name="Google Shape;3312;p68">
              <a:extLst>
                <a:ext uri="{FF2B5EF4-FFF2-40B4-BE49-F238E27FC236}">
                  <a16:creationId xmlns:a16="http://schemas.microsoft.com/office/drawing/2014/main" id="{E0872A88-E1EE-4213-BAE5-45D297DE448D}"/>
                </a:ext>
              </a:extLst>
            </p:cNvPr>
            <p:cNvSpPr/>
            <p:nvPr/>
          </p:nvSpPr>
          <p:spPr>
            <a:xfrm>
              <a:off x="2142425" y="2028275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74" y="1"/>
                  </a:moveTo>
                  <a:cubicBezTo>
                    <a:pt x="481" y="1"/>
                    <a:pt x="9" y="480"/>
                    <a:pt x="1" y="1065"/>
                  </a:cubicBezTo>
                  <a:cubicBezTo>
                    <a:pt x="1" y="1709"/>
                    <a:pt x="530" y="2137"/>
                    <a:pt x="1078" y="2137"/>
                  </a:cubicBezTo>
                  <a:cubicBezTo>
                    <a:pt x="1340" y="2137"/>
                    <a:pt x="1606" y="2040"/>
                    <a:pt x="1822" y="1821"/>
                  </a:cubicBezTo>
                  <a:cubicBezTo>
                    <a:pt x="2497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63" name="Google Shape;3313;p68">
              <a:extLst>
                <a:ext uri="{FF2B5EF4-FFF2-40B4-BE49-F238E27FC236}">
                  <a16:creationId xmlns:a16="http://schemas.microsoft.com/office/drawing/2014/main" id="{A0AD7B51-DC27-49CE-8C04-A871DE53BDDA}"/>
                </a:ext>
              </a:extLst>
            </p:cNvPr>
            <p:cNvSpPr/>
            <p:nvPr/>
          </p:nvSpPr>
          <p:spPr>
            <a:xfrm>
              <a:off x="2142425" y="1952050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74" y="1"/>
                  </a:moveTo>
                  <a:cubicBezTo>
                    <a:pt x="481" y="9"/>
                    <a:pt x="9" y="481"/>
                    <a:pt x="1" y="1074"/>
                  </a:cubicBezTo>
                  <a:cubicBezTo>
                    <a:pt x="1" y="1712"/>
                    <a:pt x="529" y="2138"/>
                    <a:pt x="1077" y="2138"/>
                  </a:cubicBezTo>
                  <a:cubicBezTo>
                    <a:pt x="1339" y="2138"/>
                    <a:pt x="1606" y="2040"/>
                    <a:pt x="1822" y="1822"/>
                  </a:cubicBezTo>
                  <a:cubicBezTo>
                    <a:pt x="2497" y="1155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64" name="Google Shape;3314;p68">
              <a:extLst>
                <a:ext uri="{FF2B5EF4-FFF2-40B4-BE49-F238E27FC236}">
                  <a16:creationId xmlns:a16="http://schemas.microsoft.com/office/drawing/2014/main" id="{40AC8935-0934-47AB-8740-71A9ED2D1257}"/>
                </a:ext>
              </a:extLst>
            </p:cNvPr>
            <p:cNvSpPr/>
            <p:nvPr/>
          </p:nvSpPr>
          <p:spPr>
            <a:xfrm>
              <a:off x="2142425" y="1876050"/>
              <a:ext cx="62425" cy="53275"/>
            </a:xfrm>
            <a:custGeom>
              <a:avLst/>
              <a:gdLst/>
              <a:ahLst/>
              <a:cxnLst/>
              <a:rect l="l" t="t" r="r" b="b"/>
              <a:pathLst>
                <a:path w="2497" h="2131" extrusionOk="0">
                  <a:moveTo>
                    <a:pt x="1074" y="1"/>
                  </a:moveTo>
                  <a:cubicBezTo>
                    <a:pt x="481" y="1"/>
                    <a:pt x="9" y="472"/>
                    <a:pt x="1" y="1066"/>
                  </a:cubicBezTo>
                  <a:cubicBezTo>
                    <a:pt x="1" y="1707"/>
                    <a:pt x="527" y="2131"/>
                    <a:pt x="1074" y="2131"/>
                  </a:cubicBezTo>
                  <a:cubicBezTo>
                    <a:pt x="1337" y="2131"/>
                    <a:pt x="1605" y="2033"/>
                    <a:pt x="1822" y="1813"/>
                  </a:cubicBezTo>
                  <a:cubicBezTo>
                    <a:pt x="2497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65" name="Google Shape;3315;p68">
              <a:extLst>
                <a:ext uri="{FF2B5EF4-FFF2-40B4-BE49-F238E27FC236}">
                  <a16:creationId xmlns:a16="http://schemas.microsoft.com/office/drawing/2014/main" id="{CF293BB6-5B4A-4251-B261-19B731160496}"/>
                </a:ext>
              </a:extLst>
            </p:cNvPr>
            <p:cNvSpPr/>
            <p:nvPr/>
          </p:nvSpPr>
          <p:spPr>
            <a:xfrm>
              <a:off x="2142425" y="1799850"/>
              <a:ext cx="62425" cy="53325"/>
            </a:xfrm>
            <a:custGeom>
              <a:avLst/>
              <a:gdLst/>
              <a:ahLst/>
              <a:cxnLst/>
              <a:rect l="l" t="t" r="r" b="b"/>
              <a:pathLst>
                <a:path w="2497" h="2133" extrusionOk="0">
                  <a:moveTo>
                    <a:pt x="1074" y="0"/>
                  </a:moveTo>
                  <a:cubicBezTo>
                    <a:pt x="481" y="0"/>
                    <a:pt x="9" y="480"/>
                    <a:pt x="1" y="1065"/>
                  </a:cubicBezTo>
                  <a:cubicBezTo>
                    <a:pt x="1" y="1709"/>
                    <a:pt x="530" y="2133"/>
                    <a:pt x="1079" y="2133"/>
                  </a:cubicBezTo>
                  <a:cubicBezTo>
                    <a:pt x="1340" y="2133"/>
                    <a:pt x="1607" y="2036"/>
                    <a:pt x="1822" y="1821"/>
                  </a:cubicBezTo>
                  <a:cubicBezTo>
                    <a:pt x="2497" y="1146"/>
                    <a:pt x="2017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66" name="Google Shape;3316;p68">
              <a:extLst>
                <a:ext uri="{FF2B5EF4-FFF2-40B4-BE49-F238E27FC236}">
                  <a16:creationId xmlns:a16="http://schemas.microsoft.com/office/drawing/2014/main" id="{D39FF982-210F-42CC-9E4C-36A455A3953E}"/>
                </a:ext>
              </a:extLst>
            </p:cNvPr>
            <p:cNvSpPr/>
            <p:nvPr/>
          </p:nvSpPr>
          <p:spPr>
            <a:xfrm>
              <a:off x="2142425" y="1571400"/>
              <a:ext cx="62425" cy="53250"/>
            </a:xfrm>
            <a:custGeom>
              <a:avLst/>
              <a:gdLst/>
              <a:ahLst/>
              <a:cxnLst/>
              <a:rect l="l" t="t" r="r" b="b"/>
              <a:pathLst>
                <a:path w="2497" h="2130" extrusionOk="0">
                  <a:moveTo>
                    <a:pt x="1074" y="1"/>
                  </a:moveTo>
                  <a:cubicBezTo>
                    <a:pt x="481" y="1"/>
                    <a:pt x="9" y="472"/>
                    <a:pt x="1" y="1066"/>
                  </a:cubicBezTo>
                  <a:cubicBezTo>
                    <a:pt x="1" y="1703"/>
                    <a:pt x="529" y="2129"/>
                    <a:pt x="1077" y="2129"/>
                  </a:cubicBezTo>
                  <a:cubicBezTo>
                    <a:pt x="1339" y="2129"/>
                    <a:pt x="1606" y="2032"/>
                    <a:pt x="1822" y="1813"/>
                  </a:cubicBezTo>
                  <a:cubicBezTo>
                    <a:pt x="2497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67" name="Google Shape;3317;p68">
              <a:extLst>
                <a:ext uri="{FF2B5EF4-FFF2-40B4-BE49-F238E27FC236}">
                  <a16:creationId xmlns:a16="http://schemas.microsoft.com/office/drawing/2014/main" id="{6C407EA6-5069-4A81-8148-784F8D23FF9E}"/>
                </a:ext>
              </a:extLst>
            </p:cNvPr>
            <p:cNvSpPr/>
            <p:nvPr/>
          </p:nvSpPr>
          <p:spPr>
            <a:xfrm>
              <a:off x="2142425" y="1495200"/>
              <a:ext cx="62425" cy="53325"/>
            </a:xfrm>
            <a:custGeom>
              <a:avLst/>
              <a:gdLst/>
              <a:ahLst/>
              <a:cxnLst/>
              <a:rect l="l" t="t" r="r" b="b"/>
              <a:pathLst>
                <a:path w="2497" h="2133" extrusionOk="0">
                  <a:moveTo>
                    <a:pt x="1074" y="0"/>
                  </a:moveTo>
                  <a:cubicBezTo>
                    <a:pt x="481" y="0"/>
                    <a:pt x="9" y="480"/>
                    <a:pt x="1" y="1065"/>
                  </a:cubicBezTo>
                  <a:cubicBezTo>
                    <a:pt x="1" y="1709"/>
                    <a:pt x="530" y="2133"/>
                    <a:pt x="1079" y="2133"/>
                  </a:cubicBezTo>
                  <a:cubicBezTo>
                    <a:pt x="1340" y="2133"/>
                    <a:pt x="1607" y="2036"/>
                    <a:pt x="1822" y="1821"/>
                  </a:cubicBezTo>
                  <a:cubicBezTo>
                    <a:pt x="2497" y="1146"/>
                    <a:pt x="2017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68" name="Google Shape;3318;p68">
              <a:extLst>
                <a:ext uri="{FF2B5EF4-FFF2-40B4-BE49-F238E27FC236}">
                  <a16:creationId xmlns:a16="http://schemas.microsoft.com/office/drawing/2014/main" id="{22084353-7334-453C-819C-DD4AF20839A0}"/>
                </a:ext>
              </a:extLst>
            </p:cNvPr>
            <p:cNvSpPr/>
            <p:nvPr/>
          </p:nvSpPr>
          <p:spPr>
            <a:xfrm>
              <a:off x="2142425" y="1038125"/>
              <a:ext cx="62425" cy="53325"/>
            </a:xfrm>
            <a:custGeom>
              <a:avLst/>
              <a:gdLst/>
              <a:ahLst/>
              <a:cxnLst/>
              <a:rect l="l" t="t" r="r" b="b"/>
              <a:pathLst>
                <a:path w="2497" h="2133" extrusionOk="0">
                  <a:moveTo>
                    <a:pt x="1074" y="0"/>
                  </a:moveTo>
                  <a:cubicBezTo>
                    <a:pt x="481" y="0"/>
                    <a:pt x="9" y="480"/>
                    <a:pt x="1" y="1065"/>
                  </a:cubicBezTo>
                  <a:cubicBezTo>
                    <a:pt x="1" y="1709"/>
                    <a:pt x="530" y="2133"/>
                    <a:pt x="1079" y="2133"/>
                  </a:cubicBezTo>
                  <a:cubicBezTo>
                    <a:pt x="1340" y="2133"/>
                    <a:pt x="1607" y="2036"/>
                    <a:pt x="1822" y="1821"/>
                  </a:cubicBezTo>
                  <a:cubicBezTo>
                    <a:pt x="2497" y="1146"/>
                    <a:pt x="2017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69" name="Google Shape;3319;p68">
              <a:extLst>
                <a:ext uri="{FF2B5EF4-FFF2-40B4-BE49-F238E27FC236}">
                  <a16:creationId xmlns:a16="http://schemas.microsoft.com/office/drawing/2014/main" id="{08131C9B-1E16-4356-80DE-A9A38588EF29}"/>
                </a:ext>
              </a:extLst>
            </p:cNvPr>
            <p:cNvSpPr/>
            <p:nvPr/>
          </p:nvSpPr>
          <p:spPr>
            <a:xfrm>
              <a:off x="2066425" y="461830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5" y="1"/>
                  </a:moveTo>
                  <a:cubicBezTo>
                    <a:pt x="472" y="9"/>
                    <a:pt x="0" y="480"/>
                    <a:pt x="0" y="1066"/>
                  </a:cubicBezTo>
                  <a:cubicBezTo>
                    <a:pt x="0" y="1709"/>
                    <a:pt x="526" y="2137"/>
                    <a:pt x="1072" y="2137"/>
                  </a:cubicBezTo>
                  <a:cubicBezTo>
                    <a:pt x="1332" y="2137"/>
                    <a:pt x="1598" y="2040"/>
                    <a:pt x="1813" y="1822"/>
                  </a:cubicBezTo>
                  <a:cubicBezTo>
                    <a:pt x="2488" y="1147"/>
                    <a:pt x="2008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70" name="Google Shape;3320;p68">
              <a:extLst>
                <a:ext uri="{FF2B5EF4-FFF2-40B4-BE49-F238E27FC236}">
                  <a16:creationId xmlns:a16="http://schemas.microsoft.com/office/drawing/2014/main" id="{5755C695-F3E1-4E6C-AC40-45307659A418}"/>
                </a:ext>
              </a:extLst>
            </p:cNvPr>
            <p:cNvSpPr/>
            <p:nvPr/>
          </p:nvSpPr>
          <p:spPr>
            <a:xfrm>
              <a:off x="2066425" y="4542300"/>
              <a:ext cx="62225" cy="53275"/>
            </a:xfrm>
            <a:custGeom>
              <a:avLst/>
              <a:gdLst/>
              <a:ahLst/>
              <a:cxnLst/>
              <a:rect l="l" t="t" r="r" b="b"/>
              <a:pathLst>
                <a:path w="2489" h="2131" extrusionOk="0">
                  <a:moveTo>
                    <a:pt x="1065" y="0"/>
                  </a:moveTo>
                  <a:cubicBezTo>
                    <a:pt x="472" y="0"/>
                    <a:pt x="0" y="472"/>
                    <a:pt x="0" y="1065"/>
                  </a:cubicBezTo>
                  <a:cubicBezTo>
                    <a:pt x="0" y="1707"/>
                    <a:pt x="523" y="2131"/>
                    <a:pt x="1067" y="2131"/>
                  </a:cubicBezTo>
                  <a:cubicBezTo>
                    <a:pt x="1329" y="2131"/>
                    <a:pt x="1597" y="2033"/>
                    <a:pt x="1813" y="1813"/>
                  </a:cubicBezTo>
                  <a:cubicBezTo>
                    <a:pt x="2488" y="1147"/>
                    <a:pt x="2008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71" name="Google Shape;3321;p68">
              <a:extLst>
                <a:ext uri="{FF2B5EF4-FFF2-40B4-BE49-F238E27FC236}">
                  <a16:creationId xmlns:a16="http://schemas.microsoft.com/office/drawing/2014/main" id="{85CAD7E1-8684-40C4-A245-5C82BBE5883D}"/>
                </a:ext>
              </a:extLst>
            </p:cNvPr>
            <p:cNvSpPr/>
            <p:nvPr/>
          </p:nvSpPr>
          <p:spPr>
            <a:xfrm>
              <a:off x="2066425" y="4466075"/>
              <a:ext cx="62225" cy="53300"/>
            </a:xfrm>
            <a:custGeom>
              <a:avLst/>
              <a:gdLst/>
              <a:ahLst/>
              <a:cxnLst/>
              <a:rect l="l" t="t" r="r" b="b"/>
              <a:pathLst>
                <a:path w="2489" h="2132" extrusionOk="0">
                  <a:moveTo>
                    <a:pt x="1065" y="1"/>
                  </a:moveTo>
                  <a:cubicBezTo>
                    <a:pt x="472" y="1"/>
                    <a:pt x="0" y="472"/>
                    <a:pt x="0" y="1066"/>
                  </a:cubicBezTo>
                  <a:cubicBezTo>
                    <a:pt x="0" y="1708"/>
                    <a:pt x="523" y="2131"/>
                    <a:pt x="1067" y="2131"/>
                  </a:cubicBezTo>
                  <a:cubicBezTo>
                    <a:pt x="1329" y="2131"/>
                    <a:pt x="1597" y="2033"/>
                    <a:pt x="1813" y="1814"/>
                  </a:cubicBezTo>
                  <a:cubicBezTo>
                    <a:pt x="2488" y="1147"/>
                    <a:pt x="2008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72" name="Google Shape;3322;p68">
              <a:extLst>
                <a:ext uri="{FF2B5EF4-FFF2-40B4-BE49-F238E27FC236}">
                  <a16:creationId xmlns:a16="http://schemas.microsoft.com/office/drawing/2014/main" id="{FE8296DF-33DC-4B04-9AF4-B40E7F6C9EDE}"/>
                </a:ext>
              </a:extLst>
            </p:cNvPr>
            <p:cNvSpPr/>
            <p:nvPr/>
          </p:nvSpPr>
          <p:spPr>
            <a:xfrm>
              <a:off x="2066425" y="438987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5" y="0"/>
                  </a:moveTo>
                  <a:cubicBezTo>
                    <a:pt x="472" y="0"/>
                    <a:pt x="0" y="480"/>
                    <a:pt x="0" y="1065"/>
                  </a:cubicBezTo>
                  <a:cubicBezTo>
                    <a:pt x="0" y="1709"/>
                    <a:pt x="526" y="2133"/>
                    <a:pt x="1072" y="2133"/>
                  </a:cubicBezTo>
                  <a:cubicBezTo>
                    <a:pt x="1333" y="2133"/>
                    <a:pt x="1598" y="2037"/>
                    <a:pt x="1813" y="1821"/>
                  </a:cubicBezTo>
                  <a:cubicBezTo>
                    <a:pt x="2488" y="1147"/>
                    <a:pt x="2008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73" name="Google Shape;3323;p68">
              <a:extLst>
                <a:ext uri="{FF2B5EF4-FFF2-40B4-BE49-F238E27FC236}">
                  <a16:creationId xmlns:a16="http://schemas.microsoft.com/office/drawing/2014/main" id="{73728AC7-9AC3-4B37-9AF7-33A3938C584F}"/>
                </a:ext>
              </a:extLst>
            </p:cNvPr>
            <p:cNvSpPr/>
            <p:nvPr/>
          </p:nvSpPr>
          <p:spPr>
            <a:xfrm>
              <a:off x="2066425" y="431365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5" y="1"/>
                  </a:moveTo>
                  <a:cubicBezTo>
                    <a:pt x="472" y="1"/>
                    <a:pt x="0" y="480"/>
                    <a:pt x="0" y="1066"/>
                  </a:cubicBezTo>
                  <a:cubicBezTo>
                    <a:pt x="0" y="1709"/>
                    <a:pt x="526" y="2137"/>
                    <a:pt x="1072" y="2137"/>
                  </a:cubicBezTo>
                  <a:cubicBezTo>
                    <a:pt x="1332" y="2137"/>
                    <a:pt x="1598" y="2040"/>
                    <a:pt x="1813" y="1822"/>
                  </a:cubicBezTo>
                  <a:cubicBezTo>
                    <a:pt x="2488" y="1147"/>
                    <a:pt x="2008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74" name="Google Shape;3324;p68">
              <a:extLst>
                <a:ext uri="{FF2B5EF4-FFF2-40B4-BE49-F238E27FC236}">
                  <a16:creationId xmlns:a16="http://schemas.microsoft.com/office/drawing/2014/main" id="{3987D2EC-9B87-4D1A-9F70-99DF6DD15ECA}"/>
                </a:ext>
              </a:extLst>
            </p:cNvPr>
            <p:cNvSpPr/>
            <p:nvPr/>
          </p:nvSpPr>
          <p:spPr>
            <a:xfrm>
              <a:off x="2066425" y="4237450"/>
              <a:ext cx="62225" cy="53425"/>
            </a:xfrm>
            <a:custGeom>
              <a:avLst/>
              <a:gdLst/>
              <a:ahLst/>
              <a:cxnLst/>
              <a:rect l="l" t="t" r="r" b="b"/>
              <a:pathLst>
                <a:path w="2489" h="2137" extrusionOk="0">
                  <a:moveTo>
                    <a:pt x="1065" y="0"/>
                  </a:moveTo>
                  <a:cubicBezTo>
                    <a:pt x="472" y="8"/>
                    <a:pt x="0" y="480"/>
                    <a:pt x="0" y="1073"/>
                  </a:cubicBezTo>
                  <a:cubicBezTo>
                    <a:pt x="0" y="1711"/>
                    <a:pt x="525" y="2137"/>
                    <a:pt x="1071" y="2137"/>
                  </a:cubicBezTo>
                  <a:cubicBezTo>
                    <a:pt x="1332" y="2137"/>
                    <a:pt x="1598" y="2040"/>
                    <a:pt x="1813" y="1821"/>
                  </a:cubicBezTo>
                  <a:cubicBezTo>
                    <a:pt x="2488" y="1155"/>
                    <a:pt x="2008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75" name="Google Shape;3325;p68">
              <a:extLst>
                <a:ext uri="{FF2B5EF4-FFF2-40B4-BE49-F238E27FC236}">
                  <a16:creationId xmlns:a16="http://schemas.microsoft.com/office/drawing/2014/main" id="{3615E8AB-8400-4D76-B82D-DC30D9312773}"/>
                </a:ext>
              </a:extLst>
            </p:cNvPr>
            <p:cNvSpPr/>
            <p:nvPr/>
          </p:nvSpPr>
          <p:spPr>
            <a:xfrm>
              <a:off x="2066425" y="4161425"/>
              <a:ext cx="62225" cy="53300"/>
            </a:xfrm>
            <a:custGeom>
              <a:avLst/>
              <a:gdLst/>
              <a:ahLst/>
              <a:cxnLst/>
              <a:rect l="l" t="t" r="r" b="b"/>
              <a:pathLst>
                <a:path w="2489" h="2132" extrusionOk="0">
                  <a:moveTo>
                    <a:pt x="1065" y="1"/>
                  </a:moveTo>
                  <a:cubicBezTo>
                    <a:pt x="472" y="1"/>
                    <a:pt x="0" y="472"/>
                    <a:pt x="0" y="1066"/>
                  </a:cubicBezTo>
                  <a:cubicBezTo>
                    <a:pt x="0" y="1708"/>
                    <a:pt x="523" y="2131"/>
                    <a:pt x="1067" y="2131"/>
                  </a:cubicBezTo>
                  <a:cubicBezTo>
                    <a:pt x="1329" y="2131"/>
                    <a:pt x="1597" y="2033"/>
                    <a:pt x="1813" y="1814"/>
                  </a:cubicBezTo>
                  <a:cubicBezTo>
                    <a:pt x="2488" y="1147"/>
                    <a:pt x="2008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76" name="Google Shape;3326;p68">
              <a:extLst>
                <a:ext uri="{FF2B5EF4-FFF2-40B4-BE49-F238E27FC236}">
                  <a16:creationId xmlns:a16="http://schemas.microsoft.com/office/drawing/2014/main" id="{3EF1A5D2-93CD-45F4-A96F-467B471EF3DA}"/>
                </a:ext>
              </a:extLst>
            </p:cNvPr>
            <p:cNvSpPr/>
            <p:nvPr/>
          </p:nvSpPr>
          <p:spPr>
            <a:xfrm>
              <a:off x="2066425" y="370415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5" y="1"/>
                  </a:moveTo>
                  <a:cubicBezTo>
                    <a:pt x="472" y="1"/>
                    <a:pt x="0" y="480"/>
                    <a:pt x="0" y="1066"/>
                  </a:cubicBezTo>
                  <a:cubicBezTo>
                    <a:pt x="0" y="1709"/>
                    <a:pt x="526" y="2137"/>
                    <a:pt x="1072" y="2137"/>
                  </a:cubicBezTo>
                  <a:cubicBezTo>
                    <a:pt x="1332" y="2137"/>
                    <a:pt x="1598" y="2040"/>
                    <a:pt x="1813" y="1822"/>
                  </a:cubicBezTo>
                  <a:cubicBezTo>
                    <a:pt x="2488" y="1147"/>
                    <a:pt x="2008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77" name="Google Shape;3327;p68">
              <a:extLst>
                <a:ext uri="{FF2B5EF4-FFF2-40B4-BE49-F238E27FC236}">
                  <a16:creationId xmlns:a16="http://schemas.microsoft.com/office/drawing/2014/main" id="{8C847DE7-6742-4A8C-9130-B9ED307C9319}"/>
                </a:ext>
              </a:extLst>
            </p:cNvPr>
            <p:cNvSpPr/>
            <p:nvPr/>
          </p:nvSpPr>
          <p:spPr>
            <a:xfrm>
              <a:off x="2066425" y="3627950"/>
              <a:ext cx="62225" cy="53425"/>
            </a:xfrm>
            <a:custGeom>
              <a:avLst/>
              <a:gdLst/>
              <a:ahLst/>
              <a:cxnLst/>
              <a:rect l="l" t="t" r="r" b="b"/>
              <a:pathLst>
                <a:path w="2489" h="2137" extrusionOk="0">
                  <a:moveTo>
                    <a:pt x="1065" y="0"/>
                  </a:moveTo>
                  <a:cubicBezTo>
                    <a:pt x="472" y="8"/>
                    <a:pt x="0" y="480"/>
                    <a:pt x="0" y="1073"/>
                  </a:cubicBezTo>
                  <a:cubicBezTo>
                    <a:pt x="0" y="1711"/>
                    <a:pt x="525" y="2137"/>
                    <a:pt x="1071" y="2137"/>
                  </a:cubicBezTo>
                  <a:cubicBezTo>
                    <a:pt x="1332" y="2137"/>
                    <a:pt x="1598" y="2039"/>
                    <a:pt x="1813" y="1821"/>
                  </a:cubicBezTo>
                  <a:cubicBezTo>
                    <a:pt x="2488" y="1154"/>
                    <a:pt x="2008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78" name="Google Shape;3328;p68">
              <a:extLst>
                <a:ext uri="{FF2B5EF4-FFF2-40B4-BE49-F238E27FC236}">
                  <a16:creationId xmlns:a16="http://schemas.microsoft.com/office/drawing/2014/main" id="{09D0DA88-62CA-451E-AB23-49C2750244C1}"/>
                </a:ext>
              </a:extLst>
            </p:cNvPr>
            <p:cNvSpPr/>
            <p:nvPr/>
          </p:nvSpPr>
          <p:spPr>
            <a:xfrm>
              <a:off x="2066425" y="3551925"/>
              <a:ext cx="62225" cy="53300"/>
            </a:xfrm>
            <a:custGeom>
              <a:avLst/>
              <a:gdLst/>
              <a:ahLst/>
              <a:cxnLst/>
              <a:rect l="l" t="t" r="r" b="b"/>
              <a:pathLst>
                <a:path w="2489" h="2132" extrusionOk="0">
                  <a:moveTo>
                    <a:pt x="1065" y="1"/>
                  </a:moveTo>
                  <a:cubicBezTo>
                    <a:pt x="472" y="1"/>
                    <a:pt x="0" y="480"/>
                    <a:pt x="0" y="1066"/>
                  </a:cubicBezTo>
                  <a:cubicBezTo>
                    <a:pt x="0" y="1708"/>
                    <a:pt x="523" y="2131"/>
                    <a:pt x="1067" y="2131"/>
                  </a:cubicBezTo>
                  <a:cubicBezTo>
                    <a:pt x="1329" y="2131"/>
                    <a:pt x="1597" y="2033"/>
                    <a:pt x="1813" y="1814"/>
                  </a:cubicBezTo>
                  <a:cubicBezTo>
                    <a:pt x="2488" y="1147"/>
                    <a:pt x="2008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79" name="Google Shape;3329;p68">
              <a:extLst>
                <a:ext uri="{FF2B5EF4-FFF2-40B4-BE49-F238E27FC236}">
                  <a16:creationId xmlns:a16="http://schemas.microsoft.com/office/drawing/2014/main" id="{9B5DA33E-7A71-4513-A7AA-58C93933582E}"/>
                </a:ext>
              </a:extLst>
            </p:cNvPr>
            <p:cNvSpPr/>
            <p:nvPr/>
          </p:nvSpPr>
          <p:spPr>
            <a:xfrm>
              <a:off x="2066425" y="347572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5" y="0"/>
                  </a:moveTo>
                  <a:cubicBezTo>
                    <a:pt x="472" y="0"/>
                    <a:pt x="0" y="480"/>
                    <a:pt x="0" y="1065"/>
                  </a:cubicBezTo>
                  <a:cubicBezTo>
                    <a:pt x="0" y="1709"/>
                    <a:pt x="526" y="2133"/>
                    <a:pt x="1072" y="2133"/>
                  </a:cubicBezTo>
                  <a:cubicBezTo>
                    <a:pt x="1333" y="2133"/>
                    <a:pt x="1598" y="2037"/>
                    <a:pt x="1813" y="1821"/>
                  </a:cubicBezTo>
                  <a:cubicBezTo>
                    <a:pt x="2488" y="1146"/>
                    <a:pt x="2008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80" name="Google Shape;3330;p68">
              <a:extLst>
                <a:ext uri="{FF2B5EF4-FFF2-40B4-BE49-F238E27FC236}">
                  <a16:creationId xmlns:a16="http://schemas.microsoft.com/office/drawing/2014/main" id="{99C9F118-22EB-47B5-AEBB-17ADC9916A46}"/>
                </a:ext>
              </a:extLst>
            </p:cNvPr>
            <p:cNvSpPr/>
            <p:nvPr/>
          </p:nvSpPr>
          <p:spPr>
            <a:xfrm>
              <a:off x="2066275" y="3399500"/>
              <a:ext cx="62375" cy="53350"/>
            </a:xfrm>
            <a:custGeom>
              <a:avLst/>
              <a:gdLst/>
              <a:ahLst/>
              <a:cxnLst/>
              <a:rect l="l" t="t" r="r" b="b"/>
              <a:pathLst>
                <a:path w="2495" h="2134" extrusionOk="0">
                  <a:moveTo>
                    <a:pt x="1071" y="1"/>
                  </a:moveTo>
                  <a:cubicBezTo>
                    <a:pt x="478" y="1"/>
                    <a:pt x="6" y="480"/>
                    <a:pt x="6" y="1066"/>
                  </a:cubicBezTo>
                  <a:cubicBezTo>
                    <a:pt x="1" y="1709"/>
                    <a:pt x="528" y="2134"/>
                    <a:pt x="1076" y="2134"/>
                  </a:cubicBezTo>
                  <a:cubicBezTo>
                    <a:pt x="1338" y="2134"/>
                    <a:pt x="1604" y="2037"/>
                    <a:pt x="1819" y="1822"/>
                  </a:cubicBezTo>
                  <a:cubicBezTo>
                    <a:pt x="2494" y="1147"/>
                    <a:pt x="2014" y="1"/>
                    <a:pt x="1071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81" name="Google Shape;3331;p68">
              <a:extLst>
                <a:ext uri="{FF2B5EF4-FFF2-40B4-BE49-F238E27FC236}">
                  <a16:creationId xmlns:a16="http://schemas.microsoft.com/office/drawing/2014/main" id="{A31B0A33-9E43-4C58-83C0-AF8B65515CED}"/>
                </a:ext>
              </a:extLst>
            </p:cNvPr>
            <p:cNvSpPr/>
            <p:nvPr/>
          </p:nvSpPr>
          <p:spPr>
            <a:xfrm>
              <a:off x="2066275" y="3323300"/>
              <a:ext cx="62375" cy="53425"/>
            </a:xfrm>
            <a:custGeom>
              <a:avLst/>
              <a:gdLst/>
              <a:ahLst/>
              <a:cxnLst/>
              <a:rect l="l" t="t" r="r" b="b"/>
              <a:pathLst>
                <a:path w="2495" h="2137" extrusionOk="0">
                  <a:moveTo>
                    <a:pt x="1071" y="0"/>
                  </a:moveTo>
                  <a:cubicBezTo>
                    <a:pt x="478" y="8"/>
                    <a:pt x="6" y="480"/>
                    <a:pt x="6" y="1065"/>
                  </a:cubicBezTo>
                  <a:cubicBezTo>
                    <a:pt x="1" y="1709"/>
                    <a:pt x="524" y="2137"/>
                    <a:pt x="1072" y="2137"/>
                  </a:cubicBezTo>
                  <a:cubicBezTo>
                    <a:pt x="1334" y="2137"/>
                    <a:pt x="1601" y="2039"/>
                    <a:pt x="1819" y="1821"/>
                  </a:cubicBezTo>
                  <a:cubicBezTo>
                    <a:pt x="2494" y="1154"/>
                    <a:pt x="2023" y="0"/>
                    <a:pt x="1071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82" name="Google Shape;3332;p68">
              <a:extLst>
                <a:ext uri="{FF2B5EF4-FFF2-40B4-BE49-F238E27FC236}">
                  <a16:creationId xmlns:a16="http://schemas.microsoft.com/office/drawing/2014/main" id="{AF1F62F3-DC68-472F-B9F8-A9266868506F}"/>
                </a:ext>
              </a:extLst>
            </p:cNvPr>
            <p:cNvSpPr/>
            <p:nvPr/>
          </p:nvSpPr>
          <p:spPr>
            <a:xfrm>
              <a:off x="2066275" y="3247075"/>
              <a:ext cx="62375" cy="53450"/>
            </a:xfrm>
            <a:custGeom>
              <a:avLst/>
              <a:gdLst/>
              <a:ahLst/>
              <a:cxnLst/>
              <a:rect l="l" t="t" r="r" b="b"/>
              <a:pathLst>
                <a:path w="2495" h="2138" extrusionOk="0">
                  <a:moveTo>
                    <a:pt x="1071" y="1"/>
                  </a:moveTo>
                  <a:cubicBezTo>
                    <a:pt x="486" y="9"/>
                    <a:pt x="6" y="480"/>
                    <a:pt x="6" y="1066"/>
                  </a:cubicBezTo>
                  <a:cubicBezTo>
                    <a:pt x="1" y="1709"/>
                    <a:pt x="524" y="2137"/>
                    <a:pt x="1072" y="2137"/>
                  </a:cubicBezTo>
                  <a:cubicBezTo>
                    <a:pt x="1334" y="2137"/>
                    <a:pt x="1601" y="2040"/>
                    <a:pt x="1819" y="1822"/>
                  </a:cubicBezTo>
                  <a:cubicBezTo>
                    <a:pt x="2494" y="1155"/>
                    <a:pt x="2023" y="1"/>
                    <a:pt x="1071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83" name="Google Shape;3333;p68">
              <a:extLst>
                <a:ext uri="{FF2B5EF4-FFF2-40B4-BE49-F238E27FC236}">
                  <a16:creationId xmlns:a16="http://schemas.microsoft.com/office/drawing/2014/main" id="{EF32B3FB-48DF-43EC-80AA-E56E4D42F63D}"/>
                </a:ext>
              </a:extLst>
            </p:cNvPr>
            <p:cNvSpPr/>
            <p:nvPr/>
          </p:nvSpPr>
          <p:spPr>
            <a:xfrm>
              <a:off x="2066425" y="3171075"/>
              <a:ext cx="62225" cy="53275"/>
            </a:xfrm>
            <a:custGeom>
              <a:avLst/>
              <a:gdLst/>
              <a:ahLst/>
              <a:cxnLst/>
              <a:rect l="l" t="t" r="r" b="b"/>
              <a:pathLst>
                <a:path w="2489" h="2131" extrusionOk="0">
                  <a:moveTo>
                    <a:pt x="1065" y="0"/>
                  </a:moveTo>
                  <a:cubicBezTo>
                    <a:pt x="472" y="0"/>
                    <a:pt x="0" y="472"/>
                    <a:pt x="0" y="1065"/>
                  </a:cubicBezTo>
                  <a:cubicBezTo>
                    <a:pt x="0" y="1707"/>
                    <a:pt x="523" y="2131"/>
                    <a:pt x="1067" y="2131"/>
                  </a:cubicBezTo>
                  <a:cubicBezTo>
                    <a:pt x="1329" y="2131"/>
                    <a:pt x="1597" y="2032"/>
                    <a:pt x="1813" y="1813"/>
                  </a:cubicBezTo>
                  <a:cubicBezTo>
                    <a:pt x="2488" y="1146"/>
                    <a:pt x="2008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84" name="Google Shape;3334;p68">
              <a:extLst>
                <a:ext uri="{FF2B5EF4-FFF2-40B4-BE49-F238E27FC236}">
                  <a16:creationId xmlns:a16="http://schemas.microsoft.com/office/drawing/2014/main" id="{53594418-D873-44ED-9A0D-EC1539A8649E}"/>
                </a:ext>
              </a:extLst>
            </p:cNvPr>
            <p:cNvSpPr/>
            <p:nvPr/>
          </p:nvSpPr>
          <p:spPr>
            <a:xfrm>
              <a:off x="2066425" y="309485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5" y="1"/>
                  </a:moveTo>
                  <a:cubicBezTo>
                    <a:pt x="472" y="1"/>
                    <a:pt x="0" y="480"/>
                    <a:pt x="0" y="1066"/>
                  </a:cubicBezTo>
                  <a:cubicBezTo>
                    <a:pt x="0" y="1709"/>
                    <a:pt x="526" y="2134"/>
                    <a:pt x="1072" y="2134"/>
                  </a:cubicBezTo>
                  <a:cubicBezTo>
                    <a:pt x="1333" y="2134"/>
                    <a:pt x="1598" y="2037"/>
                    <a:pt x="1813" y="1822"/>
                  </a:cubicBezTo>
                  <a:cubicBezTo>
                    <a:pt x="2488" y="1147"/>
                    <a:pt x="2008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85" name="Google Shape;3335;p68">
              <a:extLst>
                <a:ext uri="{FF2B5EF4-FFF2-40B4-BE49-F238E27FC236}">
                  <a16:creationId xmlns:a16="http://schemas.microsoft.com/office/drawing/2014/main" id="{0A40493A-012B-4BEC-9BAD-E7B564DA2651}"/>
                </a:ext>
              </a:extLst>
            </p:cNvPr>
            <p:cNvSpPr/>
            <p:nvPr/>
          </p:nvSpPr>
          <p:spPr>
            <a:xfrm>
              <a:off x="2066425" y="2942425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5" y="1"/>
                  </a:moveTo>
                  <a:cubicBezTo>
                    <a:pt x="472" y="9"/>
                    <a:pt x="0" y="480"/>
                    <a:pt x="0" y="1066"/>
                  </a:cubicBezTo>
                  <a:cubicBezTo>
                    <a:pt x="0" y="1709"/>
                    <a:pt x="526" y="2137"/>
                    <a:pt x="1072" y="2137"/>
                  </a:cubicBezTo>
                  <a:cubicBezTo>
                    <a:pt x="1332" y="2137"/>
                    <a:pt x="1598" y="2040"/>
                    <a:pt x="1813" y="1822"/>
                  </a:cubicBezTo>
                  <a:cubicBezTo>
                    <a:pt x="2488" y="1147"/>
                    <a:pt x="2008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86" name="Google Shape;3336;p68">
              <a:extLst>
                <a:ext uri="{FF2B5EF4-FFF2-40B4-BE49-F238E27FC236}">
                  <a16:creationId xmlns:a16="http://schemas.microsoft.com/office/drawing/2014/main" id="{CE98C64C-6D57-4BD0-8A3B-36EFFC01DF36}"/>
                </a:ext>
              </a:extLst>
            </p:cNvPr>
            <p:cNvSpPr/>
            <p:nvPr/>
          </p:nvSpPr>
          <p:spPr>
            <a:xfrm>
              <a:off x="2066425" y="2256925"/>
              <a:ext cx="62350" cy="53425"/>
            </a:xfrm>
            <a:custGeom>
              <a:avLst/>
              <a:gdLst/>
              <a:ahLst/>
              <a:cxnLst/>
              <a:rect l="l" t="t" r="r" b="b"/>
              <a:pathLst>
                <a:path w="2494" h="2137" extrusionOk="0">
                  <a:moveTo>
                    <a:pt x="1075" y="0"/>
                  </a:moveTo>
                  <a:cubicBezTo>
                    <a:pt x="1072" y="0"/>
                    <a:pt x="1069" y="0"/>
                    <a:pt x="1065" y="0"/>
                  </a:cubicBezTo>
                  <a:cubicBezTo>
                    <a:pt x="472" y="0"/>
                    <a:pt x="0" y="480"/>
                    <a:pt x="0" y="1065"/>
                  </a:cubicBezTo>
                  <a:cubicBezTo>
                    <a:pt x="0" y="1709"/>
                    <a:pt x="526" y="2137"/>
                    <a:pt x="1074" y="2137"/>
                  </a:cubicBezTo>
                  <a:cubicBezTo>
                    <a:pt x="1336" y="2137"/>
                    <a:pt x="1603" y="2039"/>
                    <a:pt x="1821" y="1821"/>
                  </a:cubicBezTo>
                  <a:cubicBezTo>
                    <a:pt x="2494" y="1149"/>
                    <a:pt x="2020" y="0"/>
                    <a:pt x="107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87" name="Google Shape;3337;p68">
              <a:extLst>
                <a:ext uri="{FF2B5EF4-FFF2-40B4-BE49-F238E27FC236}">
                  <a16:creationId xmlns:a16="http://schemas.microsoft.com/office/drawing/2014/main" id="{9D266C82-DBDD-44D0-BD3B-AD5BFB2A20BE}"/>
                </a:ext>
              </a:extLst>
            </p:cNvPr>
            <p:cNvSpPr/>
            <p:nvPr/>
          </p:nvSpPr>
          <p:spPr>
            <a:xfrm>
              <a:off x="2066425" y="218070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5" y="1"/>
                  </a:moveTo>
                  <a:cubicBezTo>
                    <a:pt x="472" y="1"/>
                    <a:pt x="0" y="480"/>
                    <a:pt x="0" y="1066"/>
                  </a:cubicBezTo>
                  <a:cubicBezTo>
                    <a:pt x="0" y="1709"/>
                    <a:pt x="526" y="2133"/>
                    <a:pt x="1072" y="2133"/>
                  </a:cubicBezTo>
                  <a:cubicBezTo>
                    <a:pt x="1333" y="2133"/>
                    <a:pt x="1598" y="2037"/>
                    <a:pt x="1813" y="1822"/>
                  </a:cubicBezTo>
                  <a:cubicBezTo>
                    <a:pt x="2488" y="1147"/>
                    <a:pt x="2008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88" name="Google Shape;3338;p68">
              <a:extLst>
                <a:ext uri="{FF2B5EF4-FFF2-40B4-BE49-F238E27FC236}">
                  <a16:creationId xmlns:a16="http://schemas.microsoft.com/office/drawing/2014/main" id="{3A24C620-8CF1-4B76-857D-ECFDDF6AC349}"/>
                </a:ext>
              </a:extLst>
            </p:cNvPr>
            <p:cNvSpPr/>
            <p:nvPr/>
          </p:nvSpPr>
          <p:spPr>
            <a:xfrm>
              <a:off x="2066425" y="2104500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5" y="0"/>
                  </a:moveTo>
                  <a:cubicBezTo>
                    <a:pt x="472" y="0"/>
                    <a:pt x="0" y="480"/>
                    <a:pt x="0" y="1065"/>
                  </a:cubicBezTo>
                  <a:cubicBezTo>
                    <a:pt x="0" y="1709"/>
                    <a:pt x="526" y="2133"/>
                    <a:pt x="1072" y="2133"/>
                  </a:cubicBezTo>
                  <a:cubicBezTo>
                    <a:pt x="1333" y="2133"/>
                    <a:pt x="1598" y="2036"/>
                    <a:pt x="1813" y="1821"/>
                  </a:cubicBezTo>
                  <a:cubicBezTo>
                    <a:pt x="2488" y="1146"/>
                    <a:pt x="2008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89" name="Google Shape;3339;p68">
              <a:extLst>
                <a:ext uri="{FF2B5EF4-FFF2-40B4-BE49-F238E27FC236}">
                  <a16:creationId xmlns:a16="http://schemas.microsoft.com/office/drawing/2014/main" id="{B00FAD21-3583-49A4-B90F-D9074CDD4A19}"/>
                </a:ext>
              </a:extLst>
            </p:cNvPr>
            <p:cNvSpPr/>
            <p:nvPr/>
          </p:nvSpPr>
          <p:spPr>
            <a:xfrm>
              <a:off x="2066425" y="2028275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5" y="1"/>
                  </a:moveTo>
                  <a:cubicBezTo>
                    <a:pt x="472" y="1"/>
                    <a:pt x="0" y="480"/>
                    <a:pt x="0" y="1065"/>
                  </a:cubicBezTo>
                  <a:cubicBezTo>
                    <a:pt x="0" y="1709"/>
                    <a:pt x="526" y="2137"/>
                    <a:pt x="1072" y="2137"/>
                  </a:cubicBezTo>
                  <a:cubicBezTo>
                    <a:pt x="1332" y="2137"/>
                    <a:pt x="1598" y="2040"/>
                    <a:pt x="1813" y="1821"/>
                  </a:cubicBezTo>
                  <a:cubicBezTo>
                    <a:pt x="2488" y="1147"/>
                    <a:pt x="2008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90" name="Google Shape;3340;p68">
              <a:extLst>
                <a:ext uri="{FF2B5EF4-FFF2-40B4-BE49-F238E27FC236}">
                  <a16:creationId xmlns:a16="http://schemas.microsoft.com/office/drawing/2014/main" id="{6609E5A7-28C3-492C-B2FD-AFCDEDF6084F}"/>
                </a:ext>
              </a:extLst>
            </p:cNvPr>
            <p:cNvSpPr/>
            <p:nvPr/>
          </p:nvSpPr>
          <p:spPr>
            <a:xfrm>
              <a:off x="2066425" y="1876050"/>
              <a:ext cx="62225" cy="53275"/>
            </a:xfrm>
            <a:custGeom>
              <a:avLst/>
              <a:gdLst/>
              <a:ahLst/>
              <a:cxnLst/>
              <a:rect l="l" t="t" r="r" b="b"/>
              <a:pathLst>
                <a:path w="2489" h="2131" extrusionOk="0">
                  <a:moveTo>
                    <a:pt x="1065" y="1"/>
                  </a:moveTo>
                  <a:cubicBezTo>
                    <a:pt x="472" y="1"/>
                    <a:pt x="0" y="472"/>
                    <a:pt x="0" y="1066"/>
                  </a:cubicBezTo>
                  <a:cubicBezTo>
                    <a:pt x="0" y="1707"/>
                    <a:pt x="523" y="2131"/>
                    <a:pt x="1067" y="2131"/>
                  </a:cubicBezTo>
                  <a:cubicBezTo>
                    <a:pt x="1329" y="2131"/>
                    <a:pt x="1597" y="2033"/>
                    <a:pt x="1813" y="1813"/>
                  </a:cubicBezTo>
                  <a:cubicBezTo>
                    <a:pt x="2488" y="1147"/>
                    <a:pt x="2008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91" name="Google Shape;3341;p68">
              <a:extLst>
                <a:ext uri="{FF2B5EF4-FFF2-40B4-BE49-F238E27FC236}">
                  <a16:creationId xmlns:a16="http://schemas.microsoft.com/office/drawing/2014/main" id="{26763EC5-1A72-4456-BA25-70CB0ACDD1C3}"/>
                </a:ext>
              </a:extLst>
            </p:cNvPr>
            <p:cNvSpPr/>
            <p:nvPr/>
          </p:nvSpPr>
          <p:spPr>
            <a:xfrm>
              <a:off x="2066425" y="164740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5" y="1"/>
                  </a:moveTo>
                  <a:cubicBezTo>
                    <a:pt x="472" y="9"/>
                    <a:pt x="0" y="481"/>
                    <a:pt x="0" y="1066"/>
                  </a:cubicBezTo>
                  <a:cubicBezTo>
                    <a:pt x="0" y="1710"/>
                    <a:pt x="526" y="2138"/>
                    <a:pt x="1072" y="2138"/>
                  </a:cubicBezTo>
                  <a:cubicBezTo>
                    <a:pt x="1332" y="2138"/>
                    <a:pt x="1598" y="2040"/>
                    <a:pt x="1813" y="1822"/>
                  </a:cubicBezTo>
                  <a:cubicBezTo>
                    <a:pt x="2488" y="1147"/>
                    <a:pt x="2008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92" name="Google Shape;3342;p68">
              <a:extLst>
                <a:ext uri="{FF2B5EF4-FFF2-40B4-BE49-F238E27FC236}">
                  <a16:creationId xmlns:a16="http://schemas.microsoft.com/office/drawing/2014/main" id="{8FA8798F-AF77-4113-8062-D1EC2ABBDDCC}"/>
                </a:ext>
              </a:extLst>
            </p:cNvPr>
            <p:cNvSpPr/>
            <p:nvPr/>
          </p:nvSpPr>
          <p:spPr>
            <a:xfrm>
              <a:off x="2066425" y="1571400"/>
              <a:ext cx="62225" cy="53250"/>
            </a:xfrm>
            <a:custGeom>
              <a:avLst/>
              <a:gdLst/>
              <a:ahLst/>
              <a:cxnLst/>
              <a:rect l="l" t="t" r="r" b="b"/>
              <a:pathLst>
                <a:path w="2489" h="2130" extrusionOk="0">
                  <a:moveTo>
                    <a:pt x="1065" y="1"/>
                  </a:moveTo>
                  <a:cubicBezTo>
                    <a:pt x="472" y="1"/>
                    <a:pt x="0" y="472"/>
                    <a:pt x="0" y="1066"/>
                  </a:cubicBezTo>
                  <a:cubicBezTo>
                    <a:pt x="0" y="1703"/>
                    <a:pt x="525" y="2129"/>
                    <a:pt x="1071" y="2129"/>
                  </a:cubicBezTo>
                  <a:cubicBezTo>
                    <a:pt x="1332" y="2129"/>
                    <a:pt x="1598" y="2032"/>
                    <a:pt x="1813" y="1813"/>
                  </a:cubicBezTo>
                  <a:cubicBezTo>
                    <a:pt x="2488" y="1147"/>
                    <a:pt x="2008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93" name="Google Shape;3343;p68">
              <a:extLst>
                <a:ext uri="{FF2B5EF4-FFF2-40B4-BE49-F238E27FC236}">
                  <a16:creationId xmlns:a16="http://schemas.microsoft.com/office/drawing/2014/main" id="{5D163540-690C-4521-A3D9-9CB5C1957B89}"/>
                </a:ext>
              </a:extLst>
            </p:cNvPr>
            <p:cNvSpPr/>
            <p:nvPr/>
          </p:nvSpPr>
          <p:spPr>
            <a:xfrm>
              <a:off x="2066425" y="1495200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5" y="0"/>
                  </a:moveTo>
                  <a:cubicBezTo>
                    <a:pt x="472" y="0"/>
                    <a:pt x="0" y="480"/>
                    <a:pt x="0" y="1065"/>
                  </a:cubicBezTo>
                  <a:cubicBezTo>
                    <a:pt x="0" y="1709"/>
                    <a:pt x="526" y="2133"/>
                    <a:pt x="1072" y="2133"/>
                  </a:cubicBezTo>
                  <a:cubicBezTo>
                    <a:pt x="1333" y="2133"/>
                    <a:pt x="1598" y="2036"/>
                    <a:pt x="1813" y="1821"/>
                  </a:cubicBezTo>
                  <a:cubicBezTo>
                    <a:pt x="2488" y="1146"/>
                    <a:pt x="2008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94" name="Google Shape;3344;p68">
              <a:extLst>
                <a:ext uri="{FF2B5EF4-FFF2-40B4-BE49-F238E27FC236}">
                  <a16:creationId xmlns:a16="http://schemas.microsoft.com/office/drawing/2014/main" id="{C9784044-9F88-4E7E-8350-9C576F27EC0F}"/>
                </a:ext>
              </a:extLst>
            </p:cNvPr>
            <p:cNvSpPr/>
            <p:nvPr/>
          </p:nvSpPr>
          <p:spPr>
            <a:xfrm>
              <a:off x="2066425" y="141897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5" y="1"/>
                  </a:moveTo>
                  <a:cubicBezTo>
                    <a:pt x="472" y="1"/>
                    <a:pt x="0" y="480"/>
                    <a:pt x="0" y="1065"/>
                  </a:cubicBezTo>
                  <a:cubicBezTo>
                    <a:pt x="0" y="1709"/>
                    <a:pt x="526" y="2133"/>
                    <a:pt x="1072" y="2133"/>
                  </a:cubicBezTo>
                  <a:cubicBezTo>
                    <a:pt x="1333" y="2133"/>
                    <a:pt x="1598" y="2037"/>
                    <a:pt x="1813" y="1822"/>
                  </a:cubicBezTo>
                  <a:cubicBezTo>
                    <a:pt x="2488" y="1147"/>
                    <a:pt x="2008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95" name="Google Shape;3345;p68">
              <a:extLst>
                <a:ext uri="{FF2B5EF4-FFF2-40B4-BE49-F238E27FC236}">
                  <a16:creationId xmlns:a16="http://schemas.microsoft.com/office/drawing/2014/main" id="{490A1A3E-ACBE-4E1C-90E7-30E92495C19B}"/>
                </a:ext>
              </a:extLst>
            </p:cNvPr>
            <p:cNvSpPr/>
            <p:nvPr/>
          </p:nvSpPr>
          <p:spPr>
            <a:xfrm>
              <a:off x="2066425" y="111432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5" y="1"/>
                  </a:moveTo>
                  <a:cubicBezTo>
                    <a:pt x="472" y="1"/>
                    <a:pt x="0" y="480"/>
                    <a:pt x="0" y="1065"/>
                  </a:cubicBezTo>
                  <a:cubicBezTo>
                    <a:pt x="0" y="1709"/>
                    <a:pt x="526" y="2133"/>
                    <a:pt x="1072" y="2133"/>
                  </a:cubicBezTo>
                  <a:cubicBezTo>
                    <a:pt x="1333" y="2133"/>
                    <a:pt x="1598" y="2037"/>
                    <a:pt x="1813" y="1822"/>
                  </a:cubicBezTo>
                  <a:cubicBezTo>
                    <a:pt x="2488" y="1147"/>
                    <a:pt x="2008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96" name="Google Shape;3346;p68">
              <a:extLst>
                <a:ext uri="{FF2B5EF4-FFF2-40B4-BE49-F238E27FC236}">
                  <a16:creationId xmlns:a16="http://schemas.microsoft.com/office/drawing/2014/main" id="{C3361656-CC23-4663-BE11-1B9460D635DC}"/>
                </a:ext>
              </a:extLst>
            </p:cNvPr>
            <p:cNvSpPr/>
            <p:nvPr/>
          </p:nvSpPr>
          <p:spPr>
            <a:xfrm>
              <a:off x="2066425" y="1038125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5" y="0"/>
                  </a:moveTo>
                  <a:cubicBezTo>
                    <a:pt x="472" y="0"/>
                    <a:pt x="0" y="480"/>
                    <a:pt x="0" y="1065"/>
                  </a:cubicBezTo>
                  <a:cubicBezTo>
                    <a:pt x="0" y="1709"/>
                    <a:pt x="526" y="2133"/>
                    <a:pt x="1072" y="2133"/>
                  </a:cubicBezTo>
                  <a:cubicBezTo>
                    <a:pt x="1333" y="2133"/>
                    <a:pt x="1598" y="2036"/>
                    <a:pt x="1813" y="1821"/>
                  </a:cubicBezTo>
                  <a:cubicBezTo>
                    <a:pt x="2488" y="1146"/>
                    <a:pt x="2008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97" name="Google Shape;3347;p68">
              <a:extLst>
                <a:ext uri="{FF2B5EF4-FFF2-40B4-BE49-F238E27FC236}">
                  <a16:creationId xmlns:a16="http://schemas.microsoft.com/office/drawing/2014/main" id="{85AEE9C4-0EAB-4220-8265-0738184374F0}"/>
                </a:ext>
              </a:extLst>
            </p:cNvPr>
            <p:cNvSpPr/>
            <p:nvPr/>
          </p:nvSpPr>
          <p:spPr>
            <a:xfrm>
              <a:off x="1990200" y="4542300"/>
              <a:ext cx="62225" cy="53275"/>
            </a:xfrm>
            <a:custGeom>
              <a:avLst/>
              <a:gdLst/>
              <a:ahLst/>
              <a:cxnLst/>
              <a:rect l="l" t="t" r="r" b="b"/>
              <a:pathLst>
                <a:path w="2489" h="2131" extrusionOk="0">
                  <a:moveTo>
                    <a:pt x="1066" y="0"/>
                  </a:moveTo>
                  <a:cubicBezTo>
                    <a:pt x="481" y="0"/>
                    <a:pt x="1" y="472"/>
                    <a:pt x="1" y="1065"/>
                  </a:cubicBezTo>
                  <a:cubicBezTo>
                    <a:pt x="1" y="1707"/>
                    <a:pt x="523" y="2131"/>
                    <a:pt x="1070" y="2131"/>
                  </a:cubicBezTo>
                  <a:cubicBezTo>
                    <a:pt x="1333" y="2131"/>
                    <a:pt x="1603" y="2033"/>
                    <a:pt x="1822" y="1813"/>
                  </a:cubicBezTo>
                  <a:cubicBezTo>
                    <a:pt x="2489" y="1147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98" name="Google Shape;3348;p68">
              <a:extLst>
                <a:ext uri="{FF2B5EF4-FFF2-40B4-BE49-F238E27FC236}">
                  <a16:creationId xmlns:a16="http://schemas.microsoft.com/office/drawing/2014/main" id="{2130233C-7176-48FB-8B80-562B232E8E71}"/>
                </a:ext>
              </a:extLst>
            </p:cNvPr>
            <p:cNvSpPr/>
            <p:nvPr/>
          </p:nvSpPr>
          <p:spPr>
            <a:xfrm>
              <a:off x="1990200" y="4466075"/>
              <a:ext cx="62225" cy="53300"/>
            </a:xfrm>
            <a:custGeom>
              <a:avLst/>
              <a:gdLst/>
              <a:ahLst/>
              <a:cxnLst/>
              <a:rect l="l" t="t" r="r" b="b"/>
              <a:pathLst>
                <a:path w="2489" h="2132" extrusionOk="0">
                  <a:moveTo>
                    <a:pt x="1066" y="1"/>
                  </a:moveTo>
                  <a:cubicBezTo>
                    <a:pt x="481" y="1"/>
                    <a:pt x="1" y="472"/>
                    <a:pt x="1" y="1066"/>
                  </a:cubicBezTo>
                  <a:cubicBezTo>
                    <a:pt x="1" y="1708"/>
                    <a:pt x="523" y="2131"/>
                    <a:pt x="1070" y="2131"/>
                  </a:cubicBezTo>
                  <a:cubicBezTo>
                    <a:pt x="1333" y="2131"/>
                    <a:pt x="1603" y="2033"/>
                    <a:pt x="1822" y="1814"/>
                  </a:cubicBezTo>
                  <a:cubicBezTo>
                    <a:pt x="2489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99" name="Google Shape;3349;p68">
              <a:extLst>
                <a:ext uri="{FF2B5EF4-FFF2-40B4-BE49-F238E27FC236}">
                  <a16:creationId xmlns:a16="http://schemas.microsoft.com/office/drawing/2014/main" id="{D8E51C7A-C41B-431E-95A5-661F7CE1B2E2}"/>
                </a:ext>
              </a:extLst>
            </p:cNvPr>
            <p:cNvSpPr/>
            <p:nvPr/>
          </p:nvSpPr>
          <p:spPr>
            <a:xfrm>
              <a:off x="1990200" y="438987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0"/>
                  </a:moveTo>
                  <a:cubicBezTo>
                    <a:pt x="481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7" y="2133"/>
                    <a:pt x="1604" y="2037"/>
                    <a:pt x="1822" y="1821"/>
                  </a:cubicBezTo>
                  <a:cubicBezTo>
                    <a:pt x="2489" y="1147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00" name="Google Shape;3350;p68">
              <a:extLst>
                <a:ext uri="{FF2B5EF4-FFF2-40B4-BE49-F238E27FC236}">
                  <a16:creationId xmlns:a16="http://schemas.microsoft.com/office/drawing/2014/main" id="{FE05A534-222A-4B4C-AF5B-819822353BC9}"/>
                </a:ext>
              </a:extLst>
            </p:cNvPr>
            <p:cNvSpPr/>
            <p:nvPr/>
          </p:nvSpPr>
          <p:spPr>
            <a:xfrm>
              <a:off x="1990200" y="3627950"/>
              <a:ext cx="62225" cy="53425"/>
            </a:xfrm>
            <a:custGeom>
              <a:avLst/>
              <a:gdLst/>
              <a:ahLst/>
              <a:cxnLst/>
              <a:rect l="l" t="t" r="r" b="b"/>
              <a:pathLst>
                <a:path w="2489" h="2137" extrusionOk="0">
                  <a:moveTo>
                    <a:pt x="1066" y="0"/>
                  </a:moveTo>
                  <a:cubicBezTo>
                    <a:pt x="481" y="8"/>
                    <a:pt x="1" y="480"/>
                    <a:pt x="1" y="1073"/>
                  </a:cubicBezTo>
                  <a:cubicBezTo>
                    <a:pt x="1" y="1711"/>
                    <a:pt x="525" y="2137"/>
                    <a:pt x="1074" y="2137"/>
                  </a:cubicBezTo>
                  <a:cubicBezTo>
                    <a:pt x="1336" y="2137"/>
                    <a:pt x="1604" y="2039"/>
                    <a:pt x="1822" y="1821"/>
                  </a:cubicBezTo>
                  <a:cubicBezTo>
                    <a:pt x="2489" y="1154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01" name="Google Shape;3351;p68">
              <a:extLst>
                <a:ext uri="{FF2B5EF4-FFF2-40B4-BE49-F238E27FC236}">
                  <a16:creationId xmlns:a16="http://schemas.microsoft.com/office/drawing/2014/main" id="{D269A9AD-E4E4-4C31-97D0-4AD237C7E9C9}"/>
                </a:ext>
              </a:extLst>
            </p:cNvPr>
            <p:cNvSpPr/>
            <p:nvPr/>
          </p:nvSpPr>
          <p:spPr>
            <a:xfrm>
              <a:off x="1990200" y="3551925"/>
              <a:ext cx="62225" cy="53300"/>
            </a:xfrm>
            <a:custGeom>
              <a:avLst/>
              <a:gdLst/>
              <a:ahLst/>
              <a:cxnLst/>
              <a:rect l="l" t="t" r="r" b="b"/>
              <a:pathLst>
                <a:path w="2489" h="2132" extrusionOk="0">
                  <a:moveTo>
                    <a:pt x="1066" y="1"/>
                  </a:moveTo>
                  <a:cubicBezTo>
                    <a:pt x="472" y="1"/>
                    <a:pt x="1" y="480"/>
                    <a:pt x="1" y="1066"/>
                  </a:cubicBezTo>
                  <a:cubicBezTo>
                    <a:pt x="1" y="1708"/>
                    <a:pt x="523" y="2131"/>
                    <a:pt x="1070" y="2131"/>
                  </a:cubicBezTo>
                  <a:cubicBezTo>
                    <a:pt x="1333" y="2131"/>
                    <a:pt x="1603" y="2033"/>
                    <a:pt x="1822" y="1814"/>
                  </a:cubicBezTo>
                  <a:cubicBezTo>
                    <a:pt x="2489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02" name="Google Shape;3352;p68">
              <a:extLst>
                <a:ext uri="{FF2B5EF4-FFF2-40B4-BE49-F238E27FC236}">
                  <a16:creationId xmlns:a16="http://schemas.microsoft.com/office/drawing/2014/main" id="{85A320AD-C3CA-4EEF-B8F8-CD6F6E5D687D}"/>
                </a:ext>
              </a:extLst>
            </p:cNvPr>
            <p:cNvSpPr/>
            <p:nvPr/>
          </p:nvSpPr>
          <p:spPr>
            <a:xfrm>
              <a:off x="1990200" y="347572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0"/>
                  </a:moveTo>
                  <a:cubicBezTo>
                    <a:pt x="472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7" y="2133"/>
                    <a:pt x="1604" y="2037"/>
                    <a:pt x="1822" y="1821"/>
                  </a:cubicBezTo>
                  <a:cubicBezTo>
                    <a:pt x="2489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03" name="Google Shape;3353;p68">
              <a:extLst>
                <a:ext uri="{FF2B5EF4-FFF2-40B4-BE49-F238E27FC236}">
                  <a16:creationId xmlns:a16="http://schemas.microsoft.com/office/drawing/2014/main" id="{24682396-D553-432C-A04B-C61E173B5068}"/>
                </a:ext>
              </a:extLst>
            </p:cNvPr>
            <p:cNvSpPr/>
            <p:nvPr/>
          </p:nvSpPr>
          <p:spPr>
            <a:xfrm>
              <a:off x="1990200" y="339950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81" y="1"/>
                    <a:pt x="1" y="480"/>
                    <a:pt x="1" y="1066"/>
                  </a:cubicBezTo>
                  <a:cubicBezTo>
                    <a:pt x="1" y="1709"/>
                    <a:pt x="526" y="2134"/>
                    <a:pt x="1075" y="2134"/>
                  </a:cubicBezTo>
                  <a:cubicBezTo>
                    <a:pt x="1337" y="2134"/>
                    <a:pt x="1604" y="2037"/>
                    <a:pt x="1822" y="1822"/>
                  </a:cubicBezTo>
                  <a:cubicBezTo>
                    <a:pt x="2489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04" name="Google Shape;3354;p68">
              <a:extLst>
                <a:ext uri="{FF2B5EF4-FFF2-40B4-BE49-F238E27FC236}">
                  <a16:creationId xmlns:a16="http://schemas.microsoft.com/office/drawing/2014/main" id="{5097AD1B-E06F-4EB8-AAC5-1412E5FC9970}"/>
                </a:ext>
              </a:extLst>
            </p:cNvPr>
            <p:cNvSpPr/>
            <p:nvPr/>
          </p:nvSpPr>
          <p:spPr>
            <a:xfrm>
              <a:off x="1990075" y="3323300"/>
              <a:ext cx="62350" cy="53425"/>
            </a:xfrm>
            <a:custGeom>
              <a:avLst/>
              <a:gdLst/>
              <a:ahLst/>
              <a:cxnLst/>
              <a:rect l="l" t="t" r="r" b="b"/>
              <a:pathLst>
                <a:path w="2494" h="2137" extrusionOk="0">
                  <a:moveTo>
                    <a:pt x="1071" y="0"/>
                  </a:moveTo>
                  <a:cubicBezTo>
                    <a:pt x="486" y="8"/>
                    <a:pt x="6" y="480"/>
                    <a:pt x="6" y="1065"/>
                  </a:cubicBezTo>
                  <a:cubicBezTo>
                    <a:pt x="0" y="1709"/>
                    <a:pt x="528" y="2137"/>
                    <a:pt x="1075" y="2137"/>
                  </a:cubicBezTo>
                  <a:cubicBezTo>
                    <a:pt x="1337" y="2137"/>
                    <a:pt x="1603" y="2039"/>
                    <a:pt x="1819" y="1821"/>
                  </a:cubicBezTo>
                  <a:cubicBezTo>
                    <a:pt x="2494" y="1154"/>
                    <a:pt x="2022" y="0"/>
                    <a:pt x="1071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05" name="Google Shape;3355;p68">
              <a:extLst>
                <a:ext uri="{FF2B5EF4-FFF2-40B4-BE49-F238E27FC236}">
                  <a16:creationId xmlns:a16="http://schemas.microsoft.com/office/drawing/2014/main" id="{0297A648-2495-4F6C-8C0B-41C6F7CF127F}"/>
                </a:ext>
              </a:extLst>
            </p:cNvPr>
            <p:cNvSpPr/>
            <p:nvPr/>
          </p:nvSpPr>
          <p:spPr>
            <a:xfrm>
              <a:off x="1990075" y="3247075"/>
              <a:ext cx="62350" cy="53450"/>
            </a:xfrm>
            <a:custGeom>
              <a:avLst/>
              <a:gdLst/>
              <a:ahLst/>
              <a:cxnLst/>
              <a:rect l="l" t="t" r="r" b="b"/>
              <a:pathLst>
                <a:path w="2494" h="2138" extrusionOk="0">
                  <a:moveTo>
                    <a:pt x="1071" y="1"/>
                  </a:moveTo>
                  <a:cubicBezTo>
                    <a:pt x="486" y="9"/>
                    <a:pt x="6" y="480"/>
                    <a:pt x="6" y="1066"/>
                  </a:cubicBezTo>
                  <a:cubicBezTo>
                    <a:pt x="0" y="1709"/>
                    <a:pt x="528" y="2137"/>
                    <a:pt x="1075" y="2137"/>
                  </a:cubicBezTo>
                  <a:cubicBezTo>
                    <a:pt x="1337" y="2137"/>
                    <a:pt x="1603" y="2040"/>
                    <a:pt x="1819" y="1822"/>
                  </a:cubicBezTo>
                  <a:cubicBezTo>
                    <a:pt x="2494" y="1155"/>
                    <a:pt x="2022" y="1"/>
                    <a:pt x="1071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06" name="Google Shape;3356;p68">
              <a:extLst>
                <a:ext uri="{FF2B5EF4-FFF2-40B4-BE49-F238E27FC236}">
                  <a16:creationId xmlns:a16="http://schemas.microsoft.com/office/drawing/2014/main" id="{6B18B601-D2E8-4970-A763-24532A95326A}"/>
                </a:ext>
              </a:extLst>
            </p:cNvPr>
            <p:cNvSpPr/>
            <p:nvPr/>
          </p:nvSpPr>
          <p:spPr>
            <a:xfrm>
              <a:off x="1990200" y="3171075"/>
              <a:ext cx="62225" cy="53275"/>
            </a:xfrm>
            <a:custGeom>
              <a:avLst/>
              <a:gdLst/>
              <a:ahLst/>
              <a:cxnLst/>
              <a:rect l="l" t="t" r="r" b="b"/>
              <a:pathLst>
                <a:path w="2489" h="2131" extrusionOk="0">
                  <a:moveTo>
                    <a:pt x="1066" y="0"/>
                  </a:moveTo>
                  <a:cubicBezTo>
                    <a:pt x="481" y="0"/>
                    <a:pt x="1" y="472"/>
                    <a:pt x="1" y="1065"/>
                  </a:cubicBezTo>
                  <a:cubicBezTo>
                    <a:pt x="1" y="1707"/>
                    <a:pt x="523" y="2131"/>
                    <a:pt x="1070" y="2131"/>
                  </a:cubicBezTo>
                  <a:cubicBezTo>
                    <a:pt x="1333" y="2131"/>
                    <a:pt x="1603" y="2032"/>
                    <a:pt x="1822" y="1813"/>
                  </a:cubicBezTo>
                  <a:cubicBezTo>
                    <a:pt x="2489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07" name="Google Shape;3357;p68">
              <a:extLst>
                <a:ext uri="{FF2B5EF4-FFF2-40B4-BE49-F238E27FC236}">
                  <a16:creationId xmlns:a16="http://schemas.microsoft.com/office/drawing/2014/main" id="{513897D6-6369-40CF-B44E-3AB330E581EE}"/>
                </a:ext>
              </a:extLst>
            </p:cNvPr>
            <p:cNvSpPr/>
            <p:nvPr/>
          </p:nvSpPr>
          <p:spPr>
            <a:xfrm>
              <a:off x="1990200" y="2942425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81" y="9"/>
                    <a:pt x="1" y="480"/>
                    <a:pt x="1" y="1066"/>
                  </a:cubicBezTo>
                  <a:cubicBezTo>
                    <a:pt x="1" y="1709"/>
                    <a:pt x="526" y="2137"/>
                    <a:pt x="1075" y="2137"/>
                  </a:cubicBezTo>
                  <a:cubicBezTo>
                    <a:pt x="1337" y="2137"/>
                    <a:pt x="1604" y="2040"/>
                    <a:pt x="1822" y="1822"/>
                  </a:cubicBezTo>
                  <a:cubicBezTo>
                    <a:pt x="2489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08" name="Google Shape;3358;p68">
              <a:extLst>
                <a:ext uri="{FF2B5EF4-FFF2-40B4-BE49-F238E27FC236}">
                  <a16:creationId xmlns:a16="http://schemas.microsoft.com/office/drawing/2014/main" id="{8DA58967-0E51-4D25-81A1-52C302137069}"/>
                </a:ext>
              </a:extLst>
            </p:cNvPr>
            <p:cNvSpPr/>
            <p:nvPr/>
          </p:nvSpPr>
          <p:spPr>
            <a:xfrm>
              <a:off x="1990200" y="2866425"/>
              <a:ext cx="62225" cy="53275"/>
            </a:xfrm>
            <a:custGeom>
              <a:avLst/>
              <a:gdLst/>
              <a:ahLst/>
              <a:cxnLst/>
              <a:rect l="l" t="t" r="r" b="b"/>
              <a:pathLst>
                <a:path w="2489" h="2131" extrusionOk="0">
                  <a:moveTo>
                    <a:pt x="1066" y="0"/>
                  </a:moveTo>
                  <a:cubicBezTo>
                    <a:pt x="481" y="0"/>
                    <a:pt x="1" y="472"/>
                    <a:pt x="1" y="1065"/>
                  </a:cubicBezTo>
                  <a:cubicBezTo>
                    <a:pt x="1" y="1707"/>
                    <a:pt x="523" y="2131"/>
                    <a:pt x="1070" y="2131"/>
                  </a:cubicBezTo>
                  <a:cubicBezTo>
                    <a:pt x="1333" y="2131"/>
                    <a:pt x="1603" y="2032"/>
                    <a:pt x="1822" y="1813"/>
                  </a:cubicBezTo>
                  <a:cubicBezTo>
                    <a:pt x="2489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09" name="Google Shape;3359;p68">
              <a:extLst>
                <a:ext uri="{FF2B5EF4-FFF2-40B4-BE49-F238E27FC236}">
                  <a16:creationId xmlns:a16="http://schemas.microsoft.com/office/drawing/2014/main" id="{D10475BE-6DFF-4C8C-AB9E-6153B57383BC}"/>
                </a:ext>
              </a:extLst>
            </p:cNvPr>
            <p:cNvSpPr/>
            <p:nvPr/>
          </p:nvSpPr>
          <p:spPr>
            <a:xfrm>
              <a:off x="1990200" y="2333125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81" y="1"/>
                    <a:pt x="1" y="480"/>
                    <a:pt x="1" y="1066"/>
                  </a:cubicBezTo>
                  <a:cubicBezTo>
                    <a:pt x="1" y="1709"/>
                    <a:pt x="526" y="2137"/>
                    <a:pt x="1075" y="2137"/>
                  </a:cubicBezTo>
                  <a:cubicBezTo>
                    <a:pt x="1337" y="2137"/>
                    <a:pt x="1604" y="2040"/>
                    <a:pt x="1822" y="1822"/>
                  </a:cubicBezTo>
                  <a:cubicBezTo>
                    <a:pt x="2489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10" name="Google Shape;3360;p68">
              <a:extLst>
                <a:ext uri="{FF2B5EF4-FFF2-40B4-BE49-F238E27FC236}">
                  <a16:creationId xmlns:a16="http://schemas.microsoft.com/office/drawing/2014/main" id="{122F5455-E98D-4F69-A6BC-1CD38F65BD5F}"/>
                </a:ext>
              </a:extLst>
            </p:cNvPr>
            <p:cNvSpPr/>
            <p:nvPr/>
          </p:nvSpPr>
          <p:spPr>
            <a:xfrm>
              <a:off x="1990200" y="2256925"/>
              <a:ext cx="62375" cy="53425"/>
            </a:xfrm>
            <a:custGeom>
              <a:avLst/>
              <a:gdLst/>
              <a:ahLst/>
              <a:cxnLst/>
              <a:rect l="l" t="t" r="r" b="b"/>
              <a:pathLst>
                <a:path w="2495" h="2137" extrusionOk="0">
                  <a:moveTo>
                    <a:pt x="1076" y="0"/>
                  </a:moveTo>
                  <a:cubicBezTo>
                    <a:pt x="1073" y="0"/>
                    <a:pt x="1069" y="0"/>
                    <a:pt x="1066" y="0"/>
                  </a:cubicBezTo>
                  <a:cubicBezTo>
                    <a:pt x="472" y="0"/>
                    <a:pt x="1" y="480"/>
                    <a:pt x="1" y="1065"/>
                  </a:cubicBezTo>
                  <a:cubicBezTo>
                    <a:pt x="1" y="1709"/>
                    <a:pt x="530" y="2137"/>
                    <a:pt x="1078" y="2137"/>
                  </a:cubicBezTo>
                  <a:cubicBezTo>
                    <a:pt x="1340" y="2137"/>
                    <a:pt x="1607" y="2039"/>
                    <a:pt x="1822" y="1821"/>
                  </a:cubicBezTo>
                  <a:cubicBezTo>
                    <a:pt x="2494" y="1149"/>
                    <a:pt x="2020" y="0"/>
                    <a:pt x="107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11" name="Google Shape;3361;p68">
              <a:extLst>
                <a:ext uri="{FF2B5EF4-FFF2-40B4-BE49-F238E27FC236}">
                  <a16:creationId xmlns:a16="http://schemas.microsoft.com/office/drawing/2014/main" id="{C2333C74-4190-4167-BA78-68A91DFE9ED7}"/>
                </a:ext>
              </a:extLst>
            </p:cNvPr>
            <p:cNvSpPr/>
            <p:nvPr/>
          </p:nvSpPr>
          <p:spPr>
            <a:xfrm>
              <a:off x="1990200" y="218070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81" y="1"/>
                    <a:pt x="1" y="480"/>
                    <a:pt x="1" y="1066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7" y="2133"/>
                    <a:pt x="1604" y="2037"/>
                    <a:pt x="1822" y="1822"/>
                  </a:cubicBezTo>
                  <a:cubicBezTo>
                    <a:pt x="2489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12" name="Google Shape;3362;p68">
              <a:extLst>
                <a:ext uri="{FF2B5EF4-FFF2-40B4-BE49-F238E27FC236}">
                  <a16:creationId xmlns:a16="http://schemas.microsoft.com/office/drawing/2014/main" id="{37DD7361-4ABD-4BDA-95F1-2C0188D1707E}"/>
                </a:ext>
              </a:extLst>
            </p:cNvPr>
            <p:cNvSpPr/>
            <p:nvPr/>
          </p:nvSpPr>
          <p:spPr>
            <a:xfrm>
              <a:off x="1990200" y="2104500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6" y="0"/>
                  </a:moveTo>
                  <a:cubicBezTo>
                    <a:pt x="481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7" y="2133"/>
                    <a:pt x="1604" y="2036"/>
                    <a:pt x="1822" y="1821"/>
                  </a:cubicBezTo>
                  <a:cubicBezTo>
                    <a:pt x="2489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13" name="Google Shape;3363;p68">
              <a:extLst>
                <a:ext uri="{FF2B5EF4-FFF2-40B4-BE49-F238E27FC236}">
                  <a16:creationId xmlns:a16="http://schemas.microsoft.com/office/drawing/2014/main" id="{640CCB1B-B9C4-45C6-847E-F5039FC79438}"/>
                </a:ext>
              </a:extLst>
            </p:cNvPr>
            <p:cNvSpPr/>
            <p:nvPr/>
          </p:nvSpPr>
          <p:spPr>
            <a:xfrm>
              <a:off x="1990200" y="2028275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81" y="1"/>
                    <a:pt x="1" y="480"/>
                    <a:pt x="1" y="1065"/>
                  </a:cubicBezTo>
                  <a:cubicBezTo>
                    <a:pt x="1" y="1709"/>
                    <a:pt x="526" y="2137"/>
                    <a:pt x="1075" y="2137"/>
                  </a:cubicBezTo>
                  <a:cubicBezTo>
                    <a:pt x="1337" y="2137"/>
                    <a:pt x="1604" y="2040"/>
                    <a:pt x="1822" y="1821"/>
                  </a:cubicBezTo>
                  <a:cubicBezTo>
                    <a:pt x="2489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14" name="Google Shape;3364;p68">
              <a:extLst>
                <a:ext uri="{FF2B5EF4-FFF2-40B4-BE49-F238E27FC236}">
                  <a16:creationId xmlns:a16="http://schemas.microsoft.com/office/drawing/2014/main" id="{626EEFAF-C7FE-4EF6-91AC-9940C073F028}"/>
                </a:ext>
              </a:extLst>
            </p:cNvPr>
            <p:cNvSpPr/>
            <p:nvPr/>
          </p:nvSpPr>
          <p:spPr>
            <a:xfrm>
              <a:off x="1990200" y="195205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81" y="9"/>
                    <a:pt x="1" y="481"/>
                    <a:pt x="1" y="1074"/>
                  </a:cubicBezTo>
                  <a:cubicBezTo>
                    <a:pt x="1" y="1712"/>
                    <a:pt x="525" y="2138"/>
                    <a:pt x="1074" y="2138"/>
                  </a:cubicBezTo>
                  <a:cubicBezTo>
                    <a:pt x="1336" y="2138"/>
                    <a:pt x="1604" y="2040"/>
                    <a:pt x="1822" y="1822"/>
                  </a:cubicBezTo>
                  <a:cubicBezTo>
                    <a:pt x="2489" y="1155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15" name="Google Shape;3365;p68">
              <a:extLst>
                <a:ext uri="{FF2B5EF4-FFF2-40B4-BE49-F238E27FC236}">
                  <a16:creationId xmlns:a16="http://schemas.microsoft.com/office/drawing/2014/main" id="{D16807BB-135E-4A14-9A4B-AC82204C6372}"/>
                </a:ext>
              </a:extLst>
            </p:cNvPr>
            <p:cNvSpPr/>
            <p:nvPr/>
          </p:nvSpPr>
          <p:spPr>
            <a:xfrm>
              <a:off x="1990200" y="1876050"/>
              <a:ext cx="62225" cy="53275"/>
            </a:xfrm>
            <a:custGeom>
              <a:avLst/>
              <a:gdLst/>
              <a:ahLst/>
              <a:cxnLst/>
              <a:rect l="l" t="t" r="r" b="b"/>
              <a:pathLst>
                <a:path w="2489" h="2131" extrusionOk="0">
                  <a:moveTo>
                    <a:pt x="1066" y="1"/>
                  </a:moveTo>
                  <a:cubicBezTo>
                    <a:pt x="481" y="1"/>
                    <a:pt x="1" y="472"/>
                    <a:pt x="1" y="1066"/>
                  </a:cubicBezTo>
                  <a:cubicBezTo>
                    <a:pt x="1" y="1707"/>
                    <a:pt x="523" y="2131"/>
                    <a:pt x="1070" y="2131"/>
                  </a:cubicBezTo>
                  <a:cubicBezTo>
                    <a:pt x="1333" y="2131"/>
                    <a:pt x="1603" y="2033"/>
                    <a:pt x="1822" y="1813"/>
                  </a:cubicBezTo>
                  <a:cubicBezTo>
                    <a:pt x="2489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16" name="Google Shape;3366;p68">
              <a:extLst>
                <a:ext uri="{FF2B5EF4-FFF2-40B4-BE49-F238E27FC236}">
                  <a16:creationId xmlns:a16="http://schemas.microsoft.com/office/drawing/2014/main" id="{1A64BCB9-ECEA-4938-8337-04CC2146C42C}"/>
                </a:ext>
              </a:extLst>
            </p:cNvPr>
            <p:cNvSpPr/>
            <p:nvPr/>
          </p:nvSpPr>
          <p:spPr>
            <a:xfrm>
              <a:off x="1990200" y="1799850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6" y="0"/>
                  </a:moveTo>
                  <a:cubicBezTo>
                    <a:pt x="481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7" y="2133"/>
                    <a:pt x="1604" y="2036"/>
                    <a:pt x="1822" y="1821"/>
                  </a:cubicBezTo>
                  <a:cubicBezTo>
                    <a:pt x="2489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17" name="Google Shape;3367;p68">
              <a:extLst>
                <a:ext uri="{FF2B5EF4-FFF2-40B4-BE49-F238E27FC236}">
                  <a16:creationId xmlns:a16="http://schemas.microsoft.com/office/drawing/2014/main" id="{9F85F6A1-554F-475A-8A8D-7E5206ABF10C}"/>
                </a:ext>
              </a:extLst>
            </p:cNvPr>
            <p:cNvSpPr/>
            <p:nvPr/>
          </p:nvSpPr>
          <p:spPr>
            <a:xfrm>
              <a:off x="1990200" y="164740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81" y="9"/>
                    <a:pt x="1" y="481"/>
                    <a:pt x="1" y="1066"/>
                  </a:cubicBezTo>
                  <a:cubicBezTo>
                    <a:pt x="1" y="1710"/>
                    <a:pt x="526" y="2138"/>
                    <a:pt x="1075" y="2138"/>
                  </a:cubicBezTo>
                  <a:cubicBezTo>
                    <a:pt x="1337" y="2138"/>
                    <a:pt x="1604" y="2040"/>
                    <a:pt x="1822" y="1822"/>
                  </a:cubicBezTo>
                  <a:cubicBezTo>
                    <a:pt x="2489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18" name="Google Shape;3368;p68">
              <a:extLst>
                <a:ext uri="{FF2B5EF4-FFF2-40B4-BE49-F238E27FC236}">
                  <a16:creationId xmlns:a16="http://schemas.microsoft.com/office/drawing/2014/main" id="{2E8C2BED-A3B4-45C2-BD99-6B92F0E716C5}"/>
                </a:ext>
              </a:extLst>
            </p:cNvPr>
            <p:cNvSpPr/>
            <p:nvPr/>
          </p:nvSpPr>
          <p:spPr>
            <a:xfrm>
              <a:off x="1990200" y="1571400"/>
              <a:ext cx="62225" cy="53250"/>
            </a:xfrm>
            <a:custGeom>
              <a:avLst/>
              <a:gdLst/>
              <a:ahLst/>
              <a:cxnLst/>
              <a:rect l="l" t="t" r="r" b="b"/>
              <a:pathLst>
                <a:path w="2489" h="2130" extrusionOk="0">
                  <a:moveTo>
                    <a:pt x="1066" y="1"/>
                  </a:moveTo>
                  <a:cubicBezTo>
                    <a:pt x="481" y="1"/>
                    <a:pt x="1" y="472"/>
                    <a:pt x="1" y="1066"/>
                  </a:cubicBezTo>
                  <a:cubicBezTo>
                    <a:pt x="1" y="1703"/>
                    <a:pt x="525" y="2129"/>
                    <a:pt x="1074" y="2129"/>
                  </a:cubicBezTo>
                  <a:cubicBezTo>
                    <a:pt x="1336" y="2129"/>
                    <a:pt x="1604" y="2032"/>
                    <a:pt x="1822" y="1813"/>
                  </a:cubicBezTo>
                  <a:cubicBezTo>
                    <a:pt x="2489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19" name="Google Shape;3369;p68">
              <a:extLst>
                <a:ext uri="{FF2B5EF4-FFF2-40B4-BE49-F238E27FC236}">
                  <a16:creationId xmlns:a16="http://schemas.microsoft.com/office/drawing/2014/main" id="{FEFB75FA-635F-4FD7-A854-D372B66EA547}"/>
                </a:ext>
              </a:extLst>
            </p:cNvPr>
            <p:cNvSpPr/>
            <p:nvPr/>
          </p:nvSpPr>
          <p:spPr>
            <a:xfrm>
              <a:off x="1990200" y="1495200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6" y="0"/>
                  </a:moveTo>
                  <a:cubicBezTo>
                    <a:pt x="481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7" y="2133"/>
                    <a:pt x="1604" y="2036"/>
                    <a:pt x="1822" y="1821"/>
                  </a:cubicBezTo>
                  <a:cubicBezTo>
                    <a:pt x="2489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20" name="Google Shape;3370;p68">
              <a:extLst>
                <a:ext uri="{FF2B5EF4-FFF2-40B4-BE49-F238E27FC236}">
                  <a16:creationId xmlns:a16="http://schemas.microsoft.com/office/drawing/2014/main" id="{BD46F3CB-12E9-423B-862D-AB545182E1B6}"/>
                </a:ext>
              </a:extLst>
            </p:cNvPr>
            <p:cNvSpPr/>
            <p:nvPr/>
          </p:nvSpPr>
          <p:spPr>
            <a:xfrm>
              <a:off x="1990200" y="141897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81" y="1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7" y="2133"/>
                    <a:pt x="1604" y="2037"/>
                    <a:pt x="1822" y="1822"/>
                  </a:cubicBezTo>
                  <a:cubicBezTo>
                    <a:pt x="2489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21" name="Google Shape;3371;p68">
              <a:extLst>
                <a:ext uri="{FF2B5EF4-FFF2-40B4-BE49-F238E27FC236}">
                  <a16:creationId xmlns:a16="http://schemas.microsoft.com/office/drawing/2014/main" id="{6174C266-7684-4FFB-AF2D-B6720E5A3C50}"/>
                </a:ext>
              </a:extLst>
            </p:cNvPr>
            <p:cNvSpPr/>
            <p:nvPr/>
          </p:nvSpPr>
          <p:spPr>
            <a:xfrm>
              <a:off x="1990200" y="111432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81" y="1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7" y="2133"/>
                    <a:pt x="1604" y="2037"/>
                    <a:pt x="1822" y="1822"/>
                  </a:cubicBezTo>
                  <a:cubicBezTo>
                    <a:pt x="2489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22" name="Google Shape;3372;p68">
              <a:extLst>
                <a:ext uri="{FF2B5EF4-FFF2-40B4-BE49-F238E27FC236}">
                  <a16:creationId xmlns:a16="http://schemas.microsoft.com/office/drawing/2014/main" id="{ABA4A8C4-4ED1-4134-A56A-C7A0C7EA9D2B}"/>
                </a:ext>
              </a:extLst>
            </p:cNvPr>
            <p:cNvSpPr/>
            <p:nvPr/>
          </p:nvSpPr>
          <p:spPr>
            <a:xfrm>
              <a:off x="1990200" y="1038125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6" y="0"/>
                  </a:moveTo>
                  <a:cubicBezTo>
                    <a:pt x="481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7" y="2133"/>
                    <a:pt x="1604" y="2036"/>
                    <a:pt x="1822" y="1821"/>
                  </a:cubicBezTo>
                  <a:cubicBezTo>
                    <a:pt x="2489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23" name="Google Shape;3373;p68">
              <a:extLst>
                <a:ext uri="{FF2B5EF4-FFF2-40B4-BE49-F238E27FC236}">
                  <a16:creationId xmlns:a16="http://schemas.microsoft.com/office/drawing/2014/main" id="{4EB7D959-DADB-44E9-BB6D-F67A5F459A5F}"/>
                </a:ext>
              </a:extLst>
            </p:cNvPr>
            <p:cNvSpPr/>
            <p:nvPr/>
          </p:nvSpPr>
          <p:spPr>
            <a:xfrm>
              <a:off x="1914000" y="3551925"/>
              <a:ext cx="62225" cy="53300"/>
            </a:xfrm>
            <a:custGeom>
              <a:avLst/>
              <a:gdLst/>
              <a:ahLst/>
              <a:cxnLst/>
              <a:rect l="l" t="t" r="r" b="b"/>
              <a:pathLst>
                <a:path w="2489" h="2132" extrusionOk="0">
                  <a:moveTo>
                    <a:pt x="1065" y="1"/>
                  </a:moveTo>
                  <a:cubicBezTo>
                    <a:pt x="480" y="1"/>
                    <a:pt x="0" y="480"/>
                    <a:pt x="0" y="1066"/>
                  </a:cubicBezTo>
                  <a:cubicBezTo>
                    <a:pt x="0" y="1708"/>
                    <a:pt x="526" y="2131"/>
                    <a:pt x="1073" y="2131"/>
                  </a:cubicBezTo>
                  <a:cubicBezTo>
                    <a:pt x="1337" y="2131"/>
                    <a:pt x="1605" y="2033"/>
                    <a:pt x="1821" y="1814"/>
                  </a:cubicBezTo>
                  <a:cubicBezTo>
                    <a:pt x="2488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24" name="Google Shape;3374;p68">
              <a:extLst>
                <a:ext uri="{FF2B5EF4-FFF2-40B4-BE49-F238E27FC236}">
                  <a16:creationId xmlns:a16="http://schemas.microsoft.com/office/drawing/2014/main" id="{EFE3FA0B-6741-4E56-BA51-6E4B2D9949F8}"/>
                </a:ext>
              </a:extLst>
            </p:cNvPr>
            <p:cNvSpPr/>
            <p:nvPr/>
          </p:nvSpPr>
          <p:spPr>
            <a:xfrm>
              <a:off x="1914000" y="347572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7"/>
                    <a:pt x="1821" y="1821"/>
                  </a:cubicBezTo>
                  <a:cubicBezTo>
                    <a:pt x="2488" y="1146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25" name="Google Shape;3375;p68">
              <a:extLst>
                <a:ext uri="{FF2B5EF4-FFF2-40B4-BE49-F238E27FC236}">
                  <a16:creationId xmlns:a16="http://schemas.microsoft.com/office/drawing/2014/main" id="{9ADADF03-EFA5-46D7-A3D2-0AE6522816F2}"/>
                </a:ext>
              </a:extLst>
            </p:cNvPr>
            <p:cNvSpPr/>
            <p:nvPr/>
          </p:nvSpPr>
          <p:spPr>
            <a:xfrm>
              <a:off x="1914000" y="339950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6"/>
                  </a:cubicBezTo>
                  <a:cubicBezTo>
                    <a:pt x="0" y="1709"/>
                    <a:pt x="526" y="2134"/>
                    <a:pt x="1074" y="2134"/>
                  </a:cubicBezTo>
                  <a:cubicBezTo>
                    <a:pt x="1336" y="2134"/>
                    <a:pt x="1603" y="2037"/>
                    <a:pt x="1821" y="1822"/>
                  </a:cubicBezTo>
                  <a:cubicBezTo>
                    <a:pt x="2488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26" name="Google Shape;3376;p68">
              <a:extLst>
                <a:ext uri="{FF2B5EF4-FFF2-40B4-BE49-F238E27FC236}">
                  <a16:creationId xmlns:a16="http://schemas.microsoft.com/office/drawing/2014/main" id="{28B4F966-097C-419D-A94B-52878C4E78CD}"/>
                </a:ext>
              </a:extLst>
            </p:cNvPr>
            <p:cNvSpPr/>
            <p:nvPr/>
          </p:nvSpPr>
          <p:spPr>
            <a:xfrm>
              <a:off x="1914000" y="3323300"/>
              <a:ext cx="62225" cy="53425"/>
            </a:xfrm>
            <a:custGeom>
              <a:avLst/>
              <a:gdLst/>
              <a:ahLst/>
              <a:cxnLst/>
              <a:rect l="l" t="t" r="r" b="b"/>
              <a:pathLst>
                <a:path w="2489" h="2137" extrusionOk="0">
                  <a:moveTo>
                    <a:pt x="1065" y="0"/>
                  </a:moveTo>
                  <a:cubicBezTo>
                    <a:pt x="480" y="8"/>
                    <a:pt x="0" y="480"/>
                    <a:pt x="0" y="1065"/>
                  </a:cubicBezTo>
                  <a:cubicBezTo>
                    <a:pt x="0" y="1709"/>
                    <a:pt x="526" y="2137"/>
                    <a:pt x="1074" y="2137"/>
                  </a:cubicBezTo>
                  <a:cubicBezTo>
                    <a:pt x="1336" y="2137"/>
                    <a:pt x="1603" y="2039"/>
                    <a:pt x="1821" y="1821"/>
                  </a:cubicBezTo>
                  <a:cubicBezTo>
                    <a:pt x="2488" y="1154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27" name="Google Shape;3377;p68">
              <a:extLst>
                <a:ext uri="{FF2B5EF4-FFF2-40B4-BE49-F238E27FC236}">
                  <a16:creationId xmlns:a16="http://schemas.microsoft.com/office/drawing/2014/main" id="{996391F9-D741-42F7-928D-22459957A0E8}"/>
                </a:ext>
              </a:extLst>
            </p:cNvPr>
            <p:cNvSpPr/>
            <p:nvPr/>
          </p:nvSpPr>
          <p:spPr>
            <a:xfrm>
              <a:off x="1914000" y="3247075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65" y="1"/>
                  </a:moveTo>
                  <a:cubicBezTo>
                    <a:pt x="480" y="9"/>
                    <a:pt x="9" y="480"/>
                    <a:pt x="0" y="1066"/>
                  </a:cubicBezTo>
                  <a:cubicBezTo>
                    <a:pt x="0" y="1709"/>
                    <a:pt x="526" y="2137"/>
                    <a:pt x="1074" y="2137"/>
                  </a:cubicBezTo>
                  <a:cubicBezTo>
                    <a:pt x="1336" y="2137"/>
                    <a:pt x="1603" y="2040"/>
                    <a:pt x="1821" y="1822"/>
                  </a:cubicBezTo>
                  <a:cubicBezTo>
                    <a:pt x="2496" y="1155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28" name="Google Shape;3378;p68">
              <a:extLst>
                <a:ext uri="{FF2B5EF4-FFF2-40B4-BE49-F238E27FC236}">
                  <a16:creationId xmlns:a16="http://schemas.microsoft.com/office/drawing/2014/main" id="{95A34532-59FC-4036-9BA7-95105C76B0FA}"/>
                </a:ext>
              </a:extLst>
            </p:cNvPr>
            <p:cNvSpPr/>
            <p:nvPr/>
          </p:nvSpPr>
          <p:spPr>
            <a:xfrm>
              <a:off x="1914000" y="3171075"/>
              <a:ext cx="62225" cy="53275"/>
            </a:xfrm>
            <a:custGeom>
              <a:avLst/>
              <a:gdLst/>
              <a:ahLst/>
              <a:cxnLst/>
              <a:rect l="l" t="t" r="r" b="b"/>
              <a:pathLst>
                <a:path w="2489" h="2131" extrusionOk="0">
                  <a:moveTo>
                    <a:pt x="1065" y="0"/>
                  </a:moveTo>
                  <a:cubicBezTo>
                    <a:pt x="480" y="0"/>
                    <a:pt x="0" y="472"/>
                    <a:pt x="0" y="1065"/>
                  </a:cubicBezTo>
                  <a:cubicBezTo>
                    <a:pt x="0" y="1707"/>
                    <a:pt x="523" y="2131"/>
                    <a:pt x="1070" y="2131"/>
                  </a:cubicBezTo>
                  <a:cubicBezTo>
                    <a:pt x="1333" y="2131"/>
                    <a:pt x="1602" y="2032"/>
                    <a:pt x="1821" y="1813"/>
                  </a:cubicBezTo>
                  <a:cubicBezTo>
                    <a:pt x="2488" y="1146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29" name="Google Shape;3379;p68">
              <a:extLst>
                <a:ext uri="{FF2B5EF4-FFF2-40B4-BE49-F238E27FC236}">
                  <a16:creationId xmlns:a16="http://schemas.microsoft.com/office/drawing/2014/main" id="{07C8BF5C-FFA4-4B1B-A827-EDECC2788C56}"/>
                </a:ext>
              </a:extLst>
            </p:cNvPr>
            <p:cNvSpPr/>
            <p:nvPr/>
          </p:nvSpPr>
          <p:spPr>
            <a:xfrm>
              <a:off x="1914000" y="2866425"/>
              <a:ext cx="62225" cy="53275"/>
            </a:xfrm>
            <a:custGeom>
              <a:avLst/>
              <a:gdLst/>
              <a:ahLst/>
              <a:cxnLst/>
              <a:rect l="l" t="t" r="r" b="b"/>
              <a:pathLst>
                <a:path w="2489" h="2131" extrusionOk="0">
                  <a:moveTo>
                    <a:pt x="1065" y="0"/>
                  </a:moveTo>
                  <a:cubicBezTo>
                    <a:pt x="480" y="0"/>
                    <a:pt x="0" y="472"/>
                    <a:pt x="0" y="1065"/>
                  </a:cubicBezTo>
                  <a:cubicBezTo>
                    <a:pt x="0" y="1707"/>
                    <a:pt x="523" y="2131"/>
                    <a:pt x="1070" y="2131"/>
                  </a:cubicBezTo>
                  <a:cubicBezTo>
                    <a:pt x="1333" y="2131"/>
                    <a:pt x="1602" y="2032"/>
                    <a:pt x="1821" y="1813"/>
                  </a:cubicBezTo>
                  <a:cubicBezTo>
                    <a:pt x="2488" y="1146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30" name="Google Shape;3380;p68">
              <a:extLst>
                <a:ext uri="{FF2B5EF4-FFF2-40B4-BE49-F238E27FC236}">
                  <a16:creationId xmlns:a16="http://schemas.microsoft.com/office/drawing/2014/main" id="{6F787A5B-A901-403D-9468-AA56A90D723A}"/>
                </a:ext>
              </a:extLst>
            </p:cNvPr>
            <p:cNvSpPr/>
            <p:nvPr/>
          </p:nvSpPr>
          <p:spPr>
            <a:xfrm>
              <a:off x="1914000" y="271400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88" y="1146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31" name="Google Shape;3381;p68">
              <a:extLst>
                <a:ext uri="{FF2B5EF4-FFF2-40B4-BE49-F238E27FC236}">
                  <a16:creationId xmlns:a16="http://schemas.microsoft.com/office/drawing/2014/main" id="{824B73DC-F985-4237-AA84-4D50C102485C}"/>
                </a:ext>
              </a:extLst>
            </p:cNvPr>
            <p:cNvSpPr/>
            <p:nvPr/>
          </p:nvSpPr>
          <p:spPr>
            <a:xfrm>
              <a:off x="1914000" y="240935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88" y="1146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32" name="Google Shape;3382;p68">
              <a:extLst>
                <a:ext uri="{FF2B5EF4-FFF2-40B4-BE49-F238E27FC236}">
                  <a16:creationId xmlns:a16="http://schemas.microsoft.com/office/drawing/2014/main" id="{0AD4FB8C-6F70-4FBE-9E06-17C3C9A16659}"/>
                </a:ext>
              </a:extLst>
            </p:cNvPr>
            <p:cNvSpPr/>
            <p:nvPr/>
          </p:nvSpPr>
          <p:spPr>
            <a:xfrm>
              <a:off x="1914000" y="2333125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5" y="1"/>
                  </a:moveTo>
                  <a:cubicBezTo>
                    <a:pt x="480" y="1"/>
                    <a:pt x="0" y="480"/>
                    <a:pt x="0" y="1066"/>
                  </a:cubicBezTo>
                  <a:cubicBezTo>
                    <a:pt x="0" y="1709"/>
                    <a:pt x="526" y="2137"/>
                    <a:pt x="1074" y="2137"/>
                  </a:cubicBezTo>
                  <a:cubicBezTo>
                    <a:pt x="1336" y="2137"/>
                    <a:pt x="1603" y="2040"/>
                    <a:pt x="1821" y="1822"/>
                  </a:cubicBezTo>
                  <a:cubicBezTo>
                    <a:pt x="2488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33" name="Google Shape;3383;p68">
              <a:extLst>
                <a:ext uri="{FF2B5EF4-FFF2-40B4-BE49-F238E27FC236}">
                  <a16:creationId xmlns:a16="http://schemas.microsoft.com/office/drawing/2014/main" id="{6FF1333A-AA9D-4D8E-8BE7-EBED4A8FC94E}"/>
                </a:ext>
              </a:extLst>
            </p:cNvPr>
            <p:cNvSpPr/>
            <p:nvPr/>
          </p:nvSpPr>
          <p:spPr>
            <a:xfrm>
              <a:off x="1914000" y="2256925"/>
              <a:ext cx="62350" cy="53425"/>
            </a:xfrm>
            <a:custGeom>
              <a:avLst/>
              <a:gdLst/>
              <a:ahLst/>
              <a:cxnLst/>
              <a:rect l="l" t="t" r="r" b="b"/>
              <a:pathLst>
                <a:path w="2494" h="2137" extrusionOk="0">
                  <a:moveTo>
                    <a:pt x="1075" y="0"/>
                  </a:moveTo>
                  <a:cubicBezTo>
                    <a:pt x="1072" y="0"/>
                    <a:pt x="1069" y="0"/>
                    <a:pt x="1065" y="0"/>
                  </a:cubicBez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9" y="2137"/>
                    <a:pt x="1080" y="2137"/>
                  </a:cubicBezTo>
                  <a:cubicBezTo>
                    <a:pt x="1343" y="2137"/>
                    <a:pt x="1611" y="2039"/>
                    <a:pt x="1830" y="1821"/>
                  </a:cubicBezTo>
                  <a:cubicBezTo>
                    <a:pt x="2494" y="1149"/>
                    <a:pt x="2020" y="0"/>
                    <a:pt x="107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34" name="Google Shape;3384;p68">
              <a:extLst>
                <a:ext uri="{FF2B5EF4-FFF2-40B4-BE49-F238E27FC236}">
                  <a16:creationId xmlns:a16="http://schemas.microsoft.com/office/drawing/2014/main" id="{231AA115-F67B-4FAE-819A-3C6CAFD0EFEC}"/>
                </a:ext>
              </a:extLst>
            </p:cNvPr>
            <p:cNvSpPr/>
            <p:nvPr/>
          </p:nvSpPr>
          <p:spPr>
            <a:xfrm>
              <a:off x="1914000" y="218070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6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7"/>
                    <a:pt x="1821" y="1822"/>
                  </a:cubicBezTo>
                  <a:cubicBezTo>
                    <a:pt x="2488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35" name="Google Shape;3385;p68">
              <a:extLst>
                <a:ext uri="{FF2B5EF4-FFF2-40B4-BE49-F238E27FC236}">
                  <a16:creationId xmlns:a16="http://schemas.microsoft.com/office/drawing/2014/main" id="{73341D73-1312-4071-AABC-09D2E9E7DEB7}"/>
                </a:ext>
              </a:extLst>
            </p:cNvPr>
            <p:cNvSpPr/>
            <p:nvPr/>
          </p:nvSpPr>
          <p:spPr>
            <a:xfrm>
              <a:off x="1914000" y="2104500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88" y="1146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36" name="Google Shape;3386;p68">
              <a:extLst>
                <a:ext uri="{FF2B5EF4-FFF2-40B4-BE49-F238E27FC236}">
                  <a16:creationId xmlns:a16="http://schemas.microsoft.com/office/drawing/2014/main" id="{69569460-6174-46E8-BC9F-3B85CB9FB08A}"/>
                </a:ext>
              </a:extLst>
            </p:cNvPr>
            <p:cNvSpPr/>
            <p:nvPr/>
          </p:nvSpPr>
          <p:spPr>
            <a:xfrm>
              <a:off x="1914000" y="2028275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5" y="1"/>
                  </a:moveTo>
                  <a:cubicBezTo>
                    <a:pt x="480" y="1"/>
                    <a:pt x="0" y="480"/>
                    <a:pt x="0" y="1065"/>
                  </a:cubicBezTo>
                  <a:cubicBezTo>
                    <a:pt x="0" y="1709"/>
                    <a:pt x="526" y="2137"/>
                    <a:pt x="1074" y="2137"/>
                  </a:cubicBezTo>
                  <a:cubicBezTo>
                    <a:pt x="1336" y="2137"/>
                    <a:pt x="1603" y="2040"/>
                    <a:pt x="1821" y="1821"/>
                  </a:cubicBezTo>
                  <a:cubicBezTo>
                    <a:pt x="2488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37" name="Google Shape;3387;p68">
              <a:extLst>
                <a:ext uri="{FF2B5EF4-FFF2-40B4-BE49-F238E27FC236}">
                  <a16:creationId xmlns:a16="http://schemas.microsoft.com/office/drawing/2014/main" id="{A4672B59-0ECE-4CC8-B465-9247AFB4B366}"/>
                </a:ext>
              </a:extLst>
            </p:cNvPr>
            <p:cNvSpPr/>
            <p:nvPr/>
          </p:nvSpPr>
          <p:spPr>
            <a:xfrm>
              <a:off x="1914000" y="164740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5" y="1"/>
                  </a:moveTo>
                  <a:cubicBezTo>
                    <a:pt x="480" y="1"/>
                    <a:pt x="0" y="481"/>
                    <a:pt x="0" y="1066"/>
                  </a:cubicBezTo>
                  <a:cubicBezTo>
                    <a:pt x="0" y="1710"/>
                    <a:pt x="526" y="2138"/>
                    <a:pt x="1074" y="2138"/>
                  </a:cubicBezTo>
                  <a:cubicBezTo>
                    <a:pt x="1336" y="2138"/>
                    <a:pt x="1603" y="2040"/>
                    <a:pt x="1821" y="1822"/>
                  </a:cubicBezTo>
                  <a:cubicBezTo>
                    <a:pt x="2488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38" name="Google Shape;3388;p68">
              <a:extLst>
                <a:ext uri="{FF2B5EF4-FFF2-40B4-BE49-F238E27FC236}">
                  <a16:creationId xmlns:a16="http://schemas.microsoft.com/office/drawing/2014/main" id="{AD02C730-B32E-4800-A4DE-044C61DAC79C}"/>
                </a:ext>
              </a:extLst>
            </p:cNvPr>
            <p:cNvSpPr/>
            <p:nvPr/>
          </p:nvSpPr>
          <p:spPr>
            <a:xfrm>
              <a:off x="1914000" y="141897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7"/>
                    <a:pt x="1821" y="1822"/>
                  </a:cubicBezTo>
                  <a:cubicBezTo>
                    <a:pt x="2488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39" name="Google Shape;3389;p68">
              <a:extLst>
                <a:ext uri="{FF2B5EF4-FFF2-40B4-BE49-F238E27FC236}">
                  <a16:creationId xmlns:a16="http://schemas.microsoft.com/office/drawing/2014/main" id="{CE2807BC-F0CF-4A1A-B91A-D3925EAD2698}"/>
                </a:ext>
              </a:extLst>
            </p:cNvPr>
            <p:cNvSpPr/>
            <p:nvPr/>
          </p:nvSpPr>
          <p:spPr>
            <a:xfrm>
              <a:off x="1914000" y="1190550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88" y="1146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40" name="Google Shape;3390;p68">
              <a:extLst>
                <a:ext uri="{FF2B5EF4-FFF2-40B4-BE49-F238E27FC236}">
                  <a16:creationId xmlns:a16="http://schemas.microsoft.com/office/drawing/2014/main" id="{A8CE09BA-9827-44FE-848C-771B286FB95B}"/>
                </a:ext>
              </a:extLst>
            </p:cNvPr>
            <p:cNvSpPr/>
            <p:nvPr/>
          </p:nvSpPr>
          <p:spPr>
            <a:xfrm>
              <a:off x="1914000" y="111432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7"/>
                    <a:pt x="1821" y="1822"/>
                  </a:cubicBezTo>
                  <a:cubicBezTo>
                    <a:pt x="2488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41" name="Google Shape;3391;p68">
              <a:extLst>
                <a:ext uri="{FF2B5EF4-FFF2-40B4-BE49-F238E27FC236}">
                  <a16:creationId xmlns:a16="http://schemas.microsoft.com/office/drawing/2014/main" id="{256B6E65-F857-4FCE-B783-2BCCDE110A97}"/>
                </a:ext>
              </a:extLst>
            </p:cNvPr>
            <p:cNvSpPr/>
            <p:nvPr/>
          </p:nvSpPr>
          <p:spPr>
            <a:xfrm>
              <a:off x="1837775" y="3171075"/>
              <a:ext cx="62425" cy="53275"/>
            </a:xfrm>
            <a:custGeom>
              <a:avLst/>
              <a:gdLst/>
              <a:ahLst/>
              <a:cxnLst/>
              <a:rect l="l" t="t" r="r" b="b"/>
              <a:pathLst>
                <a:path w="2497" h="2131" extrusionOk="0">
                  <a:moveTo>
                    <a:pt x="1066" y="0"/>
                  </a:moveTo>
                  <a:cubicBezTo>
                    <a:pt x="481" y="0"/>
                    <a:pt x="9" y="472"/>
                    <a:pt x="1" y="1065"/>
                  </a:cubicBezTo>
                  <a:cubicBezTo>
                    <a:pt x="1" y="1707"/>
                    <a:pt x="523" y="2131"/>
                    <a:pt x="1070" y="2131"/>
                  </a:cubicBezTo>
                  <a:cubicBezTo>
                    <a:pt x="1333" y="2131"/>
                    <a:pt x="1603" y="2032"/>
                    <a:pt x="1822" y="1813"/>
                  </a:cubicBezTo>
                  <a:cubicBezTo>
                    <a:pt x="2497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42" name="Google Shape;3392;p68">
              <a:extLst>
                <a:ext uri="{FF2B5EF4-FFF2-40B4-BE49-F238E27FC236}">
                  <a16:creationId xmlns:a16="http://schemas.microsoft.com/office/drawing/2014/main" id="{85D0233C-B43B-48BA-8111-3097C63ED92D}"/>
                </a:ext>
              </a:extLst>
            </p:cNvPr>
            <p:cNvSpPr/>
            <p:nvPr/>
          </p:nvSpPr>
          <p:spPr>
            <a:xfrm>
              <a:off x="1837775" y="2866425"/>
              <a:ext cx="62425" cy="53275"/>
            </a:xfrm>
            <a:custGeom>
              <a:avLst/>
              <a:gdLst/>
              <a:ahLst/>
              <a:cxnLst/>
              <a:rect l="l" t="t" r="r" b="b"/>
              <a:pathLst>
                <a:path w="2497" h="2131" extrusionOk="0">
                  <a:moveTo>
                    <a:pt x="1066" y="0"/>
                  </a:moveTo>
                  <a:cubicBezTo>
                    <a:pt x="481" y="0"/>
                    <a:pt x="1" y="472"/>
                    <a:pt x="1" y="1065"/>
                  </a:cubicBezTo>
                  <a:cubicBezTo>
                    <a:pt x="1" y="1707"/>
                    <a:pt x="527" y="2131"/>
                    <a:pt x="1074" y="2131"/>
                  </a:cubicBezTo>
                  <a:cubicBezTo>
                    <a:pt x="1337" y="2131"/>
                    <a:pt x="1605" y="2032"/>
                    <a:pt x="1822" y="1813"/>
                  </a:cubicBezTo>
                  <a:cubicBezTo>
                    <a:pt x="2497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43" name="Google Shape;3393;p68">
              <a:extLst>
                <a:ext uri="{FF2B5EF4-FFF2-40B4-BE49-F238E27FC236}">
                  <a16:creationId xmlns:a16="http://schemas.microsoft.com/office/drawing/2014/main" id="{ED5E3C9F-04CC-4573-86AD-6F48E627BA4D}"/>
                </a:ext>
              </a:extLst>
            </p:cNvPr>
            <p:cNvSpPr/>
            <p:nvPr/>
          </p:nvSpPr>
          <p:spPr>
            <a:xfrm>
              <a:off x="1837775" y="2714000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66" y="0"/>
                  </a:moveTo>
                  <a:cubicBezTo>
                    <a:pt x="481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7" y="2133"/>
                    <a:pt x="1604" y="2036"/>
                    <a:pt x="1822" y="1821"/>
                  </a:cubicBezTo>
                  <a:cubicBezTo>
                    <a:pt x="2497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44" name="Google Shape;3394;p68">
              <a:extLst>
                <a:ext uri="{FF2B5EF4-FFF2-40B4-BE49-F238E27FC236}">
                  <a16:creationId xmlns:a16="http://schemas.microsoft.com/office/drawing/2014/main" id="{C6DDD5CE-648B-4EEF-9116-C376FD3D9480}"/>
                </a:ext>
              </a:extLst>
            </p:cNvPr>
            <p:cNvSpPr/>
            <p:nvPr/>
          </p:nvSpPr>
          <p:spPr>
            <a:xfrm>
              <a:off x="1837775" y="2637775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66" y="1"/>
                  </a:moveTo>
                  <a:cubicBezTo>
                    <a:pt x="481" y="9"/>
                    <a:pt x="1" y="480"/>
                    <a:pt x="1" y="1074"/>
                  </a:cubicBezTo>
                  <a:cubicBezTo>
                    <a:pt x="1" y="1712"/>
                    <a:pt x="529" y="2137"/>
                    <a:pt x="1077" y="2137"/>
                  </a:cubicBezTo>
                  <a:cubicBezTo>
                    <a:pt x="1339" y="2137"/>
                    <a:pt x="1606" y="2040"/>
                    <a:pt x="1822" y="1822"/>
                  </a:cubicBezTo>
                  <a:cubicBezTo>
                    <a:pt x="2497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45" name="Google Shape;3395;p68">
              <a:extLst>
                <a:ext uri="{FF2B5EF4-FFF2-40B4-BE49-F238E27FC236}">
                  <a16:creationId xmlns:a16="http://schemas.microsoft.com/office/drawing/2014/main" id="{6E9B3362-B5E3-45D0-94EE-FF64D15A96E6}"/>
                </a:ext>
              </a:extLst>
            </p:cNvPr>
            <p:cNvSpPr/>
            <p:nvPr/>
          </p:nvSpPr>
          <p:spPr>
            <a:xfrm>
              <a:off x="1837775" y="2561575"/>
              <a:ext cx="62425" cy="53425"/>
            </a:xfrm>
            <a:custGeom>
              <a:avLst/>
              <a:gdLst/>
              <a:ahLst/>
              <a:cxnLst/>
              <a:rect l="l" t="t" r="r" b="b"/>
              <a:pathLst>
                <a:path w="2497" h="2137" extrusionOk="0">
                  <a:moveTo>
                    <a:pt x="1066" y="0"/>
                  </a:moveTo>
                  <a:cubicBezTo>
                    <a:pt x="481" y="8"/>
                    <a:pt x="9" y="480"/>
                    <a:pt x="1" y="1073"/>
                  </a:cubicBezTo>
                  <a:cubicBezTo>
                    <a:pt x="1" y="1711"/>
                    <a:pt x="525" y="2137"/>
                    <a:pt x="1074" y="2137"/>
                  </a:cubicBezTo>
                  <a:cubicBezTo>
                    <a:pt x="1336" y="2137"/>
                    <a:pt x="1604" y="2039"/>
                    <a:pt x="1822" y="1821"/>
                  </a:cubicBezTo>
                  <a:cubicBezTo>
                    <a:pt x="2497" y="1154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46" name="Google Shape;3396;p68">
              <a:extLst>
                <a:ext uri="{FF2B5EF4-FFF2-40B4-BE49-F238E27FC236}">
                  <a16:creationId xmlns:a16="http://schemas.microsoft.com/office/drawing/2014/main" id="{E1475FE8-6228-465C-A8DA-E057A16B713B}"/>
                </a:ext>
              </a:extLst>
            </p:cNvPr>
            <p:cNvSpPr/>
            <p:nvPr/>
          </p:nvSpPr>
          <p:spPr>
            <a:xfrm>
              <a:off x="1837775" y="2485550"/>
              <a:ext cx="62425" cy="53300"/>
            </a:xfrm>
            <a:custGeom>
              <a:avLst/>
              <a:gdLst/>
              <a:ahLst/>
              <a:cxnLst/>
              <a:rect l="l" t="t" r="r" b="b"/>
              <a:pathLst>
                <a:path w="2497" h="2132" extrusionOk="0">
                  <a:moveTo>
                    <a:pt x="1066" y="1"/>
                  </a:moveTo>
                  <a:cubicBezTo>
                    <a:pt x="481" y="1"/>
                    <a:pt x="1" y="480"/>
                    <a:pt x="1" y="1066"/>
                  </a:cubicBezTo>
                  <a:cubicBezTo>
                    <a:pt x="1" y="1708"/>
                    <a:pt x="527" y="2131"/>
                    <a:pt x="1074" y="2131"/>
                  </a:cubicBezTo>
                  <a:cubicBezTo>
                    <a:pt x="1337" y="2131"/>
                    <a:pt x="1605" y="2033"/>
                    <a:pt x="1822" y="1814"/>
                  </a:cubicBezTo>
                  <a:cubicBezTo>
                    <a:pt x="2497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47" name="Google Shape;3397;p68">
              <a:extLst>
                <a:ext uri="{FF2B5EF4-FFF2-40B4-BE49-F238E27FC236}">
                  <a16:creationId xmlns:a16="http://schemas.microsoft.com/office/drawing/2014/main" id="{33707CBB-7B49-4895-AEE2-4FDED470D531}"/>
                </a:ext>
              </a:extLst>
            </p:cNvPr>
            <p:cNvSpPr/>
            <p:nvPr/>
          </p:nvSpPr>
          <p:spPr>
            <a:xfrm>
              <a:off x="1837775" y="2409350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66" y="0"/>
                  </a:moveTo>
                  <a:cubicBezTo>
                    <a:pt x="481" y="0"/>
                    <a:pt x="9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7" y="2133"/>
                    <a:pt x="1604" y="2036"/>
                    <a:pt x="1822" y="1821"/>
                  </a:cubicBezTo>
                  <a:cubicBezTo>
                    <a:pt x="2497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48" name="Google Shape;3398;p68">
              <a:extLst>
                <a:ext uri="{FF2B5EF4-FFF2-40B4-BE49-F238E27FC236}">
                  <a16:creationId xmlns:a16="http://schemas.microsoft.com/office/drawing/2014/main" id="{1D610603-F694-40F9-813B-745A81AB55DA}"/>
                </a:ext>
              </a:extLst>
            </p:cNvPr>
            <p:cNvSpPr/>
            <p:nvPr/>
          </p:nvSpPr>
          <p:spPr>
            <a:xfrm>
              <a:off x="1837775" y="2333125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66" y="1"/>
                  </a:moveTo>
                  <a:cubicBezTo>
                    <a:pt x="481" y="1"/>
                    <a:pt x="1" y="480"/>
                    <a:pt x="1" y="1066"/>
                  </a:cubicBezTo>
                  <a:cubicBezTo>
                    <a:pt x="1" y="1709"/>
                    <a:pt x="526" y="2137"/>
                    <a:pt x="1075" y="2137"/>
                  </a:cubicBezTo>
                  <a:cubicBezTo>
                    <a:pt x="1337" y="2137"/>
                    <a:pt x="1604" y="2040"/>
                    <a:pt x="1822" y="1822"/>
                  </a:cubicBezTo>
                  <a:cubicBezTo>
                    <a:pt x="2497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49" name="Google Shape;3399;p68">
              <a:extLst>
                <a:ext uri="{FF2B5EF4-FFF2-40B4-BE49-F238E27FC236}">
                  <a16:creationId xmlns:a16="http://schemas.microsoft.com/office/drawing/2014/main" id="{955E7EEE-0038-461F-B705-FD7107586121}"/>
                </a:ext>
              </a:extLst>
            </p:cNvPr>
            <p:cNvSpPr/>
            <p:nvPr/>
          </p:nvSpPr>
          <p:spPr>
            <a:xfrm>
              <a:off x="1837775" y="2256925"/>
              <a:ext cx="62575" cy="53425"/>
            </a:xfrm>
            <a:custGeom>
              <a:avLst/>
              <a:gdLst/>
              <a:ahLst/>
              <a:cxnLst/>
              <a:rect l="l" t="t" r="r" b="b"/>
              <a:pathLst>
                <a:path w="2503" h="2137" extrusionOk="0">
                  <a:moveTo>
                    <a:pt x="1076" y="0"/>
                  </a:moveTo>
                  <a:cubicBezTo>
                    <a:pt x="1073" y="0"/>
                    <a:pt x="1069" y="0"/>
                    <a:pt x="1066" y="0"/>
                  </a:cubicBezTo>
                  <a:cubicBezTo>
                    <a:pt x="481" y="0"/>
                    <a:pt x="1" y="480"/>
                    <a:pt x="1" y="1065"/>
                  </a:cubicBezTo>
                  <a:cubicBezTo>
                    <a:pt x="1" y="1709"/>
                    <a:pt x="530" y="2137"/>
                    <a:pt x="1081" y="2137"/>
                  </a:cubicBezTo>
                  <a:cubicBezTo>
                    <a:pt x="1344" y="2137"/>
                    <a:pt x="1612" y="2039"/>
                    <a:pt x="1830" y="1821"/>
                  </a:cubicBezTo>
                  <a:cubicBezTo>
                    <a:pt x="2502" y="1149"/>
                    <a:pt x="2028" y="0"/>
                    <a:pt x="107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50" name="Google Shape;3400;p68">
              <a:extLst>
                <a:ext uri="{FF2B5EF4-FFF2-40B4-BE49-F238E27FC236}">
                  <a16:creationId xmlns:a16="http://schemas.microsoft.com/office/drawing/2014/main" id="{7631553C-7FE8-4007-ABDF-AADFC2530D75}"/>
                </a:ext>
              </a:extLst>
            </p:cNvPr>
            <p:cNvSpPr/>
            <p:nvPr/>
          </p:nvSpPr>
          <p:spPr>
            <a:xfrm>
              <a:off x="1837775" y="2180700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66" y="1"/>
                  </a:moveTo>
                  <a:cubicBezTo>
                    <a:pt x="481" y="1"/>
                    <a:pt x="9" y="480"/>
                    <a:pt x="1" y="1066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7" y="2133"/>
                    <a:pt x="1604" y="2037"/>
                    <a:pt x="1822" y="1822"/>
                  </a:cubicBezTo>
                  <a:cubicBezTo>
                    <a:pt x="2497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51" name="Google Shape;3401;p68">
              <a:extLst>
                <a:ext uri="{FF2B5EF4-FFF2-40B4-BE49-F238E27FC236}">
                  <a16:creationId xmlns:a16="http://schemas.microsoft.com/office/drawing/2014/main" id="{69054F1A-208C-4BEB-8F3C-59A83D00F7BC}"/>
                </a:ext>
              </a:extLst>
            </p:cNvPr>
            <p:cNvSpPr/>
            <p:nvPr/>
          </p:nvSpPr>
          <p:spPr>
            <a:xfrm>
              <a:off x="1837775" y="2104500"/>
              <a:ext cx="62425" cy="53325"/>
            </a:xfrm>
            <a:custGeom>
              <a:avLst/>
              <a:gdLst/>
              <a:ahLst/>
              <a:cxnLst/>
              <a:rect l="l" t="t" r="r" b="b"/>
              <a:pathLst>
                <a:path w="2497" h="2133" extrusionOk="0">
                  <a:moveTo>
                    <a:pt x="1066" y="0"/>
                  </a:moveTo>
                  <a:cubicBezTo>
                    <a:pt x="481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7" y="2133"/>
                    <a:pt x="1604" y="2036"/>
                    <a:pt x="1822" y="1821"/>
                  </a:cubicBezTo>
                  <a:cubicBezTo>
                    <a:pt x="2497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52" name="Google Shape;3402;p68">
              <a:extLst>
                <a:ext uri="{FF2B5EF4-FFF2-40B4-BE49-F238E27FC236}">
                  <a16:creationId xmlns:a16="http://schemas.microsoft.com/office/drawing/2014/main" id="{691A7CE4-82ED-4683-A771-BB269C795667}"/>
                </a:ext>
              </a:extLst>
            </p:cNvPr>
            <p:cNvSpPr/>
            <p:nvPr/>
          </p:nvSpPr>
          <p:spPr>
            <a:xfrm>
              <a:off x="1837775" y="2028275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66" y="1"/>
                  </a:moveTo>
                  <a:cubicBezTo>
                    <a:pt x="481" y="1"/>
                    <a:pt x="9" y="480"/>
                    <a:pt x="1" y="1065"/>
                  </a:cubicBezTo>
                  <a:cubicBezTo>
                    <a:pt x="1" y="1709"/>
                    <a:pt x="526" y="2137"/>
                    <a:pt x="1075" y="2137"/>
                  </a:cubicBezTo>
                  <a:cubicBezTo>
                    <a:pt x="1337" y="2137"/>
                    <a:pt x="1604" y="2040"/>
                    <a:pt x="1822" y="1821"/>
                  </a:cubicBezTo>
                  <a:cubicBezTo>
                    <a:pt x="2497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53" name="Google Shape;3403;p68">
              <a:extLst>
                <a:ext uri="{FF2B5EF4-FFF2-40B4-BE49-F238E27FC236}">
                  <a16:creationId xmlns:a16="http://schemas.microsoft.com/office/drawing/2014/main" id="{6D4D0A2D-3B16-47DA-B4D0-E2335E67476F}"/>
                </a:ext>
              </a:extLst>
            </p:cNvPr>
            <p:cNvSpPr/>
            <p:nvPr/>
          </p:nvSpPr>
          <p:spPr>
            <a:xfrm>
              <a:off x="1837775" y="1952050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66" y="1"/>
                  </a:moveTo>
                  <a:cubicBezTo>
                    <a:pt x="481" y="9"/>
                    <a:pt x="9" y="481"/>
                    <a:pt x="1" y="1074"/>
                  </a:cubicBezTo>
                  <a:cubicBezTo>
                    <a:pt x="1" y="1712"/>
                    <a:pt x="525" y="2138"/>
                    <a:pt x="1074" y="2138"/>
                  </a:cubicBezTo>
                  <a:cubicBezTo>
                    <a:pt x="1336" y="2138"/>
                    <a:pt x="1604" y="2040"/>
                    <a:pt x="1822" y="1822"/>
                  </a:cubicBezTo>
                  <a:cubicBezTo>
                    <a:pt x="2497" y="1155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54" name="Google Shape;3404;p68">
              <a:extLst>
                <a:ext uri="{FF2B5EF4-FFF2-40B4-BE49-F238E27FC236}">
                  <a16:creationId xmlns:a16="http://schemas.microsoft.com/office/drawing/2014/main" id="{CD5D7890-7F62-4592-9C09-90BFD7141D84}"/>
                </a:ext>
              </a:extLst>
            </p:cNvPr>
            <p:cNvSpPr/>
            <p:nvPr/>
          </p:nvSpPr>
          <p:spPr>
            <a:xfrm>
              <a:off x="1837775" y="1647400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66" y="1"/>
                  </a:moveTo>
                  <a:cubicBezTo>
                    <a:pt x="481" y="9"/>
                    <a:pt x="9" y="481"/>
                    <a:pt x="1" y="1066"/>
                  </a:cubicBezTo>
                  <a:cubicBezTo>
                    <a:pt x="1" y="1710"/>
                    <a:pt x="526" y="2138"/>
                    <a:pt x="1075" y="2138"/>
                  </a:cubicBezTo>
                  <a:cubicBezTo>
                    <a:pt x="1337" y="2138"/>
                    <a:pt x="1604" y="2040"/>
                    <a:pt x="1822" y="1822"/>
                  </a:cubicBezTo>
                  <a:cubicBezTo>
                    <a:pt x="2497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55" name="Google Shape;3405;p68">
              <a:extLst>
                <a:ext uri="{FF2B5EF4-FFF2-40B4-BE49-F238E27FC236}">
                  <a16:creationId xmlns:a16="http://schemas.microsoft.com/office/drawing/2014/main" id="{DA31AB4E-F685-4B4F-8DC4-709579DFBA47}"/>
                </a:ext>
              </a:extLst>
            </p:cNvPr>
            <p:cNvSpPr/>
            <p:nvPr/>
          </p:nvSpPr>
          <p:spPr>
            <a:xfrm>
              <a:off x="1837775" y="1571400"/>
              <a:ext cx="62425" cy="53250"/>
            </a:xfrm>
            <a:custGeom>
              <a:avLst/>
              <a:gdLst/>
              <a:ahLst/>
              <a:cxnLst/>
              <a:rect l="l" t="t" r="r" b="b"/>
              <a:pathLst>
                <a:path w="2497" h="2130" extrusionOk="0">
                  <a:moveTo>
                    <a:pt x="1066" y="1"/>
                  </a:moveTo>
                  <a:cubicBezTo>
                    <a:pt x="481" y="1"/>
                    <a:pt x="9" y="472"/>
                    <a:pt x="1" y="1066"/>
                  </a:cubicBezTo>
                  <a:cubicBezTo>
                    <a:pt x="1" y="1703"/>
                    <a:pt x="525" y="2129"/>
                    <a:pt x="1074" y="2129"/>
                  </a:cubicBezTo>
                  <a:cubicBezTo>
                    <a:pt x="1336" y="2129"/>
                    <a:pt x="1604" y="2032"/>
                    <a:pt x="1822" y="1813"/>
                  </a:cubicBezTo>
                  <a:cubicBezTo>
                    <a:pt x="2497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56" name="Google Shape;3406;p68">
              <a:extLst>
                <a:ext uri="{FF2B5EF4-FFF2-40B4-BE49-F238E27FC236}">
                  <a16:creationId xmlns:a16="http://schemas.microsoft.com/office/drawing/2014/main" id="{968FE381-C91E-45B2-9C3C-65AD11456704}"/>
                </a:ext>
              </a:extLst>
            </p:cNvPr>
            <p:cNvSpPr/>
            <p:nvPr/>
          </p:nvSpPr>
          <p:spPr>
            <a:xfrm>
              <a:off x="1837775" y="1418975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66" y="1"/>
                  </a:moveTo>
                  <a:cubicBezTo>
                    <a:pt x="481" y="1"/>
                    <a:pt x="9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7" y="2133"/>
                    <a:pt x="1604" y="2037"/>
                    <a:pt x="1822" y="1822"/>
                  </a:cubicBezTo>
                  <a:cubicBezTo>
                    <a:pt x="2497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57" name="Google Shape;3407;p68">
              <a:extLst>
                <a:ext uri="{FF2B5EF4-FFF2-40B4-BE49-F238E27FC236}">
                  <a16:creationId xmlns:a16="http://schemas.microsoft.com/office/drawing/2014/main" id="{BDC39B8A-AC9B-45B1-99F0-E95F17CC3B43}"/>
                </a:ext>
              </a:extLst>
            </p:cNvPr>
            <p:cNvSpPr/>
            <p:nvPr/>
          </p:nvSpPr>
          <p:spPr>
            <a:xfrm>
              <a:off x="1837775" y="1190550"/>
              <a:ext cx="62425" cy="53325"/>
            </a:xfrm>
            <a:custGeom>
              <a:avLst/>
              <a:gdLst/>
              <a:ahLst/>
              <a:cxnLst/>
              <a:rect l="l" t="t" r="r" b="b"/>
              <a:pathLst>
                <a:path w="2497" h="2133" extrusionOk="0">
                  <a:moveTo>
                    <a:pt x="1066" y="0"/>
                  </a:moveTo>
                  <a:cubicBezTo>
                    <a:pt x="481" y="0"/>
                    <a:pt x="9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7" y="2133"/>
                    <a:pt x="1604" y="2036"/>
                    <a:pt x="1822" y="1821"/>
                  </a:cubicBezTo>
                  <a:cubicBezTo>
                    <a:pt x="2497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58" name="Google Shape;3408;p68">
              <a:extLst>
                <a:ext uri="{FF2B5EF4-FFF2-40B4-BE49-F238E27FC236}">
                  <a16:creationId xmlns:a16="http://schemas.microsoft.com/office/drawing/2014/main" id="{EC170F11-22B8-4C72-81BE-AFD6AC0AFB7B}"/>
                </a:ext>
              </a:extLst>
            </p:cNvPr>
            <p:cNvSpPr/>
            <p:nvPr/>
          </p:nvSpPr>
          <p:spPr>
            <a:xfrm>
              <a:off x="1837775" y="1114325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66" y="1"/>
                  </a:moveTo>
                  <a:cubicBezTo>
                    <a:pt x="481" y="1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7" y="2133"/>
                    <a:pt x="1604" y="2037"/>
                    <a:pt x="1822" y="1822"/>
                  </a:cubicBezTo>
                  <a:cubicBezTo>
                    <a:pt x="2497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59" name="Google Shape;3409;p68">
              <a:extLst>
                <a:ext uri="{FF2B5EF4-FFF2-40B4-BE49-F238E27FC236}">
                  <a16:creationId xmlns:a16="http://schemas.microsoft.com/office/drawing/2014/main" id="{C8723CB5-C2C8-4071-8C9F-E1DEA1205A14}"/>
                </a:ext>
              </a:extLst>
            </p:cNvPr>
            <p:cNvSpPr/>
            <p:nvPr/>
          </p:nvSpPr>
          <p:spPr>
            <a:xfrm>
              <a:off x="1761775" y="3171075"/>
              <a:ext cx="62225" cy="53275"/>
            </a:xfrm>
            <a:custGeom>
              <a:avLst/>
              <a:gdLst/>
              <a:ahLst/>
              <a:cxnLst/>
              <a:rect l="l" t="t" r="r" b="b"/>
              <a:pathLst>
                <a:path w="2489" h="2131" extrusionOk="0">
                  <a:moveTo>
                    <a:pt x="1065" y="0"/>
                  </a:moveTo>
                  <a:cubicBezTo>
                    <a:pt x="472" y="0"/>
                    <a:pt x="0" y="472"/>
                    <a:pt x="0" y="1065"/>
                  </a:cubicBezTo>
                  <a:cubicBezTo>
                    <a:pt x="0" y="1707"/>
                    <a:pt x="523" y="2131"/>
                    <a:pt x="1067" y="2131"/>
                  </a:cubicBezTo>
                  <a:cubicBezTo>
                    <a:pt x="1329" y="2131"/>
                    <a:pt x="1597" y="2032"/>
                    <a:pt x="1813" y="1813"/>
                  </a:cubicBezTo>
                  <a:cubicBezTo>
                    <a:pt x="2488" y="1146"/>
                    <a:pt x="2008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60" name="Google Shape;3410;p68">
              <a:extLst>
                <a:ext uri="{FF2B5EF4-FFF2-40B4-BE49-F238E27FC236}">
                  <a16:creationId xmlns:a16="http://schemas.microsoft.com/office/drawing/2014/main" id="{9AFF6CE0-071D-4082-842B-0286EF5E2E64}"/>
                </a:ext>
              </a:extLst>
            </p:cNvPr>
            <p:cNvSpPr/>
            <p:nvPr/>
          </p:nvSpPr>
          <p:spPr>
            <a:xfrm>
              <a:off x="1761775" y="309485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5" y="1"/>
                  </a:moveTo>
                  <a:cubicBezTo>
                    <a:pt x="472" y="1"/>
                    <a:pt x="0" y="480"/>
                    <a:pt x="0" y="1066"/>
                  </a:cubicBezTo>
                  <a:cubicBezTo>
                    <a:pt x="0" y="1709"/>
                    <a:pt x="526" y="2134"/>
                    <a:pt x="1072" y="2134"/>
                  </a:cubicBezTo>
                  <a:cubicBezTo>
                    <a:pt x="1333" y="2134"/>
                    <a:pt x="1598" y="2037"/>
                    <a:pt x="1813" y="1822"/>
                  </a:cubicBezTo>
                  <a:cubicBezTo>
                    <a:pt x="2488" y="1147"/>
                    <a:pt x="2008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61" name="Google Shape;3411;p68">
              <a:extLst>
                <a:ext uri="{FF2B5EF4-FFF2-40B4-BE49-F238E27FC236}">
                  <a16:creationId xmlns:a16="http://schemas.microsoft.com/office/drawing/2014/main" id="{52F96648-DE99-48FC-8C9A-857F87219C08}"/>
                </a:ext>
              </a:extLst>
            </p:cNvPr>
            <p:cNvSpPr/>
            <p:nvPr/>
          </p:nvSpPr>
          <p:spPr>
            <a:xfrm>
              <a:off x="1761775" y="3018650"/>
              <a:ext cx="62225" cy="53425"/>
            </a:xfrm>
            <a:custGeom>
              <a:avLst/>
              <a:gdLst/>
              <a:ahLst/>
              <a:cxnLst/>
              <a:rect l="l" t="t" r="r" b="b"/>
              <a:pathLst>
                <a:path w="2489" h="2137" extrusionOk="0">
                  <a:moveTo>
                    <a:pt x="1065" y="0"/>
                  </a:moveTo>
                  <a:cubicBezTo>
                    <a:pt x="472" y="0"/>
                    <a:pt x="0" y="480"/>
                    <a:pt x="0" y="1065"/>
                  </a:cubicBezTo>
                  <a:cubicBezTo>
                    <a:pt x="0" y="1709"/>
                    <a:pt x="526" y="2137"/>
                    <a:pt x="1072" y="2137"/>
                  </a:cubicBezTo>
                  <a:cubicBezTo>
                    <a:pt x="1332" y="2137"/>
                    <a:pt x="1598" y="2039"/>
                    <a:pt x="1813" y="1821"/>
                  </a:cubicBezTo>
                  <a:cubicBezTo>
                    <a:pt x="2488" y="1146"/>
                    <a:pt x="2008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62" name="Google Shape;3412;p68">
              <a:extLst>
                <a:ext uri="{FF2B5EF4-FFF2-40B4-BE49-F238E27FC236}">
                  <a16:creationId xmlns:a16="http://schemas.microsoft.com/office/drawing/2014/main" id="{C7185D1E-DDBD-4153-910E-24A4A3E04CFD}"/>
                </a:ext>
              </a:extLst>
            </p:cNvPr>
            <p:cNvSpPr/>
            <p:nvPr/>
          </p:nvSpPr>
          <p:spPr>
            <a:xfrm>
              <a:off x="1761775" y="2561575"/>
              <a:ext cx="62225" cy="53425"/>
            </a:xfrm>
            <a:custGeom>
              <a:avLst/>
              <a:gdLst/>
              <a:ahLst/>
              <a:cxnLst/>
              <a:rect l="l" t="t" r="r" b="b"/>
              <a:pathLst>
                <a:path w="2489" h="2137" extrusionOk="0">
                  <a:moveTo>
                    <a:pt x="1065" y="0"/>
                  </a:moveTo>
                  <a:cubicBezTo>
                    <a:pt x="472" y="8"/>
                    <a:pt x="0" y="480"/>
                    <a:pt x="0" y="1073"/>
                  </a:cubicBezTo>
                  <a:cubicBezTo>
                    <a:pt x="0" y="1711"/>
                    <a:pt x="525" y="2137"/>
                    <a:pt x="1071" y="2137"/>
                  </a:cubicBezTo>
                  <a:cubicBezTo>
                    <a:pt x="1332" y="2137"/>
                    <a:pt x="1598" y="2039"/>
                    <a:pt x="1813" y="1821"/>
                  </a:cubicBezTo>
                  <a:cubicBezTo>
                    <a:pt x="2488" y="1154"/>
                    <a:pt x="2008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63" name="Google Shape;3413;p68">
              <a:extLst>
                <a:ext uri="{FF2B5EF4-FFF2-40B4-BE49-F238E27FC236}">
                  <a16:creationId xmlns:a16="http://schemas.microsoft.com/office/drawing/2014/main" id="{90A470C8-3CCC-4E8D-8119-923EFD6F5516}"/>
                </a:ext>
              </a:extLst>
            </p:cNvPr>
            <p:cNvSpPr/>
            <p:nvPr/>
          </p:nvSpPr>
          <p:spPr>
            <a:xfrm>
              <a:off x="1761775" y="2485550"/>
              <a:ext cx="62225" cy="53300"/>
            </a:xfrm>
            <a:custGeom>
              <a:avLst/>
              <a:gdLst/>
              <a:ahLst/>
              <a:cxnLst/>
              <a:rect l="l" t="t" r="r" b="b"/>
              <a:pathLst>
                <a:path w="2489" h="2132" extrusionOk="0">
                  <a:moveTo>
                    <a:pt x="1065" y="1"/>
                  </a:moveTo>
                  <a:cubicBezTo>
                    <a:pt x="472" y="1"/>
                    <a:pt x="0" y="480"/>
                    <a:pt x="0" y="1066"/>
                  </a:cubicBezTo>
                  <a:cubicBezTo>
                    <a:pt x="0" y="1708"/>
                    <a:pt x="523" y="2131"/>
                    <a:pt x="1067" y="2131"/>
                  </a:cubicBezTo>
                  <a:cubicBezTo>
                    <a:pt x="1329" y="2131"/>
                    <a:pt x="1597" y="2033"/>
                    <a:pt x="1813" y="1814"/>
                  </a:cubicBezTo>
                  <a:cubicBezTo>
                    <a:pt x="2488" y="1147"/>
                    <a:pt x="2008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64" name="Google Shape;3414;p68">
              <a:extLst>
                <a:ext uri="{FF2B5EF4-FFF2-40B4-BE49-F238E27FC236}">
                  <a16:creationId xmlns:a16="http://schemas.microsoft.com/office/drawing/2014/main" id="{E778BE3D-292A-46BE-A310-6866A776351E}"/>
                </a:ext>
              </a:extLst>
            </p:cNvPr>
            <p:cNvSpPr/>
            <p:nvPr/>
          </p:nvSpPr>
          <p:spPr>
            <a:xfrm>
              <a:off x="1761775" y="240935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5" y="0"/>
                  </a:moveTo>
                  <a:cubicBezTo>
                    <a:pt x="472" y="0"/>
                    <a:pt x="0" y="480"/>
                    <a:pt x="0" y="1065"/>
                  </a:cubicBezTo>
                  <a:cubicBezTo>
                    <a:pt x="0" y="1709"/>
                    <a:pt x="526" y="2133"/>
                    <a:pt x="1072" y="2133"/>
                  </a:cubicBezTo>
                  <a:cubicBezTo>
                    <a:pt x="1333" y="2133"/>
                    <a:pt x="1598" y="2036"/>
                    <a:pt x="1813" y="1821"/>
                  </a:cubicBezTo>
                  <a:cubicBezTo>
                    <a:pt x="2488" y="1146"/>
                    <a:pt x="2008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65" name="Google Shape;3415;p68">
              <a:extLst>
                <a:ext uri="{FF2B5EF4-FFF2-40B4-BE49-F238E27FC236}">
                  <a16:creationId xmlns:a16="http://schemas.microsoft.com/office/drawing/2014/main" id="{691E5DB2-9FD0-4958-87EF-6E15FAE1519E}"/>
                </a:ext>
              </a:extLst>
            </p:cNvPr>
            <p:cNvSpPr/>
            <p:nvPr/>
          </p:nvSpPr>
          <p:spPr>
            <a:xfrm>
              <a:off x="1761775" y="2333125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5" y="1"/>
                  </a:moveTo>
                  <a:cubicBezTo>
                    <a:pt x="472" y="1"/>
                    <a:pt x="0" y="480"/>
                    <a:pt x="0" y="1066"/>
                  </a:cubicBezTo>
                  <a:cubicBezTo>
                    <a:pt x="0" y="1709"/>
                    <a:pt x="526" y="2137"/>
                    <a:pt x="1072" y="2137"/>
                  </a:cubicBezTo>
                  <a:cubicBezTo>
                    <a:pt x="1332" y="2137"/>
                    <a:pt x="1598" y="2040"/>
                    <a:pt x="1813" y="1822"/>
                  </a:cubicBezTo>
                  <a:cubicBezTo>
                    <a:pt x="2488" y="1147"/>
                    <a:pt x="2008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66" name="Google Shape;3416;p68">
              <a:extLst>
                <a:ext uri="{FF2B5EF4-FFF2-40B4-BE49-F238E27FC236}">
                  <a16:creationId xmlns:a16="http://schemas.microsoft.com/office/drawing/2014/main" id="{9D4CB5E0-DF9F-4287-A8E8-3862B631F33C}"/>
                </a:ext>
              </a:extLst>
            </p:cNvPr>
            <p:cNvSpPr/>
            <p:nvPr/>
          </p:nvSpPr>
          <p:spPr>
            <a:xfrm>
              <a:off x="1761775" y="2256925"/>
              <a:ext cx="62350" cy="53425"/>
            </a:xfrm>
            <a:custGeom>
              <a:avLst/>
              <a:gdLst/>
              <a:ahLst/>
              <a:cxnLst/>
              <a:rect l="l" t="t" r="r" b="b"/>
              <a:pathLst>
                <a:path w="2494" h="2137" extrusionOk="0">
                  <a:moveTo>
                    <a:pt x="1075" y="0"/>
                  </a:moveTo>
                  <a:cubicBezTo>
                    <a:pt x="1072" y="0"/>
                    <a:pt x="1069" y="0"/>
                    <a:pt x="1065" y="0"/>
                  </a:cubicBezTo>
                  <a:cubicBezTo>
                    <a:pt x="472" y="0"/>
                    <a:pt x="0" y="480"/>
                    <a:pt x="0" y="1065"/>
                  </a:cubicBezTo>
                  <a:cubicBezTo>
                    <a:pt x="0" y="1709"/>
                    <a:pt x="526" y="2137"/>
                    <a:pt x="1074" y="2137"/>
                  </a:cubicBezTo>
                  <a:cubicBezTo>
                    <a:pt x="1336" y="2137"/>
                    <a:pt x="1603" y="2039"/>
                    <a:pt x="1821" y="1821"/>
                  </a:cubicBezTo>
                  <a:cubicBezTo>
                    <a:pt x="2494" y="1149"/>
                    <a:pt x="2020" y="0"/>
                    <a:pt x="107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67" name="Google Shape;3417;p68">
              <a:extLst>
                <a:ext uri="{FF2B5EF4-FFF2-40B4-BE49-F238E27FC236}">
                  <a16:creationId xmlns:a16="http://schemas.microsoft.com/office/drawing/2014/main" id="{F058EE19-47A8-4E4B-B45D-947AA30E6393}"/>
                </a:ext>
              </a:extLst>
            </p:cNvPr>
            <p:cNvSpPr/>
            <p:nvPr/>
          </p:nvSpPr>
          <p:spPr>
            <a:xfrm>
              <a:off x="1761775" y="218070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5" y="1"/>
                  </a:moveTo>
                  <a:cubicBezTo>
                    <a:pt x="472" y="1"/>
                    <a:pt x="0" y="480"/>
                    <a:pt x="0" y="1066"/>
                  </a:cubicBezTo>
                  <a:cubicBezTo>
                    <a:pt x="0" y="1709"/>
                    <a:pt x="526" y="2133"/>
                    <a:pt x="1072" y="2133"/>
                  </a:cubicBezTo>
                  <a:cubicBezTo>
                    <a:pt x="1333" y="2133"/>
                    <a:pt x="1598" y="2037"/>
                    <a:pt x="1813" y="1822"/>
                  </a:cubicBezTo>
                  <a:cubicBezTo>
                    <a:pt x="2488" y="1147"/>
                    <a:pt x="2008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68" name="Google Shape;3418;p68">
              <a:extLst>
                <a:ext uri="{FF2B5EF4-FFF2-40B4-BE49-F238E27FC236}">
                  <a16:creationId xmlns:a16="http://schemas.microsoft.com/office/drawing/2014/main" id="{F817F173-9B89-47C0-96E7-FBA3C281CE9F}"/>
                </a:ext>
              </a:extLst>
            </p:cNvPr>
            <p:cNvSpPr/>
            <p:nvPr/>
          </p:nvSpPr>
          <p:spPr>
            <a:xfrm>
              <a:off x="1761775" y="2104500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5" y="0"/>
                  </a:moveTo>
                  <a:cubicBezTo>
                    <a:pt x="472" y="0"/>
                    <a:pt x="0" y="480"/>
                    <a:pt x="0" y="1065"/>
                  </a:cubicBezTo>
                  <a:cubicBezTo>
                    <a:pt x="0" y="1709"/>
                    <a:pt x="526" y="2133"/>
                    <a:pt x="1072" y="2133"/>
                  </a:cubicBezTo>
                  <a:cubicBezTo>
                    <a:pt x="1333" y="2133"/>
                    <a:pt x="1598" y="2036"/>
                    <a:pt x="1813" y="1821"/>
                  </a:cubicBezTo>
                  <a:cubicBezTo>
                    <a:pt x="2488" y="1146"/>
                    <a:pt x="2008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69" name="Google Shape;3419;p68">
              <a:extLst>
                <a:ext uri="{FF2B5EF4-FFF2-40B4-BE49-F238E27FC236}">
                  <a16:creationId xmlns:a16="http://schemas.microsoft.com/office/drawing/2014/main" id="{92EAACE0-A667-4BDC-A6F8-E51DA87D41A5}"/>
                </a:ext>
              </a:extLst>
            </p:cNvPr>
            <p:cNvSpPr/>
            <p:nvPr/>
          </p:nvSpPr>
          <p:spPr>
            <a:xfrm>
              <a:off x="1761775" y="2028275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5" y="1"/>
                  </a:moveTo>
                  <a:cubicBezTo>
                    <a:pt x="472" y="1"/>
                    <a:pt x="0" y="480"/>
                    <a:pt x="0" y="1065"/>
                  </a:cubicBezTo>
                  <a:cubicBezTo>
                    <a:pt x="0" y="1709"/>
                    <a:pt x="526" y="2137"/>
                    <a:pt x="1072" y="2137"/>
                  </a:cubicBezTo>
                  <a:cubicBezTo>
                    <a:pt x="1332" y="2137"/>
                    <a:pt x="1598" y="2040"/>
                    <a:pt x="1813" y="1821"/>
                  </a:cubicBezTo>
                  <a:cubicBezTo>
                    <a:pt x="2488" y="1147"/>
                    <a:pt x="2008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70" name="Google Shape;3420;p68">
              <a:extLst>
                <a:ext uri="{FF2B5EF4-FFF2-40B4-BE49-F238E27FC236}">
                  <a16:creationId xmlns:a16="http://schemas.microsoft.com/office/drawing/2014/main" id="{E00EE4B5-84E2-4AF7-B107-4FE432FBF497}"/>
                </a:ext>
              </a:extLst>
            </p:cNvPr>
            <p:cNvSpPr/>
            <p:nvPr/>
          </p:nvSpPr>
          <p:spPr>
            <a:xfrm>
              <a:off x="1761775" y="195205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5" y="1"/>
                  </a:moveTo>
                  <a:cubicBezTo>
                    <a:pt x="472" y="9"/>
                    <a:pt x="0" y="481"/>
                    <a:pt x="0" y="1074"/>
                  </a:cubicBezTo>
                  <a:cubicBezTo>
                    <a:pt x="0" y="1712"/>
                    <a:pt x="525" y="2138"/>
                    <a:pt x="1071" y="2138"/>
                  </a:cubicBezTo>
                  <a:cubicBezTo>
                    <a:pt x="1332" y="2138"/>
                    <a:pt x="1598" y="2040"/>
                    <a:pt x="1813" y="1822"/>
                  </a:cubicBezTo>
                  <a:cubicBezTo>
                    <a:pt x="2488" y="1155"/>
                    <a:pt x="2008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71" name="Google Shape;3421;p68">
              <a:extLst>
                <a:ext uri="{FF2B5EF4-FFF2-40B4-BE49-F238E27FC236}">
                  <a16:creationId xmlns:a16="http://schemas.microsoft.com/office/drawing/2014/main" id="{400ED7EC-1139-4EED-B454-AEFC10B91C36}"/>
                </a:ext>
              </a:extLst>
            </p:cNvPr>
            <p:cNvSpPr/>
            <p:nvPr/>
          </p:nvSpPr>
          <p:spPr>
            <a:xfrm>
              <a:off x="1761775" y="164740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5" y="1"/>
                  </a:moveTo>
                  <a:cubicBezTo>
                    <a:pt x="472" y="1"/>
                    <a:pt x="0" y="481"/>
                    <a:pt x="0" y="1066"/>
                  </a:cubicBezTo>
                  <a:cubicBezTo>
                    <a:pt x="0" y="1710"/>
                    <a:pt x="526" y="2138"/>
                    <a:pt x="1072" y="2138"/>
                  </a:cubicBezTo>
                  <a:cubicBezTo>
                    <a:pt x="1332" y="2138"/>
                    <a:pt x="1598" y="2040"/>
                    <a:pt x="1813" y="1822"/>
                  </a:cubicBezTo>
                  <a:cubicBezTo>
                    <a:pt x="2488" y="1147"/>
                    <a:pt x="2008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72" name="Google Shape;3422;p68">
              <a:extLst>
                <a:ext uri="{FF2B5EF4-FFF2-40B4-BE49-F238E27FC236}">
                  <a16:creationId xmlns:a16="http://schemas.microsoft.com/office/drawing/2014/main" id="{EB657EB5-1A00-45A8-B611-456008D4BD0D}"/>
                </a:ext>
              </a:extLst>
            </p:cNvPr>
            <p:cNvSpPr/>
            <p:nvPr/>
          </p:nvSpPr>
          <p:spPr>
            <a:xfrm>
              <a:off x="1761775" y="141897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5" y="1"/>
                  </a:moveTo>
                  <a:cubicBezTo>
                    <a:pt x="472" y="1"/>
                    <a:pt x="0" y="480"/>
                    <a:pt x="0" y="1065"/>
                  </a:cubicBezTo>
                  <a:cubicBezTo>
                    <a:pt x="0" y="1709"/>
                    <a:pt x="526" y="2133"/>
                    <a:pt x="1072" y="2133"/>
                  </a:cubicBezTo>
                  <a:cubicBezTo>
                    <a:pt x="1333" y="2133"/>
                    <a:pt x="1598" y="2037"/>
                    <a:pt x="1813" y="1822"/>
                  </a:cubicBezTo>
                  <a:cubicBezTo>
                    <a:pt x="2488" y="1147"/>
                    <a:pt x="2008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73" name="Google Shape;3423;p68">
              <a:extLst>
                <a:ext uri="{FF2B5EF4-FFF2-40B4-BE49-F238E27FC236}">
                  <a16:creationId xmlns:a16="http://schemas.microsoft.com/office/drawing/2014/main" id="{0E297935-8A36-49A8-B1A0-7DF4C76396E8}"/>
                </a:ext>
              </a:extLst>
            </p:cNvPr>
            <p:cNvSpPr/>
            <p:nvPr/>
          </p:nvSpPr>
          <p:spPr>
            <a:xfrm>
              <a:off x="1761775" y="1190550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5" y="0"/>
                  </a:moveTo>
                  <a:cubicBezTo>
                    <a:pt x="472" y="0"/>
                    <a:pt x="0" y="480"/>
                    <a:pt x="0" y="1065"/>
                  </a:cubicBezTo>
                  <a:cubicBezTo>
                    <a:pt x="0" y="1709"/>
                    <a:pt x="526" y="2133"/>
                    <a:pt x="1072" y="2133"/>
                  </a:cubicBezTo>
                  <a:cubicBezTo>
                    <a:pt x="1333" y="2133"/>
                    <a:pt x="1598" y="2036"/>
                    <a:pt x="1813" y="1821"/>
                  </a:cubicBezTo>
                  <a:cubicBezTo>
                    <a:pt x="2488" y="1146"/>
                    <a:pt x="2008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74" name="Google Shape;3424;p68">
              <a:extLst>
                <a:ext uri="{FF2B5EF4-FFF2-40B4-BE49-F238E27FC236}">
                  <a16:creationId xmlns:a16="http://schemas.microsoft.com/office/drawing/2014/main" id="{406EEA8C-0806-44AA-98A4-F03DFF8E7614}"/>
                </a:ext>
              </a:extLst>
            </p:cNvPr>
            <p:cNvSpPr/>
            <p:nvPr/>
          </p:nvSpPr>
          <p:spPr>
            <a:xfrm>
              <a:off x="1761775" y="111432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5" y="1"/>
                  </a:moveTo>
                  <a:cubicBezTo>
                    <a:pt x="472" y="1"/>
                    <a:pt x="0" y="480"/>
                    <a:pt x="0" y="1065"/>
                  </a:cubicBezTo>
                  <a:cubicBezTo>
                    <a:pt x="0" y="1709"/>
                    <a:pt x="526" y="2133"/>
                    <a:pt x="1072" y="2133"/>
                  </a:cubicBezTo>
                  <a:cubicBezTo>
                    <a:pt x="1333" y="2133"/>
                    <a:pt x="1598" y="2037"/>
                    <a:pt x="1813" y="1822"/>
                  </a:cubicBezTo>
                  <a:cubicBezTo>
                    <a:pt x="2488" y="1147"/>
                    <a:pt x="2008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75" name="Google Shape;3425;p68">
              <a:extLst>
                <a:ext uri="{FF2B5EF4-FFF2-40B4-BE49-F238E27FC236}">
                  <a16:creationId xmlns:a16="http://schemas.microsoft.com/office/drawing/2014/main" id="{B3A940C9-E94E-4F49-B9E3-E65A56A018E1}"/>
                </a:ext>
              </a:extLst>
            </p:cNvPr>
            <p:cNvSpPr/>
            <p:nvPr/>
          </p:nvSpPr>
          <p:spPr>
            <a:xfrm>
              <a:off x="1685550" y="3018650"/>
              <a:ext cx="62225" cy="53425"/>
            </a:xfrm>
            <a:custGeom>
              <a:avLst/>
              <a:gdLst/>
              <a:ahLst/>
              <a:cxnLst/>
              <a:rect l="l" t="t" r="r" b="b"/>
              <a:pathLst>
                <a:path w="2489" h="2137" extrusionOk="0">
                  <a:moveTo>
                    <a:pt x="1066" y="0"/>
                  </a:moveTo>
                  <a:cubicBezTo>
                    <a:pt x="472" y="0"/>
                    <a:pt x="1" y="480"/>
                    <a:pt x="1" y="1065"/>
                  </a:cubicBezTo>
                  <a:cubicBezTo>
                    <a:pt x="1" y="1709"/>
                    <a:pt x="526" y="2137"/>
                    <a:pt x="1075" y="2137"/>
                  </a:cubicBezTo>
                  <a:cubicBezTo>
                    <a:pt x="1337" y="2137"/>
                    <a:pt x="1604" y="2039"/>
                    <a:pt x="1822" y="1821"/>
                  </a:cubicBezTo>
                  <a:cubicBezTo>
                    <a:pt x="2489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76" name="Google Shape;3426;p68">
              <a:extLst>
                <a:ext uri="{FF2B5EF4-FFF2-40B4-BE49-F238E27FC236}">
                  <a16:creationId xmlns:a16="http://schemas.microsoft.com/office/drawing/2014/main" id="{DA9CF98A-FE19-4C91-A510-F39F48294BE7}"/>
                </a:ext>
              </a:extLst>
            </p:cNvPr>
            <p:cNvSpPr/>
            <p:nvPr/>
          </p:nvSpPr>
          <p:spPr>
            <a:xfrm>
              <a:off x="1685550" y="2942425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72" y="9"/>
                    <a:pt x="1" y="480"/>
                    <a:pt x="1" y="1066"/>
                  </a:cubicBezTo>
                  <a:cubicBezTo>
                    <a:pt x="1" y="1709"/>
                    <a:pt x="526" y="2137"/>
                    <a:pt x="1072" y="2137"/>
                  </a:cubicBezTo>
                  <a:cubicBezTo>
                    <a:pt x="1333" y="2137"/>
                    <a:pt x="1598" y="2040"/>
                    <a:pt x="1814" y="1822"/>
                  </a:cubicBezTo>
                  <a:cubicBezTo>
                    <a:pt x="2489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77" name="Google Shape;3427;p68">
              <a:extLst>
                <a:ext uri="{FF2B5EF4-FFF2-40B4-BE49-F238E27FC236}">
                  <a16:creationId xmlns:a16="http://schemas.microsoft.com/office/drawing/2014/main" id="{78119EC5-CEBE-4003-ADC4-592D5ADA00AC}"/>
                </a:ext>
              </a:extLst>
            </p:cNvPr>
            <p:cNvSpPr/>
            <p:nvPr/>
          </p:nvSpPr>
          <p:spPr>
            <a:xfrm>
              <a:off x="1685550" y="2866425"/>
              <a:ext cx="62225" cy="53275"/>
            </a:xfrm>
            <a:custGeom>
              <a:avLst/>
              <a:gdLst/>
              <a:ahLst/>
              <a:cxnLst/>
              <a:rect l="l" t="t" r="r" b="b"/>
              <a:pathLst>
                <a:path w="2489" h="2131" extrusionOk="0">
                  <a:moveTo>
                    <a:pt x="1066" y="0"/>
                  </a:moveTo>
                  <a:cubicBezTo>
                    <a:pt x="472" y="0"/>
                    <a:pt x="1" y="472"/>
                    <a:pt x="1" y="1065"/>
                  </a:cubicBezTo>
                  <a:cubicBezTo>
                    <a:pt x="1" y="1707"/>
                    <a:pt x="523" y="2131"/>
                    <a:pt x="1070" y="2131"/>
                  </a:cubicBezTo>
                  <a:cubicBezTo>
                    <a:pt x="1333" y="2131"/>
                    <a:pt x="1603" y="2032"/>
                    <a:pt x="1822" y="1813"/>
                  </a:cubicBezTo>
                  <a:cubicBezTo>
                    <a:pt x="2489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78" name="Google Shape;3428;p68">
              <a:extLst>
                <a:ext uri="{FF2B5EF4-FFF2-40B4-BE49-F238E27FC236}">
                  <a16:creationId xmlns:a16="http://schemas.microsoft.com/office/drawing/2014/main" id="{D0CCFABA-9B59-425B-AC73-F1C8F77403FB}"/>
                </a:ext>
              </a:extLst>
            </p:cNvPr>
            <p:cNvSpPr/>
            <p:nvPr/>
          </p:nvSpPr>
          <p:spPr>
            <a:xfrm>
              <a:off x="1685550" y="2561575"/>
              <a:ext cx="62225" cy="53425"/>
            </a:xfrm>
            <a:custGeom>
              <a:avLst/>
              <a:gdLst/>
              <a:ahLst/>
              <a:cxnLst/>
              <a:rect l="l" t="t" r="r" b="b"/>
              <a:pathLst>
                <a:path w="2489" h="2137" extrusionOk="0">
                  <a:moveTo>
                    <a:pt x="1066" y="0"/>
                  </a:moveTo>
                  <a:cubicBezTo>
                    <a:pt x="472" y="8"/>
                    <a:pt x="1" y="480"/>
                    <a:pt x="1" y="1073"/>
                  </a:cubicBezTo>
                  <a:cubicBezTo>
                    <a:pt x="1" y="1711"/>
                    <a:pt x="525" y="2137"/>
                    <a:pt x="1071" y="2137"/>
                  </a:cubicBezTo>
                  <a:cubicBezTo>
                    <a:pt x="1332" y="2137"/>
                    <a:pt x="1598" y="2039"/>
                    <a:pt x="1814" y="1821"/>
                  </a:cubicBezTo>
                  <a:cubicBezTo>
                    <a:pt x="2489" y="1154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79" name="Google Shape;3429;p68">
              <a:extLst>
                <a:ext uri="{FF2B5EF4-FFF2-40B4-BE49-F238E27FC236}">
                  <a16:creationId xmlns:a16="http://schemas.microsoft.com/office/drawing/2014/main" id="{FDAB49E7-FBA2-4A79-BA47-D42F22DBA4A2}"/>
                </a:ext>
              </a:extLst>
            </p:cNvPr>
            <p:cNvSpPr/>
            <p:nvPr/>
          </p:nvSpPr>
          <p:spPr>
            <a:xfrm>
              <a:off x="1685550" y="2485550"/>
              <a:ext cx="62225" cy="53300"/>
            </a:xfrm>
            <a:custGeom>
              <a:avLst/>
              <a:gdLst/>
              <a:ahLst/>
              <a:cxnLst/>
              <a:rect l="l" t="t" r="r" b="b"/>
              <a:pathLst>
                <a:path w="2489" h="2132" extrusionOk="0">
                  <a:moveTo>
                    <a:pt x="1066" y="1"/>
                  </a:moveTo>
                  <a:cubicBezTo>
                    <a:pt x="472" y="1"/>
                    <a:pt x="1" y="480"/>
                    <a:pt x="1" y="1066"/>
                  </a:cubicBezTo>
                  <a:cubicBezTo>
                    <a:pt x="1" y="1708"/>
                    <a:pt x="523" y="2131"/>
                    <a:pt x="1070" y="2131"/>
                  </a:cubicBezTo>
                  <a:cubicBezTo>
                    <a:pt x="1333" y="2131"/>
                    <a:pt x="1603" y="2033"/>
                    <a:pt x="1822" y="1814"/>
                  </a:cubicBezTo>
                  <a:cubicBezTo>
                    <a:pt x="2489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80" name="Google Shape;3430;p68">
              <a:extLst>
                <a:ext uri="{FF2B5EF4-FFF2-40B4-BE49-F238E27FC236}">
                  <a16:creationId xmlns:a16="http://schemas.microsoft.com/office/drawing/2014/main" id="{6E18F55C-848C-471D-9492-A1AB64A64486}"/>
                </a:ext>
              </a:extLst>
            </p:cNvPr>
            <p:cNvSpPr/>
            <p:nvPr/>
          </p:nvSpPr>
          <p:spPr>
            <a:xfrm>
              <a:off x="1685550" y="240935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0"/>
                  </a:moveTo>
                  <a:cubicBezTo>
                    <a:pt x="472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6"/>
                    <a:pt x="1814" y="1821"/>
                  </a:cubicBezTo>
                  <a:cubicBezTo>
                    <a:pt x="2489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81" name="Google Shape;3431;p68">
              <a:extLst>
                <a:ext uri="{FF2B5EF4-FFF2-40B4-BE49-F238E27FC236}">
                  <a16:creationId xmlns:a16="http://schemas.microsoft.com/office/drawing/2014/main" id="{3040153C-1916-41B2-81D4-740824C4867A}"/>
                </a:ext>
              </a:extLst>
            </p:cNvPr>
            <p:cNvSpPr/>
            <p:nvPr/>
          </p:nvSpPr>
          <p:spPr>
            <a:xfrm>
              <a:off x="1685550" y="2333125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72" y="1"/>
                    <a:pt x="1" y="480"/>
                    <a:pt x="1" y="1066"/>
                  </a:cubicBezTo>
                  <a:cubicBezTo>
                    <a:pt x="1" y="1709"/>
                    <a:pt x="526" y="2137"/>
                    <a:pt x="1072" y="2137"/>
                  </a:cubicBezTo>
                  <a:cubicBezTo>
                    <a:pt x="1333" y="2137"/>
                    <a:pt x="1598" y="2040"/>
                    <a:pt x="1814" y="1822"/>
                  </a:cubicBezTo>
                  <a:cubicBezTo>
                    <a:pt x="2489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82" name="Google Shape;3432;p68">
              <a:extLst>
                <a:ext uri="{FF2B5EF4-FFF2-40B4-BE49-F238E27FC236}">
                  <a16:creationId xmlns:a16="http://schemas.microsoft.com/office/drawing/2014/main" id="{C948D9EC-DD7E-4D70-8250-DA450C8C9100}"/>
                </a:ext>
              </a:extLst>
            </p:cNvPr>
            <p:cNvSpPr/>
            <p:nvPr/>
          </p:nvSpPr>
          <p:spPr>
            <a:xfrm>
              <a:off x="1685550" y="2256925"/>
              <a:ext cx="62375" cy="53425"/>
            </a:xfrm>
            <a:custGeom>
              <a:avLst/>
              <a:gdLst/>
              <a:ahLst/>
              <a:cxnLst/>
              <a:rect l="l" t="t" r="r" b="b"/>
              <a:pathLst>
                <a:path w="2495" h="2137" extrusionOk="0">
                  <a:moveTo>
                    <a:pt x="1076" y="0"/>
                  </a:moveTo>
                  <a:cubicBezTo>
                    <a:pt x="1073" y="0"/>
                    <a:pt x="1069" y="0"/>
                    <a:pt x="1066" y="0"/>
                  </a:cubicBezTo>
                  <a:cubicBezTo>
                    <a:pt x="472" y="0"/>
                    <a:pt x="1" y="480"/>
                    <a:pt x="1" y="1065"/>
                  </a:cubicBezTo>
                  <a:cubicBezTo>
                    <a:pt x="1" y="1709"/>
                    <a:pt x="526" y="2137"/>
                    <a:pt x="1075" y="2137"/>
                  </a:cubicBezTo>
                  <a:cubicBezTo>
                    <a:pt x="1337" y="2137"/>
                    <a:pt x="1604" y="2039"/>
                    <a:pt x="1822" y="1821"/>
                  </a:cubicBezTo>
                  <a:cubicBezTo>
                    <a:pt x="2494" y="1149"/>
                    <a:pt x="2020" y="0"/>
                    <a:pt x="107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83" name="Google Shape;3433;p68">
              <a:extLst>
                <a:ext uri="{FF2B5EF4-FFF2-40B4-BE49-F238E27FC236}">
                  <a16:creationId xmlns:a16="http://schemas.microsoft.com/office/drawing/2014/main" id="{C8E216C2-41DA-40C2-B384-A40CFD6A3E01}"/>
                </a:ext>
              </a:extLst>
            </p:cNvPr>
            <p:cNvSpPr/>
            <p:nvPr/>
          </p:nvSpPr>
          <p:spPr>
            <a:xfrm>
              <a:off x="1685550" y="218070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72" y="1"/>
                    <a:pt x="1" y="480"/>
                    <a:pt x="1" y="1066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7"/>
                    <a:pt x="1814" y="1822"/>
                  </a:cubicBezTo>
                  <a:cubicBezTo>
                    <a:pt x="2489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84" name="Google Shape;3434;p68">
              <a:extLst>
                <a:ext uri="{FF2B5EF4-FFF2-40B4-BE49-F238E27FC236}">
                  <a16:creationId xmlns:a16="http://schemas.microsoft.com/office/drawing/2014/main" id="{DFF0D2DD-A3D2-407E-88C0-DBC39CE2822F}"/>
                </a:ext>
              </a:extLst>
            </p:cNvPr>
            <p:cNvSpPr/>
            <p:nvPr/>
          </p:nvSpPr>
          <p:spPr>
            <a:xfrm>
              <a:off x="1685550" y="2104500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6" y="0"/>
                  </a:moveTo>
                  <a:cubicBezTo>
                    <a:pt x="472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6"/>
                    <a:pt x="1814" y="1821"/>
                  </a:cubicBezTo>
                  <a:cubicBezTo>
                    <a:pt x="2489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85" name="Google Shape;3435;p68">
              <a:extLst>
                <a:ext uri="{FF2B5EF4-FFF2-40B4-BE49-F238E27FC236}">
                  <a16:creationId xmlns:a16="http://schemas.microsoft.com/office/drawing/2014/main" id="{9277AFA0-5A5C-42D9-A2BC-068F54DB5849}"/>
                </a:ext>
              </a:extLst>
            </p:cNvPr>
            <p:cNvSpPr/>
            <p:nvPr/>
          </p:nvSpPr>
          <p:spPr>
            <a:xfrm>
              <a:off x="1685550" y="2028275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72" y="1"/>
                    <a:pt x="1" y="480"/>
                    <a:pt x="1" y="1065"/>
                  </a:cubicBezTo>
                  <a:cubicBezTo>
                    <a:pt x="1" y="1709"/>
                    <a:pt x="526" y="2137"/>
                    <a:pt x="1072" y="2137"/>
                  </a:cubicBezTo>
                  <a:cubicBezTo>
                    <a:pt x="1333" y="2137"/>
                    <a:pt x="1598" y="2040"/>
                    <a:pt x="1814" y="1821"/>
                  </a:cubicBezTo>
                  <a:cubicBezTo>
                    <a:pt x="2489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86" name="Google Shape;3436;p68">
              <a:extLst>
                <a:ext uri="{FF2B5EF4-FFF2-40B4-BE49-F238E27FC236}">
                  <a16:creationId xmlns:a16="http://schemas.microsoft.com/office/drawing/2014/main" id="{F42A5F2D-76D8-49BC-B391-55B964030737}"/>
                </a:ext>
              </a:extLst>
            </p:cNvPr>
            <p:cNvSpPr/>
            <p:nvPr/>
          </p:nvSpPr>
          <p:spPr>
            <a:xfrm>
              <a:off x="1685550" y="195205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72" y="9"/>
                    <a:pt x="1" y="481"/>
                    <a:pt x="1" y="1074"/>
                  </a:cubicBezTo>
                  <a:cubicBezTo>
                    <a:pt x="1" y="1712"/>
                    <a:pt x="525" y="2138"/>
                    <a:pt x="1071" y="2138"/>
                  </a:cubicBezTo>
                  <a:cubicBezTo>
                    <a:pt x="1332" y="2138"/>
                    <a:pt x="1598" y="2040"/>
                    <a:pt x="1814" y="1822"/>
                  </a:cubicBezTo>
                  <a:cubicBezTo>
                    <a:pt x="2489" y="1155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87" name="Google Shape;3437;p68">
              <a:extLst>
                <a:ext uri="{FF2B5EF4-FFF2-40B4-BE49-F238E27FC236}">
                  <a16:creationId xmlns:a16="http://schemas.microsoft.com/office/drawing/2014/main" id="{62902D6E-11D8-4706-8D20-CF87D4EEDB9A}"/>
                </a:ext>
              </a:extLst>
            </p:cNvPr>
            <p:cNvSpPr/>
            <p:nvPr/>
          </p:nvSpPr>
          <p:spPr>
            <a:xfrm>
              <a:off x="1685550" y="1876050"/>
              <a:ext cx="62225" cy="53275"/>
            </a:xfrm>
            <a:custGeom>
              <a:avLst/>
              <a:gdLst/>
              <a:ahLst/>
              <a:cxnLst/>
              <a:rect l="l" t="t" r="r" b="b"/>
              <a:pathLst>
                <a:path w="2489" h="2131" extrusionOk="0">
                  <a:moveTo>
                    <a:pt x="1066" y="1"/>
                  </a:moveTo>
                  <a:cubicBezTo>
                    <a:pt x="472" y="1"/>
                    <a:pt x="1" y="472"/>
                    <a:pt x="1" y="1066"/>
                  </a:cubicBezTo>
                  <a:cubicBezTo>
                    <a:pt x="1" y="1707"/>
                    <a:pt x="523" y="2131"/>
                    <a:pt x="1068" y="2131"/>
                  </a:cubicBezTo>
                  <a:cubicBezTo>
                    <a:pt x="1330" y="2131"/>
                    <a:pt x="1597" y="2033"/>
                    <a:pt x="1814" y="1813"/>
                  </a:cubicBezTo>
                  <a:cubicBezTo>
                    <a:pt x="2489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88" name="Google Shape;3438;p68">
              <a:extLst>
                <a:ext uri="{FF2B5EF4-FFF2-40B4-BE49-F238E27FC236}">
                  <a16:creationId xmlns:a16="http://schemas.microsoft.com/office/drawing/2014/main" id="{203ED5E7-E9C3-4D51-85D2-A0B8037E04B3}"/>
                </a:ext>
              </a:extLst>
            </p:cNvPr>
            <p:cNvSpPr/>
            <p:nvPr/>
          </p:nvSpPr>
          <p:spPr>
            <a:xfrm>
              <a:off x="1685550" y="164740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72" y="9"/>
                    <a:pt x="1" y="481"/>
                    <a:pt x="1" y="1066"/>
                  </a:cubicBezTo>
                  <a:cubicBezTo>
                    <a:pt x="1" y="1710"/>
                    <a:pt x="526" y="2138"/>
                    <a:pt x="1072" y="2138"/>
                  </a:cubicBezTo>
                  <a:cubicBezTo>
                    <a:pt x="1333" y="2138"/>
                    <a:pt x="1598" y="2040"/>
                    <a:pt x="1814" y="1822"/>
                  </a:cubicBezTo>
                  <a:cubicBezTo>
                    <a:pt x="2489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89" name="Google Shape;3439;p68">
              <a:extLst>
                <a:ext uri="{FF2B5EF4-FFF2-40B4-BE49-F238E27FC236}">
                  <a16:creationId xmlns:a16="http://schemas.microsoft.com/office/drawing/2014/main" id="{3CE48068-FA36-455A-9223-8CBB0425F93D}"/>
                </a:ext>
              </a:extLst>
            </p:cNvPr>
            <p:cNvSpPr/>
            <p:nvPr/>
          </p:nvSpPr>
          <p:spPr>
            <a:xfrm>
              <a:off x="1685550" y="134275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72" y="1"/>
                    <a:pt x="1" y="481"/>
                    <a:pt x="1" y="1066"/>
                  </a:cubicBezTo>
                  <a:cubicBezTo>
                    <a:pt x="1" y="1710"/>
                    <a:pt x="526" y="2138"/>
                    <a:pt x="1072" y="2138"/>
                  </a:cubicBezTo>
                  <a:cubicBezTo>
                    <a:pt x="1333" y="2138"/>
                    <a:pt x="1598" y="2040"/>
                    <a:pt x="1814" y="1822"/>
                  </a:cubicBezTo>
                  <a:cubicBezTo>
                    <a:pt x="2489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90" name="Google Shape;3440;p68">
              <a:extLst>
                <a:ext uri="{FF2B5EF4-FFF2-40B4-BE49-F238E27FC236}">
                  <a16:creationId xmlns:a16="http://schemas.microsoft.com/office/drawing/2014/main" id="{E0CDD43E-D664-45ED-8DFE-482F29113370}"/>
                </a:ext>
              </a:extLst>
            </p:cNvPr>
            <p:cNvSpPr/>
            <p:nvPr/>
          </p:nvSpPr>
          <p:spPr>
            <a:xfrm>
              <a:off x="1685550" y="111432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72" y="1"/>
                    <a:pt x="1" y="480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7"/>
                    <a:pt x="1814" y="1822"/>
                  </a:cubicBezTo>
                  <a:cubicBezTo>
                    <a:pt x="2489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91" name="Google Shape;3441;p68">
              <a:extLst>
                <a:ext uri="{FF2B5EF4-FFF2-40B4-BE49-F238E27FC236}">
                  <a16:creationId xmlns:a16="http://schemas.microsoft.com/office/drawing/2014/main" id="{70F4CCC7-E785-4FE0-9B3F-5D3E57A83CA1}"/>
                </a:ext>
              </a:extLst>
            </p:cNvPr>
            <p:cNvSpPr/>
            <p:nvPr/>
          </p:nvSpPr>
          <p:spPr>
            <a:xfrm>
              <a:off x="1609350" y="2942425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80" y="9"/>
                    <a:pt x="0" y="480"/>
                    <a:pt x="0" y="1066"/>
                  </a:cubicBezTo>
                  <a:cubicBezTo>
                    <a:pt x="0" y="1709"/>
                    <a:pt x="526" y="2137"/>
                    <a:pt x="1074" y="2137"/>
                  </a:cubicBezTo>
                  <a:cubicBezTo>
                    <a:pt x="1336" y="2137"/>
                    <a:pt x="1603" y="2040"/>
                    <a:pt x="1821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92" name="Google Shape;3442;p68">
              <a:extLst>
                <a:ext uri="{FF2B5EF4-FFF2-40B4-BE49-F238E27FC236}">
                  <a16:creationId xmlns:a16="http://schemas.microsoft.com/office/drawing/2014/main" id="{5BB35465-3B58-4822-8F7A-E8D4E5B7FD85}"/>
                </a:ext>
              </a:extLst>
            </p:cNvPr>
            <p:cNvSpPr/>
            <p:nvPr/>
          </p:nvSpPr>
          <p:spPr>
            <a:xfrm>
              <a:off x="1609350" y="2866425"/>
              <a:ext cx="62200" cy="53275"/>
            </a:xfrm>
            <a:custGeom>
              <a:avLst/>
              <a:gdLst/>
              <a:ahLst/>
              <a:cxnLst/>
              <a:rect l="l" t="t" r="r" b="b"/>
              <a:pathLst>
                <a:path w="2488" h="2131" extrusionOk="0">
                  <a:moveTo>
                    <a:pt x="1065" y="0"/>
                  </a:moveTo>
                  <a:cubicBezTo>
                    <a:pt x="480" y="0"/>
                    <a:pt x="0" y="472"/>
                    <a:pt x="0" y="1065"/>
                  </a:cubicBezTo>
                  <a:cubicBezTo>
                    <a:pt x="0" y="1707"/>
                    <a:pt x="523" y="2131"/>
                    <a:pt x="1069" y="2131"/>
                  </a:cubicBezTo>
                  <a:cubicBezTo>
                    <a:pt x="1333" y="2131"/>
                    <a:pt x="1602" y="2032"/>
                    <a:pt x="1821" y="1813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93" name="Google Shape;3443;p68">
              <a:extLst>
                <a:ext uri="{FF2B5EF4-FFF2-40B4-BE49-F238E27FC236}">
                  <a16:creationId xmlns:a16="http://schemas.microsoft.com/office/drawing/2014/main" id="{74D2AEFD-19A6-4AED-B5F7-A71FB26A2F46}"/>
                </a:ext>
              </a:extLst>
            </p:cNvPr>
            <p:cNvSpPr/>
            <p:nvPr/>
          </p:nvSpPr>
          <p:spPr>
            <a:xfrm>
              <a:off x="1609350" y="2561575"/>
              <a:ext cx="62200" cy="53425"/>
            </a:xfrm>
            <a:custGeom>
              <a:avLst/>
              <a:gdLst/>
              <a:ahLst/>
              <a:cxnLst/>
              <a:rect l="l" t="t" r="r" b="b"/>
              <a:pathLst>
                <a:path w="2488" h="2137" extrusionOk="0">
                  <a:moveTo>
                    <a:pt x="1065" y="0"/>
                  </a:moveTo>
                  <a:cubicBezTo>
                    <a:pt x="480" y="8"/>
                    <a:pt x="0" y="480"/>
                    <a:pt x="0" y="1073"/>
                  </a:cubicBezTo>
                  <a:cubicBezTo>
                    <a:pt x="0" y="1711"/>
                    <a:pt x="525" y="2137"/>
                    <a:pt x="1073" y="2137"/>
                  </a:cubicBezTo>
                  <a:cubicBezTo>
                    <a:pt x="1335" y="2137"/>
                    <a:pt x="1603" y="2039"/>
                    <a:pt x="1821" y="1821"/>
                  </a:cubicBezTo>
                  <a:cubicBezTo>
                    <a:pt x="2488" y="1154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94" name="Google Shape;3444;p68">
              <a:extLst>
                <a:ext uri="{FF2B5EF4-FFF2-40B4-BE49-F238E27FC236}">
                  <a16:creationId xmlns:a16="http://schemas.microsoft.com/office/drawing/2014/main" id="{EE469E95-DE4B-4E8D-A198-8A7CB70332C4}"/>
                </a:ext>
              </a:extLst>
            </p:cNvPr>
            <p:cNvSpPr/>
            <p:nvPr/>
          </p:nvSpPr>
          <p:spPr>
            <a:xfrm>
              <a:off x="1609350" y="2485550"/>
              <a:ext cx="62200" cy="53300"/>
            </a:xfrm>
            <a:custGeom>
              <a:avLst/>
              <a:gdLst/>
              <a:ahLst/>
              <a:cxnLst/>
              <a:rect l="l" t="t" r="r" b="b"/>
              <a:pathLst>
                <a:path w="2488" h="2132" extrusionOk="0">
                  <a:moveTo>
                    <a:pt x="1065" y="1"/>
                  </a:moveTo>
                  <a:cubicBezTo>
                    <a:pt x="480" y="1"/>
                    <a:pt x="0" y="480"/>
                    <a:pt x="0" y="1066"/>
                  </a:cubicBezTo>
                  <a:cubicBezTo>
                    <a:pt x="0" y="1708"/>
                    <a:pt x="523" y="2131"/>
                    <a:pt x="1069" y="2131"/>
                  </a:cubicBezTo>
                  <a:cubicBezTo>
                    <a:pt x="1333" y="2131"/>
                    <a:pt x="1602" y="2033"/>
                    <a:pt x="1821" y="1814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95" name="Google Shape;3445;p68">
              <a:extLst>
                <a:ext uri="{FF2B5EF4-FFF2-40B4-BE49-F238E27FC236}">
                  <a16:creationId xmlns:a16="http://schemas.microsoft.com/office/drawing/2014/main" id="{35FAE24C-99E5-42F0-946F-3EFB53211507}"/>
                </a:ext>
              </a:extLst>
            </p:cNvPr>
            <p:cNvSpPr/>
            <p:nvPr/>
          </p:nvSpPr>
          <p:spPr>
            <a:xfrm>
              <a:off x="1609350" y="2409350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96" name="Google Shape;3446;p68">
              <a:extLst>
                <a:ext uri="{FF2B5EF4-FFF2-40B4-BE49-F238E27FC236}">
                  <a16:creationId xmlns:a16="http://schemas.microsoft.com/office/drawing/2014/main" id="{6C8FA695-C521-43B6-BAE8-B27159E99E46}"/>
                </a:ext>
              </a:extLst>
            </p:cNvPr>
            <p:cNvSpPr/>
            <p:nvPr/>
          </p:nvSpPr>
          <p:spPr>
            <a:xfrm>
              <a:off x="1609350" y="2333125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80" y="1"/>
                    <a:pt x="0" y="480"/>
                    <a:pt x="0" y="1066"/>
                  </a:cubicBezTo>
                  <a:cubicBezTo>
                    <a:pt x="0" y="1709"/>
                    <a:pt x="526" y="2137"/>
                    <a:pt x="1074" y="2137"/>
                  </a:cubicBezTo>
                  <a:cubicBezTo>
                    <a:pt x="1336" y="2137"/>
                    <a:pt x="1603" y="2040"/>
                    <a:pt x="1821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97" name="Google Shape;3447;p68">
              <a:extLst>
                <a:ext uri="{FF2B5EF4-FFF2-40B4-BE49-F238E27FC236}">
                  <a16:creationId xmlns:a16="http://schemas.microsoft.com/office/drawing/2014/main" id="{C638EF4B-47D6-4C26-966C-1ED68CDB8605}"/>
                </a:ext>
              </a:extLst>
            </p:cNvPr>
            <p:cNvSpPr/>
            <p:nvPr/>
          </p:nvSpPr>
          <p:spPr>
            <a:xfrm>
              <a:off x="1609350" y="2256925"/>
              <a:ext cx="62350" cy="53425"/>
            </a:xfrm>
            <a:custGeom>
              <a:avLst/>
              <a:gdLst/>
              <a:ahLst/>
              <a:cxnLst/>
              <a:rect l="l" t="t" r="r" b="b"/>
              <a:pathLst>
                <a:path w="2494" h="2137" extrusionOk="0">
                  <a:moveTo>
                    <a:pt x="1075" y="0"/>
                  </a:moveTo>
                  <a:cubicBezTo>
                    <a:pt x="1072" y="0"/>
                    <a:pt x="1069" y="0"/>
                    <a:pt x="1065" y="0"/>
                  </a:cubicBez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9" y="2137"/>
                    <a:pt x="1078" y="2137"/>
                  </a:cubicBezTo>
                  <a:cubicBezTo>
                    <a:pt x="1340" y="2137"/>
                    <a:pt x="1606" y="2039"/>
                    <a:pt x="1821" y="1821"/>
                  </a:cubicBezTo>
                  <a:cubicBezTo>
                    <a:pt x="2494" y="1149"/>
                    <a:pt x="2020" y="0"/>
                    <a:pt x="107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98" name="Google Shape;3448;p68">
              <a:extLst>
                <a:ext uri="{FF2B5EF4-FFF2-40B4-BE49-F238E27FC236}">
                  <a16:creationId xmlns:a16="http://schemas.microsoft.com/office/drawing/2014/main" id="{47A7A4EA-79CE-4F8D-A2DD-3D782329D5ED}"/>
                </a:ext>
              </a:extLst>
            </p:cNvPr>
            <p:cNvSpPr/>
            <p:nvPr/>
          </p:nvSpPr>
          <p:spPr>
            <a:xfrm>
              <a:off x="1609350" y="2180700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6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7"/>
                    <a:pt x="1821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99" name="Google Shape;3449;p68">
              <a:extLst>
                <a:ext uri="{FF2B5EF4-FFF2-40B4-BE49-F238E27FC236}">
                  <a16:creationId xmlns:a16="http://schemas.microsoft.com/office/drawing/2014/main" id="{0F442757-8D06-4853-8AC5-AE0DC92918ED}"/>
                </a:ext>
              </a:extLst>
            </p:cNvPr>
            <p:cNvSpPr/>
            <p:nvPr/>
          </p:nvSpPr>
          <p:spPr>
            <a:xfrm>
              <a:off x="1609350" y="2104500"/>
              <a:ext cx="62200" cy="53325"/>
            </a:xfrm>
            <a:custGeom>
              <a:avLst/>
              <a:gdLst/>
              <a:ahLst/>
              <a:cxnLst/>
              <a:rect l="l" t="t" r="r" b="b"/>
              <a:pathLst>
                <a:path w="2488" h="2133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00" name="Google Shape;3450;p68">
              <a:extLst>
                <a:ext uri="{FF2B5EF4-FFF2-40B4-BE49-F238E27FC236}">
                  <a16:creationId xmlns:a16="http://schemas.microsoft.com/office/drawing/2014/main" id="{CA7A84F6-19C4-4D1E-B685-089E223244C8}"/>
                </a:ext>
              </a:extLst>
            </p:cNvPr>
            <p:cNvSpPr/>
            <p:nvPr/>
          </p:nvSpPr>
          <p:spPr>
            <a:xfrm>
              <a:off x="1609350" y="2028275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80" y="1"/>
                    <a:pt x="0" y="480"/>
                    <a:pt x="0" y="1065"/>
                  </a:cubicBezTo>
                  <a:cubicBezTo>
                    <a:pt x="0" y="1709"/>
                    <a:pt x="526" y="2137"/>
                    <a:pt x="1074" y="2137"/>
                  </a:cubicBezTo>
                  <a:cubicBezTo>
                    <a:pt x="1336" y="2137"/>
                    <a:pt x="1603" y="2040"/>
                    <a:pt x="1821" y="1821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01" name="Google Shape;3451;p68">
              <a:extLst>
                <a:ext uri="{FF2B5EF4-FFF2-40B4-BE49-F238E27FC236}">
                  <a16:creationId xmlns:a16="http://schemas.microsoft.com/office/drawing/2014/main" id="{AF2AF060-560E-45BC-AB10-0AE7C784A857}"/>
                </a:ext>
              </a:extLst>
            </p:cNvPr>
            <p:cNvSpPr/>
            <p:nvPr/>
          </p:nvSpPr>
          <p:spPr>
            <a:xfrm>
              <a:off x="1609350" y="1952050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80" y="9"/>
                    <a:pt x="0" y="481"/>
                    <a:pt x="0" y="1074"/>
                  </a:cubicBezTo>
                  <a:cubicBezTo>
                    <a:pt x="0" y="1712"/>
                    <a:pt x="525" y="2138"/>
                    <a:pt x="1073" y="2138"/>
                  </a:cubicBezTo>
                  <a:cubicBezTo>
                    <a:pt x="1335" y="2138"/>
                    <a:pt x="1603" y="2040"/>
                    <a:pt x="1821" y="1822"/>
                  </a:cubicBezTo>
                  <a:cubicBezTo>
                    <a:pt x="2488" y="1155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02" name="Google Shape;3452;p68">
              <a:extLst>
                <a:ext uri="{FF2B5EF4-FFF2-40B4-BE49-F238E27FC236}">
                  <a16:creationId xmlns:a16="http://schemas.microsoft.com/office/drawing/2014/main" id="{CD66C772-A92B-430E-A695-D1A0B7F54813}"/>
                </a:ext>
              </a:extLst>
            </p:cNvPr>
            <p:cNvSpPr/>
            <p:nvPr/>
          </p:nvSpPr>
          <p:spPr>
            <a:xfrm>
              <a:off x="1609350" y="1876050"/>
              <a:ext cx="62200" cy="53275"/>
            </a:xfrm>
            <a:custGeom>
              <a:avLst/>
              <a:gdLst/>
              <a:ahLst/>
              <a:cxnLst/>
              <a:rect l="l" t="t" r="r" b="b"/>
              <a:pathLst>
                <a:path w="2488" h="2131" extrusionOk="0">
                  <a:moveTo>
                    <a:pt x="1065" y="1"/>
                  </a:moveTo>
                  <a:cubicBezTo>
                    <a:pt x="480" y="1"/>
                    <a:pt x="0" y="472"/>
                    <a:pt x="0" y="1066"/>
                  </a:cubicBezTo>
                  <a:cubicBezTo>
                    <a:pt x="0" y="1707"/>
                    <a:pt x="523" y="2131"/>
                    <a:pt x="1069" y="2131"/>
                  </a:cubicBezTo>
                  <a:cubicBezTo>
                    <a:pt x="1333" y="2131"/>
                    <a:pt x="1602" y="2033"/>
                    <a:pt x="1821" y="1813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03" name="Google Shape;3453;p68">
              <a:extLst>
                <a:ext uri="{FF2B5EF4-FFF2-40B4-BE49-F238E27FC236}">
                  <a16:creationId xmlns:a16="http://schemas.microsoft.com/office/drawing/2014/main" id="{066DDDB8-EDDB-4783-A325-BE425B69B5BE}"/>
                </a:ext>
              </a:extLst>
            </p:cNvPr>
            <p:cNvSpPr/>
            <p:nvPr/>
          </p:nvSpPr>
          <p:spPr>
            <a:xfrm>
              <a:off x="1609350" y="1723625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7"/>
                    <a:pt x="1821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04" name="Google Shape;3454;p68">
              <a:extLst>
                <a:ext uri="{FF2B5EF4-FFF2-40B4-BE49-F238E27FC236}">
                  <a16:creationId xmlns:a16="http://schemas.microsoft.com/office/drawing/2014/main" id="{5DC5E27F-7769-4176-BB18-ABE485DAAF7B}"/>
                </a:ext>
              </a:extLst>
            </p:cNvPr>
            <p:cNvSpPr/>
            <p:nvPr/>
          </p:nvSpPr>
          <p:spPr>
            <a:xfrm>
              <a:off x="1609350" y="1647400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80" y="9"/>
                    <a:pt x="0" y="481"/>
                    <a:pt x="0" y="1066"/>
                  </a:cubicBezTo>
                  <a:cubicBezTo>
                    <a:pt x="0" y="1710"/>
                    <a:pt x="526" y="2138"/>
                    <a:pt x="1074" y="2138"/>
                  </a:cubicBezTo>
                  <a:cubicBezTo>
                    <a:pt x="1336" y="2138"/>
                    <a:pt x="1603" y="2040"/>
                    <a:pt x="1821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05" name="Google Shape;3455;p68">
              <a:extLst>
                <a:ext uri="{FF2B5EF4-FFF2-40B4-BE49-F238E27FC236}">
                  <a16:creationId xmlns:a16="http://schemas.microsoft.com/office/drawing/2014/main" id="{D743AFB6-FAE2-4839-BDD7-B5215C91F948}"/>
                </a:ext>
              </a:extLst>
            </p:cNvPr>
            <p:cNvSpPr/>
            <p:nvPr/>
          </p:nvSpPr>
          <p:spPr>
            <a:xfrm>
              <a:off x="1609350" y="1571400"/>
              <a:ext cx="62200" cy="53250"/>
            </a:xfrm>
            <a:custGeom>
              <a:avLst/>
              <a:gdLst/>
              <a:ahLst/>
              <a:cxnLst/>
              <a:rect l="l" t="t" r="r" b="b"/>
              <a:pathLst>
                <a:path w="2488" h="2130" extrusionOk="0">
                  <a:moveTo>
                    <a:pt x="1065" y="1"/>
                  </a:moveTo>
                  <a:cubicBezTo>
                    <a:pt x="480" y="1"/>
                    <a:pt x="0" y="472"/>
                    <a:pt x="0" y="1066"/>
                  </a:cubicBezTo>
                  <a:cubicBezTo>
                    <a:pt x="0" y="1703"/>
                    <a:pt x="525" y="2129"/>
                    <a:pt x="1073" y="2129"/>
                  </a:cubicBezTo>
                  <a:cubicBezTo>
                    <a:pt x="1335" y="2129"/>
                    <a:pt x="1603" y="2032"/>
                    <a:pt x="1821" y="1813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06" name="Google Shape;3456;p68">
              <a:extLst>
                <a:ext uri="{FF2B5EF4-FFF2-40B4-BE49-F238E27FC236}">
                  <a16:creationId xmlns:a16="http://schemas.microsoft.com/office/drawing/2014/main" id="{5FF1E0F5-DB15-4540-B9CC-11D473ACC8FA}"/>
                </a:ext>
              </a:extLst>
            </p:cNvPr>
            <p:cNvSpPr/>
            <p:nvPr/>
          </p:nvSpPr>
          <p:spPr>
            <a:xfrm>
              <a:off x="1609350" y="1495200"/>
              <a:ext cx="62200" cy="53325"/>
            </a:xfrm>
            <a:custGeom>
              <a:avLst/>
              <a:gdLst/>
              <a:ahLst/>
              <a:cxnLst/>
              <a:rect l="l" t="t" r="r" b="b"/>
              <a:pathLst>
                <a:path w="2488" h="2133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07" name="Google Shape;3457;p68">
              <a:extLst>
                <a:ext uri="{FF2B5EF4-FFF2-40B4-BE49-F238E27FC236}">
                  <a16:creationId xmlns:a16="http://schemas.microsoft.com/office/drawing/2014/main" id="{B2B80288-81A4-4AE9-A8C8-D86D3CAC1153}"/>
                </a:ext>
              </a:extLst>
            </p:cNvPr>
            <p:cNvSpPr/>
            <p:nvPr/>
          </p:nvSpPr>
          <p:spPr>
            <a:xfrm>
              <a:off x="1609350" y="1266550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0"/>
                  </a:moveTo>
                  <a:cubicBezTo>
                    <a:pt x="480" y="9"/>
                    <a:pt x="0" y="480"/>
                    <a:pt x="0" y="1074"/>
                  </a:cubicBezTo>
                  <a:cubicBezTo>
                    <a:pt x="0" y="1711"/>
                    <a:pt x="525" y="2137"/>
                    <a:pt x="1073" y="2137"/>
                  </a:cubicBezTo>
                  <a:cubicBezTo>
                    <a:pt x="1335" y="2137"/>
                    <a:pt x="1603" y="2040"/>
                    <a:pt x="1821" y="1821"/>
                  </a:cubicBezTo>
                  <a:cubicBezTo>
                    <a:pt x="2488" y="1155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08" name="Google Shape;3458;p68">
              <a:extLst>
                <a:ext uri="{FF2B5EF4-FFF2-40B4-BE49-F238E27FC236}">
                  <a16:creationId xmlns:a16="http://schemas.microsoft.com/office/drawing/2014/main" id="{4A383072-75CB-47F5-B637-F4A225D6D40F}"/>
                </a:ext>
              </a:extLst>
            </p:cNvPr>
            <p:cNvSpPr/>
            <p:nvPr/>
          </p:nvSpPr>
          <p:spPr>
            <a:xfrm>
              <a:off x="1609350" y="1114325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7"/>
                    <a:pt x="1821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09" name="Google Shape;3459;p68">
              <a:extLst>
                <a:ext uri="{FF2B5EF4-FFF2-40B4-BE49-F238E27FC236}">
                  <a16:creationId xmlns:a16="http://schemas.microsoft.com/office/drawing/2014/main" id="{2680318C-37D2-4F24-BCDB-4240A3622A9B}"/>
                </a:ext>
              </a:extLst>
            </p:cNvPr>
            <p:cNvSpPr/>
            <p:nvPr/>
          </p:nvSpPr>
          <p:spPr>
            <a:xfrm>
              <a:off x="1533125" y="2942425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66" y="1"/>
                  </a:moveTo>
                  <a:cubicBezTo>
                    <a:pt x="480" y="9"/>
                    <a:pt x="1" y="480"/>
                    <a:pt x="1" y="1066"/>
                  </a:cubicBezTo>
                  <a:cubicBezTo>
                    <a:pt x="1" y="1709"/>
                    <a:pt x="526" y="2137"/>
                    <a:pt x="1075" y="2137"/>
                  </a:cubicBezTo>
                  <a:cubicBezTo>
                    <a:pt x="1337" y="2137"/>
                    <a:pt x="1604" y="2040"/>
                    <a:pt x="1822" y="1822"/>
                  </a:cubicBezTo>
                  <a:cubicBezTo>
                    <a:pt x="2497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10" name="Google Shape;3460;p68">
              <a:extLst>
                <a:ext uri="{FF2B5EF4-FFF2-40B4-BE49-F238E27FC236}">
                  <a16:creationId xmlns:a16="http://schemas.microsoft.com/office/drawing/2014/main" id="{55D3CE7C-2DE8-496C-BFB6-E5822726E165}"/>
                </a:ext>
              </a:extLst>
            </p:cNvPr>
            <p:cNvSpPr/>
            <p:nvPr/>
          </p:nvSpPr>
          <p:spPr>
            <a:xfrm>
              <a:off x="1533125" y="2866425"/>
              <a:ext cx="62425" cy="53275"/>
            </a:xfrm>
            <a:custGeom>
              <a:avLst/>
              <a:gdLst/>
              <a:ahLst/>
              <a:cxnLst/>
              <a:rect l="l" t="t" r="r" b="b"/>
              <a:pathLst>
                <a:path w="2497" h="2131" extrusionOk="0">
                  <a:moveTo>
                    <a:pt x="1066" y="0"/>
                  </a:moveTo>
                  <a:cubicBezTo>
                    <a:pt x="480" y="0"/>
                    <a:pt x="1" y="472"/>
                    <a:pt x="1" y="1065"/>
                  </a:cubicBezTo>
                  <a:cubicBezTo>
                    <a:pt x="1" y="1707"/>
                    <a:pt x="523" y="2131"/>
                    <a:pt x="1070" y="2131"/>
                  </a:cubicBezTo>
                  <a:cubicBezTo>
                    <a:pt x="1333" y="2131"/>
                    <a:pt x="1602" y="2032"/>
                    <a:pt x="1822" y="1813"/>
                  </a:cubicBezTo>
                  <a:cubicBezTo>
                    <a:pt x="2497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11" name="Google Shape;3461;p68">
              <a:extLst>
                <a:ext uri="{FF2B5EF4-FFF2-40B4-BE49-F238E27FC236}">
                  <a16:creationId xmlns:a16="http://schemas.microsoft.com/office/drawing/2014/main" id="{AAF5C7F3-99FE-41FA-9C60-10D3BE75203E}"/>
                </a:ext>
              </a:extLst>
            </p:cNvPr>
            <p:cNvSpPr/>
            <p:nvPr/>
          </p:nvSpPr>
          <p:spPr>
            <a:xfrm>
              <a:off x="1533125" y="2561575"/>
              <a:ext cx="62425" cy="53425"/>
            </a:xfrm>
            <a:custGeom>
              <a:avLst/>
              <a:gdLst/>
              <a:ahLst/>
              <a:cxnLst/>
              <a:rect l="l" t="t" r="r" b="b"/>
              <a:pathLst>
                <a:path w="2497" h="2137" extrusionOk="0">
                  <a:moveTo>
                    <a:pt x="1066" y="0"/>
                  </a:moveTo>
                  <a:cubicBezTo>
                    <a:pt x="480" y="8"/>
                    <a:pt x="1" y="480"/>
                    <a:pt x="1" y="1073"/>
                  </a:cubicBezTo>
                  <a:cubicBezTo>
                    <a:pt x="1" y="1711"/>
                    <a:pt x="525" y="2137"/>
                    <a:pt x="1073" y="2137"/>
                  </a:cubicBezTo>
                  <a:cubicBezTo>
                    <a:pt x="1336" y="2137"/>
                    <a:pt x="1603" y="2039"/>
                    <a:pt x="1822" y="1821"/>
                  </a:cubicBezTo>
                  <a:cubicBezTo>
                    <a:pt x="2497" y="1154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12" name="Google Shape;3462;p68">
              <a:extLst>
                <a:ext uri="{FF2B5EF4-FFF2-40B4-BE49-F238E27FC236}">
                  <a16:creationId xmlns:a16="http://schemas.microsoft.com/office/drawing/2014/main" id="{15F771AB-9668-406E-8031-B70D539AEE87}"/>
                </a:ext>
              </a:extLst>
            </p:cNvPr>
            <p:cNvSpPr/>
            <p:nvPr/>
          </p:nvSpPr>
          <p:spPr>
            <a:xfrm>
              <a:off x="1533125" y="2485550"/>
              <a:ext cx="62425" cy="53300"/>
            </a:xfrm>
            <a:custGeom>
              <a:avLst/>
              <a:gdLst/>
              <a:ahLst/>
              <a:cxnLst/>
              <a:rect l="l" t="t" r="r" b="b"/>
              <a:pathLst>
                <a:path w="2497" h="2132" extrusionOk="0">
                  <a:moveTo>
                    <a:pt x="1066" y="1"/>
                  </a:moveTo>
                  <a:cubicBezTo>
                    <a:pt x="480" y="1"/>
                    <a:pt x="1" y="480"/>
                    <a:pt x="1" y="1066"/>
                  </a:cubicBezTo>
                  <a:cubicBezTo>
                    <a:pt x="1" y="1708"/>
                    <a:pt x="523" y="2131"/>
                    <a:pt x="1070" y="2131"/>
                  </a:cubicBezTo>
                  <a:cubicBezTo>
                    <a:pt x="1333" y="2131"/>
                    <a:pt x="1602" y="2033"/>
                    <a:pt x="1822" y="1814"/>
                  </a:cubicBezTo>
                  <a:cubicBezTo>
                    <a:pt x="2497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13" name="Google Shape;3463;p68">
              <a:extLst>
                <a:ext uri="{FF2B5EF4-FFF2-40B4-BE49-F238E27FC236}">
                  <a16:creationId xmlns:a16="http://schemas.microsoft.com/office/drawing/2014/main" id="{F60D3B15-1653-40D8-BCB7-5228808A9ED4}"/>
                </a:ext>
              </a:extLst>
            </p:cNvPr>
            <p:cNvSpPr/>
            <p:nvPr/>
          </p:nvSpPr>
          <p:spPr>
            <a:xfrm>
              <a:off x="1533125" y="2409350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66" y="0"/>
                  </a:moveTo>
                  <a:cubicBezTo>
                    <a:pt x="480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7" y="2133"/>
                    <a:pt x="1604" y="2036"/>
                    <a:pt x="1822" y="1821"/>
                  </a:cubicBezTo>
                  <a:cubicBezTo>
                    <a:pt x="2497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14" name="Google Shape;3464;p68">
              <a:extLst>
                <a:ext uri="{FF2B5EF4-FFF2-40B4-BE49-F238E27FC236}">
                  <a16:creationId xmlns:a16="http://schemas.microsoft.com/office/drawing/2014/main" id="{E93CDE57-10B5-4EBE-A284-B2973E91D5C4}"/>
                </a:ext>
              </a:extLst>
            </p:cNvPr>
            <p:cNvSpPr/>
            <p:nvPr/>
          </p:nvSpPr>
          <p:spPr>
            <a:xfrm>
              <a:off x="1533125" y="2333125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66" y="1"/>
                  </a:moveTo>
                  <a:cubicBezTo>
                    <a:pt x="480" y="1"/>
                    <a:pt x="1" y="480"/>
                    <a:pt x="1" y="1066"/>
                  </a:cubicBezTo>
                  <a:cubicBezTo>
                    <a:pt x="1" y="1709"/>
                    <a:pt x="526" y="2137"/>
                    <a:pt x="1075" y="2137"/>
                  </a:cubicBezTo>
                  <a:cubicBezTo>
                    <a:pt x="1337" y="2137"/>
                    <a:pt x="1604" y="2040"/>
                    <a:pt x="1822" y="1822"/>
                  </a:cubicBezTo>
                  <a:cubicBezTo>
                    <a:pt x="2497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15" name="Google Shape;3465;p68">
              <a:extLst>
                <a:ext uri="{FF2B5EF4-FFF2-40B4-BE49-F238E27FC236}">
                  <a16:creationId xmlns:a16="http://schemas.microsoft.com/office/drawing/2014/main" id="{1ECC1A8F-9434-4551-88B1-E0A0EB30F6F9}"/>
                </a:ext>
              </a:extLst>
            </p:cNvPr>
            <p:cNvSpPr/>
            <p:nvPr/>
          </p:nvSpPr>
          <p:spPr>
            <a:xfrm>
              <a:off x="1533125" y="2256925"/>
              <a:ext cx="62575" cy="53425"/>
            </a:xfrm>
            <a:custGeom>
              <a:avLst/>
              <a:gdLst/>
              <a:ahLst/>
              <a:cxnLst/>
              <a:rect l="l" t="t" r="r" b="b"/>
              <a:pathLst>
                <a:path w="2503" h="2137" extrusionOk="0">
                  <a:moveTo>
                    <a:pt x="1076" y="0"/>
                  </a:moveTo>
                  <a:cubicBezTo>
                    <a:pt x="1073" y="0"/>
                    <a:pt x="1069" y="0"/>
                    <a:pt x="1066" y="0"/>
                  </a:cubicBezTo>
                  <a:cubicBezTo>
                    <a:pt x="480" y="0"/>
                    <a:pt x="1" y="480"/>
                    <a:pt x="1" y="1065"/>
                  </a:cubicBezTo>
                  <a:cubicBezTo>
                    <a:pt x="1" y="1709"/>
                    <a:pt x="530" y="2137"/>
                    <a:pt x="1081" y="2137"/>
                  </a:cubicBezTo>
                  <a:cubicBezTo>
                    <a:pt x="1344" y="2137"/>
                    <a:pt x="1612" y="2039"/>
                    <a:pt x="1830" y="1821"/>
                  </a:cubicBezTo>
                  <a:cubicBezTo>
                    <a:pt x="2502" y="1149"/>
                    <a:pt x="2028" y="0"/>
                    <a:pt x="107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16" name="Google Shape;3466;p68">
              <a:extLst>
                <a:ext uri="{FF2B5EF4-FFF2-40B4-BE49-F238E27FC236}">
                  <a16:creationId xmlns:a16="http://schemas.microsoft.com/office/drawing/2014/main" id="{34763358-6275-4B53-8E13-17E4B7FCCE6C}"/>
                </a:ext>
              </a:extLst>
            </p:cNvPr>
            <p:cNvSpPr/>
            <p:nvPr/>
          </p:nvSpPr>
          <p:spPr>
            <a:xfrm>
              <a:off x="1533125" y="2180700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66" y="1"/>
                  </a:moveTo>
                  <a:cubicBezTo>
                    <a:pt x="480" y="1"/>
                    <a:pt x="1" y="480"/>
                    <a:pt x="1" y="1066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7" y="2133"/>
                    <a:pt x="1604" y="2037"/>
                    <a:pt x="1822" y="1822"/>
                  </a:cubicBezTo>
                  <a:cubicBezTo>
                    <a:pt x="2497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17" name="Google Shape;3467;p68">
              <a:extLst>
                <a:ext uri="{FF2B5EF4-FFF2-40B4-BE49-F238E27FC236}">
                  <a16:creationId xmlns:a16="http://schemas.microsoft.com/office/drawing/2014/main" id="{1F80A87A-8B4A-4165-B4AB-E0A166F1EF22}"/>
                </a:ext>
              </a:extLst>
            </p:cNvPr>
            <p:cNvSpPr/>
            <p:nvPr/>
          </p:nvSpPr>
          <p:spPr>
            <a:xfrm>
              <a:off x="1533125" y="2104500"/>
              <a:ext cx="62425" cy="53325"/>
            </a:xfrm>
            <a:custGeom>
              <a:avLst/>
              <a:gdLst/>
              <a:ahLst/>
              <a:cxnLst/>
              <a:rect l="l" t="t" r="r" b="b"/>
              <a:pathLst>
                <a:path w="2497" h="2133" extrusionOk="0">
                  <a:moveTo>
                    <a:pt x="1066" y="0"/>
                  </a:moveTo>
                  <a:cubicBezTo>
                    <a:pt x="480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7" y="2133"/>
                    <a:pt x="1604" y="2036"/>
                    <a:pt x="1822" y="1821"/>
                  </a:cubicBezTo>
                  <a:cubicBezTo>
                    <a:pt x="2497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18" name="Google Shape;3468;p68">
              <a:extLst>
                <a:ext uri="{FF2B5EF4-FFF2-40B4-BE49-F238E27FC236}">
                  <a16:creationId xmlns:a16="http://schemas.microsoft.com/office/drawing/2014/main" id="{C2060D34-9BE9-48BC-BC0E-A4F1D54F96EB}"/>
                </a:ext>
              </a:extLst>
            </p:cNvPr>
            <p:cNvSpPr/>
            <p:nvPr/>
          </p:nvSpPr>
          <p:spPr>
            <a:xfrm>
              <a:off x="1533125" y="2028275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66" y="1"/>
                  </a:moveTo>
                  <a:cubicBezTo>
                    <a:pt x="480" y="1"/>
                    <a:pt x="1" y="480"/>
                    <a:pt x="1" y="1065"/>
                  </a:cubicBezTo>
                  <a:cubicBezTo>
                    <a:pt x="1" y="1709"/>
                    <a:pt x="526" y="2137"/>
                    <a:pt x="1075" y="2137"/>
                  </a:cubicBezTo>
                  <a:cubicBezTo>
                    <a:pt x="1337" y="2137"/>
                    <a:pt x="1604" y="2040"/>
                    <a:pt x="1822" y="1821"/>
                  </a:cubicBezTo>
                  <a:cubicBezTo>
                    <a:pt x="2497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19" name="Google Shape;3469;p68">
              <a:extLst>
                <a:ext uri="{FF2B5EF4-FFF2-40B4-BE49-F238E27FC236}">
                  <a16:creationId xmlns:a16="http://schemas.microsoft.com/office/drawing/2014/main" id="{222D7EAB-BF67-4819-8EAC-2D6CEFF27F85}"/>
                </a:ext>
              </a:extLst>
            </p:cNvPr>
            <p:cNvSpPr/>
            <p:nvPr/>
          </p:nvSpPr>
          <p:spPr>
            <a:xfrm>
              <a:off x="1533125" y="1952050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66" y="1"/>
                  </a:moveTo>
                  <a:cubicBezTo>
                    <a:pt x="480" y="9"/>
                    <a:pt x="1" y="481"/>
                    <a:pt x="1" y="1074"/>
                  </a:cubicBezTo>
                  <a:cubicBezTo>
                    <a:pt x="1" y="1712"/>
                    <a:pt x="525" y="2138"/>
                    <a:pt x="1073" y="2138"/>
                  </a:cubicBezTo>
                  <a:cubicBezTo>
                    <a:pt x="1336" y="2138"/>
                    <a:pt x="1603" y="2040"/>
                    <a:pt x="1822" y="1822"/>
                  </a:cubicBezTo>
                  <a:cubicBezTo>
                    <a:pt x="2497" y="1155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20" name="Google Shape;3470;p68">
              <a:extLst>
                <a:ext uri="{FF2B5EF4-FFF2-40B4-BE49-F238E27FC236}">
                  <a16:creationId xmlns:a16="http://schemas.microsoft.com/office/drawing/2014/main" id="{6EF22610-56C4-4109-BE16-A4B74FF4A1D7}"/>
                </a:ext>
              </a:extLst>
            </p:cNvPr>
            <p:cNvSpPr/>
            <p:nvPr/>
          </p:nvSpPr>
          <p:spPr>
            <a:xfrm>
              <a:off x="1533125" y="1876050"/>
              <a:ext cx="62425" cy="53275"/>
            </a:xfrm>
            <a:custGeom>
              <a:avLst/>
              <a:gdLst/>
              <a:ahLst/>
              <a:cxnLst/>
              <a:rect l="l" t="t" r="r" b="b"/>
              <a:pathLst>
                <a:path w="2497" h="2131" extrusionOk="0">
                  <a:moveTo>
                    <a:pt x="1066" y="1"/>
                  </a:moveTo>
                  <a:cubicBezTo>
                    <a:pt x="480" y="1"/>
                    <a:pt x="1" y="472"/>
                    <a:pt x="1" y="1066"/>
                  </a:cubicBezTo>
                  <a:cubicBezTo>
                    <a:pt x="1" y="1707"/>
                    <a:pt x="523" y="2131"/>
                    <a:pt x="1070" y="2131"/>
                  </a:cubicBezTo>
                  <a:cubicBezTo>
                    <a:pt x="1333" y="2131"/>
                    <a:pt x="1602" y="2033"/>
                    <a:pt x="1822" y="1813"/>
                  </a:cubicBezTo>
                  <a:cubicBezTo>
                    <a:pt x="2497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21" name="Google Shape;3471;p68">
              <a:extLst>
                <a:ext uri="{FF2B5EF4-FFF2-40B4-BE49-F238E27FC236}">
                  <a16:creationId xmlns:a16="http://schemas.microsoft.com/office/drawing/2014/main" id="{09ED12A8-A287-44F8-B0DA-81BA68830B9C}"/>
                </a:ext>
              </a:extLst>
            </p:cNvPr>
            <p:cNvSpPr/>
            <p:nvPr/>
          </p:nvSpPr>
          <p:spPr>
            <a:xfrm>
              <a:off x="1533125" y="1799850"/>
              <a:ext cx="62425" cy="53325"/>
            </a:xfrm>
            <a:custGeom>
              <a:avLst/>
              <a:gdLst/>
              <a:ahLst/>
              <a:cxnLst/>
              <a:rect l="l" t="t" r="r" b="b"/>
              <a:pathLst>
                <a:path w="2497" h="2133" extrusionOk="0">
                  <a:moveTo>
                    <a:pt x="1066" y="0"/>
                  </a:moveTo>
                  <a:cubicBezTo>
                    <a:pt x="480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7" y="2133"/>
                    <a:pt x="1604" y="2036"/>
                    <a:pt x="1822" y="1821"/>
                  </a:cubicBezTo>
                  <a:cubicBezTo>
                    <a:pt x="2497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22" name="Google Shape;3472;p68">
              <a:extLst>
                <a:ext uri="{FF2B5EF4-FFF2-40B4-BE49-F238E27FC236}">
                  <a16:creationId xmlns:a16="http://schemas.microsoft.com/office/drawing/2014/main" id="{5A165751-57CD-4155-B2C3-48152D429068}"/>
                </a:ext>
              </a:extLst>
            </p:cNvPr>
            <p:cNvSpPr/>
            <p:nvPr/>
          </p:nvSpPr>
          <p:spPr>
            <a:xfrm>
              <a:off x="1533125" y="1723625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66" y="1"/>
                  </a:moveTo>
                  <a:cubicBezTo>
                    <a:pt x="480" y="1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7" y="2133"/>
                    <a:pt x="1604" y="2037"/>
                    <a:pt x="1822" y="1822"/>
                  </a:cubicBezTo>
                  <a:cubicBezTo>
                    <a:pt x="2497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23" name="Google Shape;3473;p68">
              <a:extLst>
                <a:ext uri="{FF2B5EF4-FFF2-40B4-BE49-F238E27FC236}">
                  <a16:creationId xmlns:a16="http://schemas.microsoft.com/office/drawing/2014/main" id="{C33FFDA9-7B97-4FEA-9C29-D734620D725B}"/>
                </a:ext>
              </a:extLst>
            </p:cNvPr>
            <p:cNvSpPr/>
            <p:nvPr/>
          </p:nvSpPr>
          <p:spPr>
            <a:xfrm>
              <a:off x="1533125" y="1647400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66" y="1"/>
                  </a:moveTo>
                  <a:cubicBezTo>
                    <a:pt x="480" y="1"/>
                    <a:pt x="1" y="481"/>
                    <a:pt x="1" y="1066"/>
                  </a:cubicBezTo>
                  <a:cubicBezTo>
                    <a:pt x="1" y="1710"/>
                    <a:pt x="526" y="2138"/>
                    <a:pt x="1075" y="2138"/>
                  </a:cubicBezTo>
                  <a:cubicBezTo>
                    <a:pt x="1337" y="2138"/>
                    <a:pt x="1604" y="2040"/>
                    <a:pt x="1822" y="1822"/>
                  </a:cubicBezTo>
                  <a:cubicBezTo>
                    <a:pt x="2497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24" name="Google Shape;3474;p68">
              <a:extLst>
                <a:ext uri="{FF2B5EF4-FFF2-40B4-BE49-F238E27FC236}">
                  <a16:creationId xmlns:a16="http://schemas.microsoft.com/office/drawing/2014/main" id="{CFEDC792-C9C3-4C4C-9431-2042E30A13E2}"/>
                </a:ext>
              </a:extLst>
            </p:cNvPr>
            <p:cNvSpPr/>
            <p:nvPr/>
          </p:nvSpPr>
          <p:spPr>
            <a:xfrm>
              <a:off x="1533125" y="1342750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66" y="1"/>
                  </a:moveTo>
                  <a:cubicBezTo>
                    <a:pt x="480" y="1"/>
                    <a:pt x="1" y="481"/>
                    <a:pt x="1" y="1066"/>
                  </a:cubicBezTo>
                  <a:cubicBezTo>
                    <a:pt x="1" y="1710"/>
                    <a:pt x="526" y="2138"/>
                    <a:pt x="1075" y="2138"/>
                  </a:cubicBezTo>
                  <a:cubicBezTo>
                    <a:pt x="1337" y="2138"/>
                    <a:pt x="1604" y="2040"/>
                    <a:pt x="1822" y="1822"/>
                  </a:cubicBezTo>
                  <a:cubicBezTo>
                    <a:pt x="2497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25" name="Google Shape;3475;p68">
              <a:extLst>
                <a:ext uri="{FF2B5EF4-FFF2-40B4-BE49-F238E27FC236}">
                  <a16:creationId xmlns:a16="http://schemas.microsoft.com/office/drawing/2014/main" id="{20F57C81-76B8-4FF7-AE69-6568E1293742}"/>
                </a:ext>
              </a:extLst>
            </p:cNvPr>
            <p:cNvSpPr/>
            <p:nvPr/>
          </p:nvSpPr>
          <p:spPr>
            <a:xfrm>
              <a:off x="1456925" y="2866425"/>
              <a:ext cx="62425" cy="53275"/>
            </a:xfrm>
            <a:custGeom>
              <a:avLst/>
              <a:gdLst/>
              <a:ahLst/>
              <a:cxnLst/>
              <a:rect l="l" t="t" r="r" b="b"/>
              <a:pathLst>
                <a:path w="2497" h="2131" extrusionOk="0">
                  <a:moveTo>
                    <a:pt x="1065" y="0"/>
                  </a:moveTo>
                  <a:cubicBezTo>
                    <a:pt x="480" y="0"/>
                    <a:pt x="0" y="472"/>
                    <a:pt x="0" y="1065"/>
                  </a:cubicBezTo>
                  <a:cubicBezTo>
                    <a:pt x="0" y="1707"/>
                    <a:pt x="526" y="2131"/>
                    <a:pt x="1073" y="2131"/>
                  </a:cubicBezTo>
                  <a:cubicBezTo>
                    <a:pt x="1336" y="2131"/>
                    <a:pt x="1605" y="2032"/>
                    <a:pt x="1821" y="1813"/>
                  </a:cubicBezTo>
                  <a:cubicBezTo>
                    <a:pt x="2496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26" name="Google Shape;3476;p68">
              <a:extLst>
                <a:ext uri="{FF2B5EF4-FFF2-40B4-BE49-F238E27FC236}">
                  <a16:creationId xmlns:a16="http://schemas.microsoft.com/office/drawing/2014/main" id="{FAC761C6-DC66-49F2-BD8B-63BBBAA0563B}"/>
                </a:ext>
              </a:extLst>
            </p:cNvPr>
            <p:cNvSpPr/>
            <p:nvPr/>
          </p:nvSpPr>
          <p:spPr>
            <a:xfrm>
              <a:off x="1456925" y="2790200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65" y="1"/>
                  </a:moveTo>
                  <a:cubicBezTo>
                    <a:pt x="480" y="1"/>
                    <a:pt x="8" y="480"/>
                    <a:pt x="0" y="1066"/>
                  </a:cubicBezTo>
                  <a:cubicBezTo>
                    <a:pt x="0" y="1709"/>
                    <a:pt x="526" y="2134"/>
                    <a:pt x="1074" y="2134"/>
                  </a:cubicBezTo>
                  <a:cubicBezTo>
                    <a:pt x="1336" y="2134"/>
                    <a:pt x="1603" y="2037"/>
                    <a:pt x="1821" y="1822"/>
                  </a:cubicBezTo>
                  <a:cubicBezTo>
                    <a:pt x="2496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27" name="Google Shape;3477;p68">
              <a:extLst>
                <a:ext uri="{FF2B5EF4-FFF2-40B4-BE49-F238E27FC236}">
                  <a16:creationId xmlns:a16="http://schemas.microsoft.com/office/drawing/2014/main" id="{56288BEB-4EE9-4F52-BA08-2B8D8A35B87F}"/>
                </a:ext>
              </a:extLst>
            </p:cNvPr>
            <p:cNvSpPr/>
            <p:nvPr/>
          </p:nvSpPr>
          <p:spPr>
            <a:xfrm>
              <a:off x="1456925" y="2714000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96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28" name="Google Shape;3478;p68">
              <a:extLst>
                <a:ext uri="{FF2B5EF4-FFF2-40B4-BE49-F238E27FC236}">
                  <a16:creationId xmlns:a16="http://schemas.microsoft.com/office/drawing/2014/main" id="{D96FC56C-EACE-4B5C-B59B-8DF9921BF2FC}"/>
                </a:ext>
              </a:extLst>
            </p:cNvPr>
            <p:cNvSpPr/>
            <p:nvPr/>
          </p:nvSpPr>
          <p:spPr>
            <a:xfrm>
              <a:off x="1456925" y="2637775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65" y="1"/>
                  </a:moveTo>
                  <a:cubicBezTo>
                    <a:pt x="480" y="9"/>
                    <a:pt x="0" y="480"/>
                    <a:pt x="0" y="1074"/>
                  </a:cubicBezTo>
                  <a:cubicBezTo>
                    <a:pt x="0" y="1712"/>
                    <a:pt x="528" y="2137"/>
                    <a:pt x="1077" y="2137"/>
                  </a:cubicBezTo>
                  <a:cubicBezTo>
                    <a:pt x="1339" y="2137"/>
                    <a:pt x="1606" y="2040"/>
                    <a:pt x="1821" y="1822"/>
                  </a:cubicBezTo>
                  <a:cubicBezTo>
                    <a:pt x="2496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29" name="Google Shape;3479;p68">
              <a:extLst>
                <a:ext uri="{FF2B5EF4-FFF2-40B4-BE49-F238E27FC236}">
                  <a16:creationId xmlns:a16="http://schemas.microsoft.com/office/drawing/2014/main" id="{C3EC1430-528E-4D3C-8705-3B0985A13FD7}"/>
                </a:ext>
              </a:extLst>
            </p:cNvPr>
            <p:cNvSpPr/>
            <p:nvPr/>
          </p:nvSpPr>
          <p:spPr>
            <a:xfrm>
              <a:off x="1456925" y="2561575"/>
              <a:ext cx="62425" cy="53425"/>
            </a:xfrm>
            <a:custGeom>
              <a:avLst/>
              <a:gdLst/>
              <a:ahLst/>
              <a:cxnLst/>
              <a:rect l="l" t="t" r="r" b="b"/>
              <a:pathLst>
                <a:path w="2497" h="2137" extrusionOk="0">
                  <a:moveTo>
                    <a:pt x="1065" y="0"/>
                  </a:moveTo>
                  <a:cubicBezTo>
                    <a:pt x="480" y="8"/>
                    <a:pt x="8" y="480"/>
                    <a:pt x="0" y="1073"/>
                  </a:cubicBezTo>
                  <a:cubicBezTo>
                    <a:pt x="0" y="1711"/>
                    <a:pt x="525" y="2137"/>
                    <a:pt x="1073" y="2137"/>
                  </a:cubicBezTo>
                  <a:cubicBezTo>
                    <a:pt x="1335" y="2137"/>
                    <a:pt x="1603" y="2039"/>
                    <a:pt x="1821" y="1821"/>
                  </a:cubicBezTo>
                  <a:cubicBezTo>
                    <a:pt x="2496" y="1154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30" name="Google Shape;3480;p68">
              <a:extLst>
                <a:ext uri="{FF2B5EF4-FFF2-40B4-BE49-F238E27FC236}">
                  <a16:creationId xmlns:a16="http://schemas.microsoft.com/office/drawing/2014/main" id="{D3B7AA57-D033-41E9-B994-662E46CE1306}"/>
                </a:ext>
              </a:extLst>
            </p:cNvPr>
            <p:cNvSpPr/>
            <p:nvPr/>
          </p:nvSpPr>
          <p:spPr>
            <a:xfrm>
              <a:off x="1456925" y="2485550"/>
              <a:ext cx="62425" cy="53300"/>
            </a:xfrm>
            <a:custGeom>
              <a:avLst/>
              <a:gdLst/>
              <a:ahLst/>
              <a:cxnLst/>
              <a:rect l="l" t="t" r="r" b="b"/>
              <a:pathLst>
                <a:path w="2497" h="2132" extrusionOk="0">
                  <a:moveTo>
                    <a:pt x="1065" y="1"/>
                  </a:moveTo>
                  <a:cubicBezTo>
                    <a:pt x="480" y="1"/>
                    <a:pt x="0" y="480"/>
                    <a:pt x="0" y="1066"/>
                  </a:cubicBezTo>
                  <a:cubicBezTo>
                    <a:pt x="0" y="1708"/>
                    <a:pt x="526" y="2131"/>
                    <a:pt x="1073" y="2131"/>
                  </a:cubicBezTo>
                  <a:cubicBezTo>
                    <a:pt x="1336" y="2131"/>
                    <a:pt x="1605" y="2033"/>
                    <a:pt x="1821" y="1814"/>
                  </a:cubicBezTo>
                  <a:cubicBezTo>
                    <a:pt x="2496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31" name="Google Shape;3481;p68">
              <a:extLst>
                <a:ext uri="{FF2B5EF4-FFF2-40B4-BE49-F238E27FC236}">
                  <a16:creationId xmlns:a16="http://schemas.microsoft.com/office/drawing/2014/main" id="{43C4555D-C805-46AD-9C7D-5450A138D00A}"/>
                </a:ext>
              </a:extLst>
            </p:cNvPr>
            <p:cNvSpPr/>
            <p:nvPr/>
          </p:nvSpPr>
          <p:spPr>
            <a:xfrm>
              <a:off x="1456925" y="2409350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65" y="0"/>
                  </a:moveTo>
                  <a:cubicBezTo>
                    <a:pt x="480" y="0"/>
                    <a:pt x="8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96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32" name="Google Shape;3482;p68">
              <a:extLst>
                <a:ext uri="{FF2B5EF4-FFF2-40B4-BE49-F238E27FC236}">
                  <a16:creationId xmlns:a16="http://schemas.microsoft.com/office/drawing/2014/main" id="{60C0C77E-C19E-4F47-85AF-56B7A4CAE039}"/>
                </a:ext>
              </a:extLst>
            </p:cNvPr>
            <p:cNvSpPr/>
            <p:nvPr/>
          </p:nvSpPr>
          <p:spPr>
            <a:xfrm>
              <a:off x="1456925" y="2333125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65" y="1"/>
                  </a:moveTo>
                  <a:cubicBezTo>
                    <a:pt x="480" y="1"/>
                    <a:pt x="0" y="480"/>
                    <a:pt x="0" y="1066"/>
                  </a:cubicBezTo>
                  <a:cubicBezTo>
                    <a:pt x="0" y="1709"/>
                    <a:pt x="525" y="2137"/>
                    <a:pt x="1074" y="2137"/>
                  </a:cubicBezTo>
                  <a:cubicBezTo>
                    <a:pt x="1336" y="2137"/>
                    <a:pt x="1603" y="2040"/>
                    <a:pt x="1821" y="1822"/>
                  </a:cubicBezTo>
                  <a:cubicBezTo>
                    <a:pt x="2496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33" name="Google Shape;3483;p68">
              <a:extLst>
                <a:ext uri="{FF2B5EF4-FFF2-40B4-BE49-F238E27FC236}">
                  <a16:creationId xmlns:a16="http://schemas.microsoft.com/office/drawing/2014/main" id="{33DB099D-5288-445F-A4C7-368EBB486316}"/>
                </a:ext>
              </a:extLst>
            </p:cNvPr>
            <p:cNvSpPr/>
            <p:nvPr/>
          </p:nvSpPr>
          <p:spPr>
            <a:xfrm>
              <a:off x="1456925" y="2256925"/>
              <a:ext cx="62550" cy="53425"/>
            </a:xfrm>
            <a:custGeom>
              <a:avLst/>
              <a:gdLst/>
              <a:ahLst/>
              <a:cxnLst/>
              <a:rect l="l" t="t" r="r" b="b"/>
              <a:pathLst>
                <a:path w="2502" h="2137" extrusionOk="0">
                  <a:moveTo>
                    <a:pt x="1075" y="0"/>
                  </a:moveTo>
                  <a:cubicBezTo>
                    <a:pt x="1072" y="0"/>
                    <a:pt x="1069" y="0"/>
                    <a:pt x="1065" y="0"/>
                  </a:cubicBez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9" y="2137"/>
                    <a:pt x="1080" y="2137"/>
                  </a:cubicBezTo>
                  <a:cubicBezTo>
                    <a:pt x="1343" y="2137"/>
                    <a:pt x="1611" y="2039"/>
                    <a:pt x="1829" y="1821"/>
                  </a:cubicBezTo>
                  <a:cubicBezTo>
                    <a:pt x="2502" y="1149"/>
                    <a:pt x="2028" y="0"/>
                    <a:pt x="107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34" name="Google Shape;3484;p68">
              <a:extLst>
                <a:ext uri="{FF2B5EF4-FFF2-40B4-BE49-F238E27FC236}">
                  <a16:creationId xmlns:a16="http://schemas.microsoft.com/office/drawing/2014/main" id="{23A62054-26D3-45CE-8FB7-E5EF40F157AE}"/>
                </a:ext>
              </a:extLst>
            </p:cNvPr>
            <p:cNvSpPr/>
            <p:nvPr/>
          </p:nvSpPr>
          <p:spPr>
            <a:xfrm>
              <a:off x="1456925" y="2180700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65" y="1"/>
                  </a:moveTo>
                  <a:cubicBezTo>
                    <a:pt x="480" y="1"/>
                    <a:pt x="8" y="480"/>
                    <a:pt x="0" y="1066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7"/>
                    <a:pt x="1821" y="1822"/>
                  </a:cubicBezTo>
                  <a:cubicBezTo>
                    <a:pt x="2496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35" name="Google Shape;3485;p68">
              <a:extLst>
                <a:ext uri="{FF2B5EF4-FFF2-40B4-BE49-F238E27FC236}">
                  <a16:creationId xmlns:a16="http://schemas.microsoft.com/office/drawing/2014/main" id="{24F00DF4-EDD8-4787-86C0-49C703D3AF8C}"/>
                </a:ext>
              </a:extLst>
            </p:cNvPr>
            <p:cNvSpPr/>
            <p:nvPr/>
          </p:nvSpPr>
          <p:spPr>
            <a:xfrm>
              <a:off x="1456925" y="2104500"/>
              <a:ext cx="62425" cy="53325"/>
            </a:xfrm>
            <a:custGeom>
              <a:avLst/>
              <a:gdLst/>
              <a:ahLst/>
              <a:cxnLst/>
              <a:rect l="l" t="t" r="r" b="b"/>
              <a:pathLst>
                <a:path w="2497" h="2133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96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36" name="Google Shape;3486;p68">
              <a:extLst>
                <a:ext uri="{FF2B5EF4-FFF2-40B4-BE49-F238E27FC236}">
                  <a16:creationId xmlns:a16="http://schemas.microsoft.com/office/drawing/2014/main" id="{0985BF3C-4A94-48BE-9986-2551E57C954C}"/>
                </a:ext>
              </a:extLst>
            </p:cNvPr>
            <p:cNvSpPr/>
            <p:nvPr/>
          </p:nvSpPr>
          <p:spPr>
            <a:xfrm>
              <a:off x="1456925" y="2028275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65" y="1"/>
                  </a:moveTo>
                  <a:cubicBezTo>
                    <a:pt x="480" y="1"/>
                    <a:pt x="8" y="480"/>
                    <a:pt x="0" y="1065"/>
                  </a:cubicBezTo>
                  <a:cubicBezTo>
                    <a:pt x="0" y="1709"/>
                    <a:pt x="525" y="2137"/>
                    <a:pt x="1074" y="2137"/>
                  </a:cubicBezTo>
                  <a:cubicBezTo>
                    <a:pt x="1336" y="2137"/>
                    <a:pt x="1603" y="2040"/>
                    <a:pt x="1821" y="1821"/>
                  </a:cubicBezTo>
                  <a:cubicBezTo>
                    <a:pt x="2496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37" name="Google Shape;3487;p68">
              <a:extLst>
                <a:ext uri="{FF2B5EF4-FFF2-40B4-BE49-F238E27FC236}">
                  <a16:creationId xmlns:a16="http://schemas.microsoft.com/office/drawing/2014/main" id="{265CD31B-B64E-4D10-899B-EE6BEF37BFE6}"/>
                </a:ext>
              </a:extLst>
            </p:cNvPr>
            <p:cNvSpPr/>
            <p:nvPr/>
          </p:nvSpPr>
          <p:spPr>
            <a:xfrm>
              <a:off x="1456925" y="1952050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65" y="1"/>
                  </a:moveTo>
                  <a:cubicBezTo>
                    <a:pt x="480" y="9"/>
                    <a:pt x="8" y="481"/>
                    <a:pt x="0" y="1074"/>
                  </a:cubicBezTo>
                  <a:cubicBezTo>
                    <a:pt x="0" y="1712"/>
                    <a:pt x="525" y="2138"/>
                    <a:pt x="1073" y="2138"/>
                  </a:cubicBezTo>
                  <a:cubicBezTo>
                    <a:pt x="1335" y="2138"/>
                    <a:pt x="1603" y="2040"/>
                    <a:pt x="1821" y="1822"/>
                  </a:cubicBezTo>
                  <a:cubicBezTo>
                    <a:pt x="2496" y="1155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38" name="Google Shape;3488;p68">
              <a:extLst>
                <a:ext uri="{FF2B5EF4-FFF2-40B4-BE49-F238E27FC236}">
                  <a16:creationId xmlns:a16="http://schemas.microsoft.com/office/drawing/2014/main" id="{97A5B152-8F03-4B34-9540-5D71644AF507}"/>
                </a:ext>
              </a:extLst>
            </p:cNvPr>
            <p:cNvSpPr/>
            <p:nvPr/>
          </p:nvSpPr>
          <p:spPr>
            <a:xfrm>
              <a:off x="1456925" y="1876050"/>
              <a:ext cx="62425" cy="53275"/>
            </a:xfrm>
            <a:custGeom>
              <a:avLst/>
              <a:gdLst/>
              <a:ahLst/>
              <a:cxnLst/>
              <a:rect l="l" t="t" r="r" b="b"/>
              <a:pathLst>
                <a:path w="2497" h="2131" extrusionOk="0">
                  <a:moveTo>
                    <a:pt x="1065" y="1"/>
                  </a:moveTo>
                  <a:cubicBezTo>
                    <a:pt x="480" y="1"/>
                    <a:pt x="0" y="472"/>
                    <a:pt x="0" y="1066"/>
                  </a:cubicBezTo>
                  <a:cubicBezTo>
                    <a:pt x="0" y="1707"/>
                    <a:pt x="522" y="2131"/>
                    <a:pt x="1069" y="2131"/>
                  </a:cubicBezTo>
                  <a:cubicBezTo>
                    <a:pt x="1333" y="2131"/>
                    <a:pt x="1602" y="2033"/>
                    <a:pt x="1821" y="1813"/>
                  </a:cubicBezTo>
                  <a:cubicBezTo>
                    <a:pt x="2496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39" name="Google Shape;3489;p68">
              <a:extLst>
                <a:ext uri="{FF2B5EF4-FFF2-40B4-BE49-F238E27FC236}">
                  <a16:creationId xmlns:a16="http://schemas.microsoft.com/office/drawing/2014/main" id="{12FC64A6-B1EA-4141-A010-FF5552DDDBDF}"/>
                </a:ext>
              </a:extLst>
            </p:cNvPr>
            <p:cNvSpPr/>
            <p:nvPr/>
          </p:nvSpPr>
          <p:spPr>
            <a:xfrm>
              <a:off x="1456925" y="1799850"/>
              <a:ext cx="62425" cy="53325"/>
            </a:xfrm>
            <a:custGeom>
              <a:avLst/>
              <a:gdLst/>
              <a:ahLst/>
              <a:cxnLst/>
              <a:rect l="l" t="t" r="r" b="b"/>
              <a:pathLst>
                <a:path w="2497" h="2133" extrusionOk="0">
                  <a:moveTo>
                    <a:pt x="1065" y="0"/>
                  </a:moveTo>
                  <a:cubicBezTo>
                    <a:pt x="480" y="0"/>
                    <a:pt x="8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96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40" name="Google Shape;3490;p68">
              <a:extLst>
                <a:ext uri="{FF2B5EF4-FFF2-40B4-BE49-F238E27FC236}">
                  <a16:creationId xmlns:a16="http://schemas.microsoft.com/office/drawing/2014/main" id="{E383F957-BC94-4B70-8FCB-DA030F9CB937}"/>
                </a:ext>
              </a:extLst>
            </p:cNvPr>
            <p:cNvSpPr/>
            <p:nvPr/>
          </p:nvSpPr>
          <p:spPr>
            <a:xfrm>
              <a:off x="1456925" y="1723625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7"/>
                    <a:pt x="1821" y="1822"/>
                  </a:cubicBezTo>
                  <a:cubicBezTo>
                    <a:pt x="2496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41" name="Google Shape;3491;p68">
              <a:extLst>
                <a:ext uri="{FF2B5EF4-FFF2-40B4-BE49-F238E27FC236}">
                  <a16:creationId xmlns:a16="http://schemas.microsoft.com/office/drawing/2014/main" id="{4E13F501-330D-40FC-91D1-E9D45732AEC8}"/>
                </a:ext>
              </a:extLst>
            </p:cNvPr>
            <p:cNvSpPr/>
            <p:nvPr/>
          </p:nvSpPr>
          <p:spPr>
            <a:xfrm>
              <a:off x="1456925" y="1647400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65" y="1"/>
                  </a:moveTo>
                  <a:cubicBezTo>
                    <a:pt x="480" y="9"/>
                    <a:pt x="8" y="481"/>
                    <a:pt x="0" y="1066"/>
                  </a:cubicBezTo>
                  <a:cubicBezTo>
                    <a:pt x="0" y="1710"/>
                    <a:pt x="525" y="2138"/>
                    <a:pt x="1074" y="2138"/>
                  </a:cubicBezTo>
                  <a:cubicBezTo>
                    <a:pt x="1336" y="2138"/>
                    <a:pt x="1603" y="2040"/>
                    <a:pt x="1821" y="1822"/>
                  </a:cubicBezTo>
                  <a:cubicBezTo>
                    <a:pt x="2496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42" name="Google Shape;3492;p68">
              <a:extLst>
                <a:ext uri="{FF2B5EF4-FFF2-40B4-BE49-F238E27FC236}">
                  <a16:creationId xmlns:a16="http://schemas.microsoft.com/office/drawing/2014/main" id="{DC3BA123-FC27-40CB-91A3-69162ABAC2D0}"/>
                </a:ext>
              </a:extLst>
            </p:cNvPr>
            <p:cNvSpPr/>
            <p:nvPr/>
          </p:nvSpPr>
          <p:spPr>
            <a:xfrm>
              <a:off x="1456925" y="1571400"/>
              <a:ext cx="62425" cy="53250"/>
            </a:xfrm>
            <a:custGeom>
              <a:avLst/>
              <a:gdLst/>
              <a:ahLst/>
              <a:cxnLst/>
              <a:rect l="l" t="t" r="r" b="b"/>
              <a:pathLst>
                <a:path w="2497" h="2130" extrusionOk="0">
                  <a:moveTo>
                    <a:pt x="1065" y="1"/>
                  </a:moveTo>
                  <a:cubicBezTo>
                    <a:pt x="480" y="1"/>
                    <a:pt x="8" y="472"/>
                    <a:pt x="0" y="1066"/>
                  </a:cubicBezTo>
                  <a:cubicBezTo>
                    <a:pt x="0" y="1703"/>
                    <a:pt x="525" y="2129"/>
                    <a:pt x="1073" y="2129"/>
                  </a:cubicBezTo>
                  <a:cubicBezTo>
                    <a:pt x="1335" y="2129"/>
                    <a:pt x="1603" y="2032"/>
                    <a:pt x="1821" y="1813"/>
                  </a:cubicBezTo>
                  <a:cubicBezTo>
                    <a:pt x="2496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43" name="Google Shape;3493;p68">
              <a:extLst>
                <a:ext uri="{FF2B5EF4-FFF2-40B4-BE49-F238E27FC236}">
                  <a16:creationId xmlns:a16="http://schemas.microsoft.com/office/drawing/2014/main" id="{40D9E7DD-E7A6-46E3-97DE-5C542ABAF9B6}"/>
                </a:ext>
              </a:extLst>
            </p:cNvPr>
            <p:cNvSpPr/>
            <p:nvPr/>
          </p:nvSpPr>
          <p:spPr>
            <a:xfrm>
              <a:off x="1456925" y="1266550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65" y="0"/>
                  </a:moveTo>
                  <a:cubicBezTo>
                    <a:pt x="480" y="9"/>
                    <a:pt x="8" y="480"/>
                    <a:pt x="0" y="1074"/>
                  </a:cubicBezTo>
                  <a:cubicBezTo>
                    <a:pt x="0" y="1711"/>
                    <a:pt x="525" y="2137"/>
                    <a:pt x="1073" y="2137"/>
                  </a:cubicBezTo>
                  <a:cubicBezTo>
                    <a:pt x="1335" y="2137"/>
                    <a:pt x="1603" y="2040"/>
                    <a:pt x="1821" y="1821"/>
                  </a:cubicBezTo>
                  <a:cubicBezTo>
                    <a:pt x="2496" y="1155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44" name="Google Shape;3494;p68">
              <a:extLst>
                <a:ext uri="{FF2B5EF4-FFF2-40B4-BE49-F238E27FC236}">
                  <a16:creationId xmlns:a16="http://schemas.microsoft.com/office/drawing/2014/main" id="{22E11EFD-CF88-41B8-B3B8-7AC7CA46211A}"/>
                </a:ext>
              </a:extLst>
            </p:cNvPr>
            <p:cNvSpPr/>
            <p:nvPr/>
          </p:nvSpPr>
          <p:spPr>
            <a:xfrm>
              <a:off x="1380900" y="279020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72" y="1"/>
                    <a:pt x="1" y="480"/>
                    <a:pt x="1" y="1066"/>
                  </a:cubicBezTo>
                  <a:cubicBezTo>
                    <a:pt x="1" y="1709"/>
                    <a:pt x="526" y="2134"/>
                    <a:pt x="1072" y="2134"/>
                  </a:cubicBezTo>
                  <a:cubicBezTo>
                    <a:pt x="1333" y="2134"/>
                    <a:pt x="1598" y="2037"/>
                    <a:pt x="1814" y="1822"/>
                  </a:cubicBezTo>
                  <a:cubicBezTo>
                    <a:pt x="2488" y="1147"/>
                    <a:pt x="2009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45" name="Google Shape;3495;p68">
              <a:extLst>
                <a:ext uri="{FF2B5EF4-FFF2-40B4-BE49-F238E27FC236}">
                  <a16:creationId xmlns:a16="http://schemas.microsoft.com/office/drawing/2014/main" id="{77DF48A8-AC12-4F23-8848-1E92F6B5D111}"/>
                </a:ext>
              </a:extLst>
            </p:cNvPr>
            <p:cNvSpPr/>
            <p:nvPr/>
          </p:nvSpPr>
          <p:spPr>
            <a:xfrm>
              <a:off x="1380900" y="271400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0"/>
                  </a:moveTo>
                  <a:cubicBezTo>
                    <a:pt x="472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6"/>
                    <a:pt x="1814" y="1821"/>
                  </a:cubicBezTo>
                  <a:cubicBezTo>
                    <a:pt x="2488" y="1146"/>
                    <a:pt x="2009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46" name="Google Shape;3496;p68">
              <a:extLst>
                <a:ext uri="{FF2B5EF4-FFF2-40B4-BE49-F238E27FC236}">
                  <a16:creationId xmlns:a16="http://schemas.microsoft.com/office/drawing/2014/main" id="{1E0E345E-7301-420A-BFA5-909C74E1B2FD}"/>
                </a:ext>
              </a:extLst>
            </p:cNvPr>
            <p:cNvSpPr/>
            <p:nvPr/>
          </p:nvSpPr>
          <p:spPr>
            <a:xfrm>
              <a:off x="1380900" y="2637775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72" y="9"/>
                    <a:pt x="1" y="480"/>
                    <a:pt x="1" y="1074"/>
                  </a:cubicBezTo>
                  <a:cubicBezTo>
                    <a:pt x="1" y="1712"/>
                    <a:pt x="525" y="2137"/>
                    <a:pt x="1071" y="2137"/>
                  </a:cubicBezTo>
                  <a:cubicBezTo>
                    <a:pt x="1332" y="2137"/>
                    <a:pt x="1598" y="2040"/>
                    <a:pt x="1814" y="1822"/>
                  </a:cubicBezTo>
                  <a:cubicBezTo>
                    <a:pt x="2488" y="1147"/>
                    <a:pt x="2009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47" name="Google Shape;3497;p68">
              <a:extLst>
                <a:ext uri="{FF2B5EF4-FFF2-40B4-BE49-F238E27FC236}">
                  <a16:creationId xmlns:a16="http://schemas.microsoft.com/office/drawing/2014/main" id="{9BF51060-ED6A-43A1-8031-299148F7A7CC}"/>
                </a:ext>
              </a:extLst>
            </p:cNvPr>
            <p:cNvSpPr/>
            <p:nvPr/>
          </p:nvSpPr>
          <p:spPr>
            <a:xfrm>
              <a:off x="1380900" y="2561575"/>
              <a:ext cx="62225" cy="53425"/>
            </a:xfrm>
            <a:custGeom>
              <a:avLst/>
              <a:gdLst/>
              <a:ahLst/>
              <a:cxnLst/>
              <a:rect l="l" t="t" r="r" b="b"/>
              <a:pathLst>
                <a:path w="2489" h="2137" extrusionOk="0">
                  <a:moveTo>
                    <a:pt x="1066" y="0"/>
                  </a:moveTo>
                  <a:cubicBezTo>
                    <a:pt x="472" y="8"/>
                    <a:pt x="1" y="480"/>
                    <a:pt x="1" y="1073"/>
                  </a:cubicBezTo>
                  <a:cubicBezTo>
                    <a:pt x="1" y="1711"/>
                    <a:pt x="525" y="2137"/>
                    <a:pt x="1071" y="2137"/>
                  </a:cubicBezTo>
                  <a:cubicBezTo>
                    <a:pt x="1332" y="2137"/>
                    <a:pt x="1598" y="2039"/>
                    <a:pt x="1814" y="1821"/>
                  </a:cubicBezTo>
                  <a:cubicBezTo>
                    <a:pt x="2488" y="1154"/>
                    <a:pt x="2009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48" name="Google Shape;3498;p68">
              <a:extLst>
                <a:ext uri="{FF2B5EF4-FFF2-40B4-BE49-F238E27FC236}">
                  <a16:creationId xmlns:a16="http://schemas.microsoft.com/office/drawing/2014/main" id="{3248B98E-2BC9-45E0-BEBA-A594CE76BBBB}"/>
                </a:ext>
              </a:extLst>
            </p:cNvPr>
            <p:cNvSpPr/>
            <p:nvPr/>
          </p:nvSpPr>
          <p:spPr>
            <a:xfrm>
              <a:off x="1380900" y="2485550"/>
              <a:ext cx="62225" cy="53300"/>
            </a:xfrm>
            <a:custGeom>
              <a:avLst/>
              <a:gdLst/>
              <a:ahLst/>
              <a:cxnLst/>
              <a:rect l="l" t="t" r="r" b="b"/>
              <a:pathLst>
                <a:path w="2489" h="2132" extrusionOk="0">
                  <a:moveTo>
                    <a:pt x="1066" y="1"/>
                  </a:moveTo>
                  <a:cubicBezTo>
                    <a:pt x="472" y="1"/>
                    <a:pt x="1" y="480"/>
                    <a:pt x="1" y="1066"/>
                  </a:cubicBezTo>
                  <a:cubicBezTo>
                    <a:pt x="1" y="1708"/>
                    <a:pt x="523" y="2131"/>
                    <a:pt x="1067" y="2131"/>
                  </a:cubicBezTo>
                  <a:cubicBezTo>
                    <a:pt x="1330" y="2131"/>
                    <a:pt x="1597" y="2033"/>
                    <a:pt x="1814" y="1814"/>
                  </a:cubicBezTo>
                  <a:cubicBezTo>
                    <a:pt x="2488" y="1147"/>
                    <a:pt x="2009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49" name="Google Shape;3499;p68">
              <a:extLst>
                <a:ext uri="{FF2B5EF4-FFF2-40B4-BE49-F238E27FC236}">
                  <a16:creationId xmlns:a16="http://schemas.microsoft.com/office/drawing/2014/main" id="{F5C69D5C-D0F1-4EDD-BF7F-C0814074400F}"/>
                </a:ext>
              </a:extLst>
            </p:cNvPr>
            <p:cNvSpPr/>
            <p:nvPr/>
          </p:nvSpPr>
          <p:spPr>
            <a:xfrm>
              <a:off x="1380900" y="240935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0"/>
                  </a:moveTo>
                  <a:cubicBezTo>
                    <a:pt x="472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6"/>
                    <a:pt x="1814" y="1821"/>
                  </a:cubicBezTo>
                  <a:cubicBezTo>
                    <a:pt x="2488" y="1146"/>
                    <a:pt x="2009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50" name="Google Shape;3500;p68">
              <a:extLst>
                <a:ext uri="{FF2B5EF4-FFF2-40B4-BE49-F238E27FC236}">
                  <a16:creationId xmlns:a16="http://schemas.microsoft.com/office/drawing/2014/main" id="{52113B88-05C6-4A4E-9D30-39D4033486CC}"/>
                </a:ext>
              </a:extLst>
            </p:cNvPr>
            <p:cNvSpPr/>
            <p:nvPr/>
          </p:nvSpPr>
          <p:spPr>
            <a:xfrm>
              <a:off x="1380900" y="2333125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72" y="1"/>
                    <a:pt x="1" y="480"/>
                    <a:pt x="1" y="1066"/>
                  </a:cubicBezTo>
                  <a:cubicBezTo>
                    <a:pt x="1" y="1709"/>
                    <a:pt x="526" y="2137"/>
                    <a:pt x="1072" y="2137"/>
                  </a:cubicBezTo>
                  <a:cubicBezTo>
                    <a:pt x="1333" y="2137"/>
                    <a:pt x="1598" y="2040"/>
                    <a:pt x="1814" y="1822"/>
                  </a:cubicBezTo>
                  <a:cubicBezTo>
                    <a:pt x="2488" y="1147"/>
                    <a:pt x="2009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51" name="Google Shape;3501;p68">
              <a:extLst>
                <a:ext uri="{FF2B5EF4-FFF2-40B4-BE49-F238E27FC236}">
                  <a16:creationId xmlns:a16="http://schemas.microsoft.com/office/drawing/2014/main" id="{C5A01D02-7865-4C48-9B6D-73B2D93C9B65}"/>
                </a:ext>
              </a:extLst>
            </p:cNvPr>
            <p:cNvSpPr/>
            <p:nvPr/>
          </p:nvSpPr>
          <p:spPr>
            <a:xfrm>
              <a:off x="1380900" y="2256925"/>
              <a:ext cx="62375" cy="53425"/>
            </a:xfrm>
            <a:custGeom>
              <a:avLst/>
              <a:gdLst/>
              <a:ahLst/>
              <a:cxnLst/>
              <a:rect l="l" t="t" r="r" b="b"/>
              <a:pathLst>
                <a:path w="2495" h="2137" extrusionOk="0">
                  <a:moveTo>
                    <a:pt x="1076" y="0"/>
                  </a:moveTo>
                  <a:cubicBezTo>
                    <a:pt x="1072" y="0"/>
                    <a:pt x="1069" y="0"/>
                    <a:pt x="1066" y="0"/>
                  </a:cubicBezTo>
                  <a:cubicBezTo>
                    <a:pt x="472" y="0"/>
                    <a:pt x="1" y="480"/>
                    <a:pt x="1" y="1065"/>
                  </a:cubicBezTo>
                  <a:cubicBezTo>
                    <a:pt x="1" y="1709"/>
                    <a:pt x="526" y="2137"/>
                    <a:pt x="1075" y="2137"/>
                  </a:cubicBezTo>
                  <a:cubicBezTo>
                    <a:pt x="1337" y="2137"/>
                    <a:pt x="1604" y="2039"/>
                    <a:pt x="1822" y="1821"/>
                  </a:cubicBezTo>
                  <a:cubicBezTo>
                    <a:pt x="2494" y="1149"/>
                    <a:pt x="2020" y="0"/>
                    <a:pt x="107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52" name="Google Shape;3502;p68">
              <a:extLst>
                <a:ext uri="{FF2B5EF4-FFF2-40B4-BE49-F238E27FC236}">
                  <a16:creationId xmlns:a16="http://schemas.microsoft.com/office/drawing/2014/main" id="{AF466D0B-02BF-40A5-B7F2-E06F3113025D}"/>
                </a:ext>
              </a:extLst>
            </p:cNvPr>
            <p:cNvSpPr/>
            <p:nvPr/>
          </p:nvSpPr>
          <p:spPr>
            <a:xfrm>
              <a:off x="1380900" y="218070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72" y="1"/>
                    <a:pt x="1" y="480"/>
                    <a:pt x="1" y="1066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7"/>
                    <a:pt x="1814" y="1822"/>
                  </a:cubicBezTo>
                  <a:cubicBezTo>
                    <a:pt x="2488" y="1147"/>
                    <a:pt x="2009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53" name="Google Shape;3503;p68">
              <a:extLst>
                <a:ext uri="{FF2B5EF4-FFF2-40B4-BE49-F238E27FC236}">
                  <a16:creationId xmlns:a16="http://schemas.microsoft.com/office/drawing/2014/main" id="{A73FE864-01D8-40D4-A021-C120DAFCA98E}"/>
                </a:ext>
              </a:extLst>
            </p:cNvPr>
            <p:cNvSpPr/>
            <p:nvPr/>
          </p:nvSpPr>
          <p:spPr>
            <a:xfrm>
              <a:off x="1380900" y="2104500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6" y="0"/>
                  </a:moveTo>
                  <a:cubicBezTo>
                    <a:pt x="472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6"/>
                    <a:pt x="1814" y="1821"/>
                  </a:cubicBezTo>
                  <a:cubicBezTo>
                    <a:pt x="2488" y="1146"/>
                    <a:pt x="2009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54" name="Google Shape;3504;p68">
              <a:extLst>
                <a:ext uri="{FF2B5EF4-FFF2-40B4-BE49-F238E27FC236}">
                  <a16:creationId xmlns:a16="http://schemas.microsoft.com/office/drawing/2014/main" id="{FEEE4D9D-7D8B-4983-90F3-79DFD7ECFCB6}"/>
                </a:ext>
              </a:extLst>
            </p:cNvPr>
            <p:cNvSpPr/>
            <p:nvPr/>
          </p:nvSpPr>
          <p:spPr>
            <a:xfrm>
              <a:off x="1380900" y="2028275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72" y="1"/>
                    <a:pt x="1" y="480"/>
                    <a:pt x="1" y="1065"/>
                  </a:cubicBezTo>
                  <a:cubicBezTo>
                    <a:pt x="1" y="1709"/>
                    <a:pt x="526" y="2137"/>
                    <a:pt x="1072" y="2137"/>
                  </a:cubicBezTo>
                  <a:cubicBezTo>
                    <a:pt x="1333" y="2137"/>
                    <a:pt x="1598" y="2040"/>
                    <a:pt x="1814" y="1821"/>
                  </a:cubicBezTo>
                  <a:cubicBezTo>
                    <a:pt x="2488" y="1147"/>
                    <a:pt x="2009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55" name="Google Shape;3505;p68">
              <a:extLst>
                <a:ext uri="{FF2B5EF4-FFF2-40B4-BE49-F238E27FC236}">
                  <a16:creationId xmlns:a16="http://schemas.microsoft.com/office/drawing/2014/main" id="{DA57D848-7FDB-400C-A2E3-30EEC7182CDF}"/>
                </a:ext>
              </a:extLst>
            </p:cNvPr>
            <p:cNvSpPr/>
            <p:nvPr/>
          </p:nvSpPr>
          <p:spPr>
            <a:xfrm>
              <a:off x="1380900" y="195205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72" y="9"/>
                    <a:pt x="1" y="481"/>
                    <a:pt x="1" y="1074"/>
                  </a:cubicBezTo>
                  <a:cubicBezTo>
                    <a:pt x="1" y="1712"/>
                    <a:pt x="525" y="2138"/>
                    <a:pt x="1071" y="2138"/>
                  </a:cubicBezTo>
                  <a:cubicBezTo>
                    <a:pt x="1332" y="2138"/>
                    <a:pt x="1598" y="2040"/>
                    <a:pt x="1814" y="1822"/>
                  </a:cubicBezTo>
                  <a:cubicBezTo>
                    <a:pt x="2488" y="1155"/>
                    <a:pt x="2009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56" name="Google Shape;3506;p68">
              <a:extLst>
                <a:ext uri="{FF2B5EF4-FFF2-40B4-BE49-F238E27FC236}">
                  <a16:creationId xmlns:a16="http://schemas.microsoft.com/office/drawing/2014/main" id="{3EDE8534-A85E-4F51-A8AF-F2644366E8BE}"/>
                </a:ext>
              </a:extLst>
            </p:cNvPr>
            <p:cNvSpPr/>
            <p:nvPr/>
          </p:nvSpPr>
          <p:spPr>
            <a:xfrm>
              <a:off x="1380900" y="1876050"/>
              <a:ext cx="62225" cy="53275"/>
            </a:xfrm>
            <a:custGeom>
              <a:avLst/>
              <a:gdLst/>
              <a:ahLst/>
              <a:cxnLst/>
              <a:rect l="l" t="t" r="r" b="b"/>
              <a:pathLst>
                <a:path w="2489" h="2131" extrusionOk="0">
                  <a:moveTo>
                    <a:pt x="1066" y="1"/>
                  </a:moveTo>
                  <a:cubicBezTo>
                    <a:pt x="472" y="1"/>
                    <a:pt x="1" y="472"/>
                    <a:pt x="1" y="1066"/>
                  </a:cubicBezTo>
                  <a:cubicBezTo>
                    <a:pt x="1" y="1707"/>
                    <a:pt x="523" y="2131"/>
                    <a:pt x="1067" y="2131"/>
                  </a:cubicBezTo>
                  <a:cubicBezTo>
                    <a:pt x="1330" y="2131"/>
                    <a:pt x="1597" y="2033"/>
                    <a:pt x="1814" y="1813"/>
                  </a:cubicBezTo>
                  <a:cubicBezTo>
                    <a:pt x="2488" y="1147"/>
                    <a:pt x="2009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57" name="Google Shape;3507;p68">
              <a:extLst>
                <a:ext uri="{FF2B5EF4-FFF2-40B4-BE49-F238E27FC236}">
                  <a16:creationId xmlns:a16="http://schemas.microsoft.com/office/drawing/2014/main" id="{C4665E09-A25C-4BA4-9ABE-05765EE32B4F}"/>
                </a:ext>
              </a:extLst>
            </p:cNvPr>
            <p:cNvSpPr/>
            <p:nvPr/>
          </p:nvSpPr>
          <p:spPr>
            <a:xfrm>
              <a:off x="1380900" y="1799850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6" y="0"/>
                  </a:moveTo>
                  <a:cubicBezTo>
                    <a:pt x="472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6"/>
                    <a:pt x="1814" y="1821"/>
                  </a:cubicBezTo>
                  <a:cubicBezTo>
                    <a:pt x="2488" y="1146"/>
                    <a:pt x="2009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58" name="Google Shape;3508;p68">
              <a:extLst>
                <a:ext uri="{FF2B5EF4-FFF2-40B4-BE49-F238E27FC236}">
                  <a16:creationId xmlns:a16="http://schemas.microsoft.com/office/drawing/2014/main" id="{A240C4CF-F113-472E-ACA4-F2871DE0A454}"/>
                </a:ext>
              </a:extLst>
            </p:cNvPr>
            <p:cNvSpPr/>
            <p:nvPr/>
          </p:nvSpPr>
          <p:spPr>
            <a:xfrm>
              <a:off x="1380900" y="172362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72" y="1"/>
                    <a:pt x="1" y="480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7"/>
                    <a:pt x="1814" y="1822"/>
                  </a:cubicBezTo>
                  <a:cubicBezTo>
                    <a:pt x="2488" y="1147"/>
                    <a:pt x="2009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59" name="Google Shape;3509;p68">
              <a:extLst>
                <a:ext uri="{FF2B5EF4-FFF2-40B4-BE49-F238E27FC236}">
                  <a16:creationId xmlns:a16="http://schemas.microsoft.com/office/drawing/2014/main" id="{F632AA51-6C37-42B5-B412-62DDB9555BC7}"/>
                </a:ext>
              </a:extLst>
            </p:cNvPr>
            <p:cNvSpPr/>
            <p:nvPr/>
          </p:nvSpPr>
          <p:spPr>
            <a:xfrm>
              <a:off x="1380900" y="164740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72" y="1"/>
                    <a:pt x="1" y="481"/>
                    <a:pt x="1" y="1066"/>
                  </a:cubicBezTo>
                  <a:cubicBezTo>
                    <a:pt x="1" y="1710"/>
                    <a:pt x="526" y="2138"/>
                    <a:pt x="1072" y="2138"/>
                  </a:cubicBezTo>
                  <a:cubicBezTo>
                    <a:pt x="1333" y="2138"/>
                    <a:pt x="1598" y="2040"/>
                    <a:pt x="1814" y="1822"/>
                  </a:cubicBezTo>
                  <a:cubicBezTo>
                    <a:pt x="2488" y="1147"/>
                    <a:pt x="2009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60" name="Google Shape;3510;p68">
              <a:extLst>
                <a:ext uri="{FF2B5EF4-FFF2-40B4-BE49-F238E27FC236}">
                  <a16:creationId xmlns:a16="http://schemas.microsoft.com/office/drawing/2014/main" id="{3AA4BBF7-9A0D-4C72-8E05-156C8A8D4D2E}"/>
                </a:ext>
              </a:extLst>
            </p:cNvPr>
            <p:cNvSpPr/>
            <p:nvPr/>
          </p:nvSpPr>
          <p:spPr>
            <a:xfrm>
              <a:off x="1380900" y="1571400"/>
              <a:ext cx="62225" cy="53250"/>
            </a:xfrm>
            <a:custGeom>
              <a:avLst/>
              <a:gdLst/>
              <a:ahLst/>
              <a:cxnLst/>
              <a:rect l="l" t="t" r="r" b="b"/>
              <a:pathLst>
                <a:path w="2489" h="2130" extrusionOk="0">
                  <a:moveTo>
                    <a:pt x="1066" y="1"/>
                  </a:moveTo>
                  <a:cubicBezTo>
                    <a:pt x="472" y="1"/>
                    <a:pt x="1" y="472"/>
                    <a:pt x="1" y="1066"/>
                  </a:cubicBezTo>
                  <a:cubicBezTo>
                    <a:pt x="1" y="1703"/>
                    <a:pt x="525" y="2129"/>
                    <a:pt x="1071" y="2129"/>
                  </a:cubicBezTo>
                  <a:cubicBezTo>
                    <a:pt x="1332" y="2129"/>
                    <a:pt x="1598" y="2032"/>
                    <a:pt x="1814" y="1813"/>
                  </a:cubicBezTo>
                  <a:cubicBezTo>
                    <a:pt x="2488" y="1147"/>
                    <a:pt x="2009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61" name="Google Shape;3511;p68">
              <a:extLst>
                <a:ext uri="{FF2B5EF4-FFF2-40B4-BE49-F238E27FC236}">
                  <a16:creationId xmlns:a16="http://schemas.microsoft.com/office/drawing/2014/main" id="{FD26DE44-74CD-40FC-AC0D-2F6E83963949}"/>
                </a:ext>
              </a:extLst>
            </p:cNvPr>
            <p:cNvSpPr/>
            <p:nvPr/>
          </p:nvSpPr>
          <p:spPr>
            <a:xfrm>
              <a:off x="1380900" y="1495200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6" y="0"/>
                  </a:moveTo>
                  <a:cubicBezTo>
                    <a:pt x="472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6"/>
                    <a:pt x="1814" y="1821"/>
                  </a:cubicBezTo>
                  <a:cubicBezTo>
                    <a:pt x="2488" y="1146"/>
                    <a:pt x="2009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62" name="Google Shape;3512;p68">
              <a:extLst>
                <a:ext uri="{FF2B5EF4-FFF2-40B4-BE49-F238E27FC236}">
                  <a16:creationId xmlns:a16="http://schemas.microsoft.com/office/drawing/2014/main" id="{41FB1BAF-ABA3-4ECE-BCFD-73D3FE4BB9B6}"/>
                </a:ext>
              </a:extLst>
            </p:cNvPr>
            <p:cNvSpPr/>
            <p:nvPr/>
          </p:nvSpPr>
          <p:spPr>
            <a:xfrm>
              <a:off x="1304700" y="2561575"/>
              <a:ext cx="62200" cy="53425"/>
            </a:xfrm>
            <a:custGeom>
              <a:avLst/>
              <a:gdLst/>
              <a:ahLst/>
              <a:cxnLst/>
              <a:rect l="l" t="t" r="r" b="b"/>
              <a:pathLst>
                <a:path w="2488" h="2137" extrusionOk="0">
                  <a:moveTo>
                    <a:pt x="1065" y="0"/>
                  </a:moveTo>
                  <a:cubicBezTo>
                    <a:pt x="480" y="8"/>
                    <a:pt x="0" y="480"/>
                    <a:pt x="0" y="1073"/>
                  </a:cubicBezTo>
                  <a:cubicBezTo>
                    <a:pt x="0" y="1711"/>
                    <a:pt x="525" y="2137"/>
                    <a:pt x="1073" y="2137"/>
                  </a:cubicBezTo>
                  <a:cubicBezTo>
                    <a:pt x="1335" y="2137"/>
                    <a:pt x="1603" y="2039"/>
                    <a:pt x="1821" y="1821"/>
                  </a:cubicBezTo>
                  <a:cubicBezTo>
                    <a:pt x="2488" y="1154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63" name="Google Shape;3513;p68">
              <a:extLst>
                <a:ext uri="{FF2B5EF4-FFF2-40B4-BE49-F238E27FC236}">
                  <a16:creationId xmlns:a16="http://schemas.microsoft.com/office/drawing/2014/main" id="{58EB5B57-86E9-40F5-94E3-D933C3076E45}"/>
                </a:ext>
              </a:extLst>
            </p:cNvPr>
            <p:cNvSpPr/>
            <p:nvPr/>
          </p:nvSpPr>
          <p:spPr>
            <a:xfrm>
              <a:off x="1304700" y="2485550"/>
              <a:ext cx="62200" cy="53300"/>
            </a:xfrm>
            <a:custGeom>
              <a:avLst/>
              <a:gdLst/>
              <a:ahLst/>
              <a:cxnLst/>
              <a:rect l="l" t="t" r="r" b="b"/>
              <a:pathLst>
                <a:path w="2488" h="2132" extrusionOk="0">
                  <a:moveTo>
                    <a:pt x="1065" y="1"/>
                  </a:moveTo>
                  <a:cubicBezTo>
                    <a:pt x="480" y="1"/>
                    <a:pt x="0" y="480"/>
                    <a:pt x="0" y="1066"/>
                  </a:cubicBezTo>
                  <a:cubicBezTo>
                    <a:pt x="0" y="1708"/>
                    <a:pt x="523" y="2131"/>
                    <a:pt x="1069" y="2131"/>
                  </a:cubicBezTo>
                  <a:cubicBezTo>
                    <a:pt x="1333" y="2131"/>
                    <a:pt x="1602" y="2033"/>
                    <a:pt x="1821" y="1814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64" name="Google Shape;3514;p68">
              <a:extLst>
                <a:ext uri="{FF2B5EF4-FFF2-40B4-BE49-F238E27FC236}">
                  <a16:creationId xmlns:a16="http://schemas.microsoft.com/office/drawing/2014/main" id="{C734E6A7-C760-4689-AFF2-72EE3BEF6A86}"/>
                </a:ext>
              </a:extLst>
            </p:cNvPr>
            <p:cNvSpPr/>
            <p:nvPr/>
          </p:nvSpPr>
          <p:spPr>
            <a:xfrm>
              <a:off x="1304700" y="2409350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65" name="Google Shape;3515;p68">
              <a:extLst>
                <a:ext uri="{FF2B5EF4-FFF2-40B4-BE49-F238E27FC236}">
                  <a16:creationId xmlns:a16="http://schemas.microsoft.com/office/drawing/2014/main" id="{22CB1BD4-31B0-4915-BFBE-396D13BB85F9}"/>
                </a:ext>
              </a:extLst>
            </p:cNvPr>
            <p:cNvSpPr/>
            <p:nvPr/>
          </p:nvSpPr>
          <p:spPr>
            <a:xfrm>
              <a:off x="1304700" y="2333125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80" y="1"/>
                    <a:pt x="0" y="480"/>
                    <a:pt x="0" y="1066"/>
                  </a:cubicBezTo>
                  <a:cubicBezTo>
                    <a:pt x="0" y="1709"/>
                    <a:pt x="525" y="2137"/>
                    <a:pt x="1074" y="2137"/>
                  </a:cubicBezTo>
                  <a:cubicBezTo>
                    <a:pt x="1336" y="2137"/>
                    <a:pt x="1603" y="2040"/>
                    <a:pt x="1821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66" name="Google Shape;3516;p68">
              <a:extLst>
                <a:ext uri="{FF2B5EF4-FFF2-40B4-BE49-F238E27FC236}">
                  <a16:creationId xmlns:a16="http://schemas.microsoft.com/office/drawing/2014/main" id="{888F1972-ABAA-4142-9FD0-75A35B39E577}"/>
                </a:ext>
              </a:extLst>
            </p:cNvPr>
            <p:cNvSpPr/>
            <p:nvPr/>
          </p:nvSpPr>
          <p:spPr>
            <a:xfrm>
              <a:off x="1304700" y="2256925"/>
              <a:ext cx="62350" cy="53425"/>
            </a:xfrm>
            <a:custGeom>
              <a:avLst/>
              <a:gdLst/>
              <a:ahLst/>
              <a:cxnLst/>
              <a:rect l="l" t="t" r="r" b="b"/>
              <a:pathLst>
                <a:path w="2494" h="2137" extrusionOk="0">
                  <a:moveTo>
                    <a:pt x="1075" y="0"/>
                  </a:moveTo>
                  <a:cubicBezTo>
                    <a:pt x="1072" y="0"/>
                    <a:pt x="1069" y="0"/>
                    <a:pt x="1065" y="0"/>
                  </a:cubicBezTo>
                  <a:cubicBezTo>
                    <a:pt x="472" y="0"/>
                    <a:pt x="0" y="480"/>
                    <a:pt x="0" y="1065"/>
                  </a:cubicBezTo>
                  <a:cubicBezTo>
                    <a:pt x="0" y="1709"/>
                    <a:pt x="529" y="2137"/>
                    <a:pt x="1078" y="2137"/>
                  </a:cubicBezTo>
                  <a:cubicBezTo>
                    <a:pt x="1340" y="2137"/>
                    <a:pt x="1606" y="2039"/>
                    <a:pt x="1821" y="1821"/>
                  </a:cubicBezTo>
                  <a:cubicBezTo>
                    <a:pt x="2494" y="1149"/>
                    <a:pt x="2020" y="0"/>
                    <a:pt x="107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67" name="Google Shape;3517;p68">
              <a:extLst>
                <a:ext uri="{FF2B5EF4-FFF2-40B4-BE49-F238E27FC236}">
                  <a16:creationId xmlns:a16="http://schemas.microsoft.com/office/drawing/2014/main" id="{037F2D2C-2161-4746-823B-6D1307732830}"/>
                </a:ext>
              </a:extLst>
            </p:cNvPr>
            <p:cNvSpPr/>
            <p:nvPr/>
          </p:nvSpPr>
          <p:spPr>
            <a:xfrm>
              <a:off x="1304700" y="2180700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6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7"/>
                    <a:pt x="1821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68" name="Google Shape;3518;p68">
              <a:extLst>
                <a:ext uri="{FF2B5EF4-FFF2-40B4-BE49-F238E27FC236}">
                  <a16:creationId xmlns:a16="http://schemas.microsoft.com/office/drawing/2014/main" id="{364C6EC9-B5D4-4034-A3AE-FDE17F28D4FF}"/>
                </a:ext>
              </a:extLst>
            </p:cNvPr>
            <p:cNvSpPr/>
            <p:nvPr/>
          </p:nvSpPr>
          <p:spPr>
            <a:xfrm>
              <a:off x="1304700" y="2104500"/>
              <a:ext cx="62200" cy="53325"/>
            </a:xfrm>
            <a:custGeom>
              <a:avLst/>
              <a:gdLst/>
              <a:ahLst/>
              <a:cxnLst/>
              <a:rect l="l" t="t" r="r" b="b"/>
              <a:pathLst>
                <a:path w="2488" h="2133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69" name="Google Shape;3519;p68">
              <a:extLst>
                <a:ext uri="{FF2B5EF4-FFF2-40B4-BE49-F238E27FC236}">
                  <a16:creationId xmlns:a16="http://schemas.microsoft.com/office/drawing/2014/main" id="{3DA5710E-FA74-470E-B1BF-FAF5ED68F9A9}"/>
                </a:ext>
              </a:extLst>
            </p:cNvPr>
            <p:cNvSpPr/>
            <p:nvPr/>
          </p:nvSpPr>
          <p:spPr>
            <a:xfrm>
              <a:off x="1304700" y="2028275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80" y="1"/>
                    <a:pt x="0" y="480"/>
                    <a:pt x="0" y="1065"/>
                  </a:cubicBezTo>
                  <a:cubicBezTo>
                    <a:pt x="0" y="1709"/>
                    <a:pt x="525" y="2137"/>
                    <a:pt x="1074" y="2137"/>
                  </a:cubicBezTo>
                  <a:cubicBezTo>
                    <a:pt x="1336" y="2137"/>
                    <a:pt x="1603" y="2040"/>
                    <a:pt x="1821" y="1821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70" name="Google Shape;3520;p68">
              <a:extLst>
                <a:ext uri="{FF2B5EF4-FFF2-40B4-BE49-F238E27FC236}">
                  <a16:creationId xmlns:a16="http://schemas.microsoft.com/office/drawing/2014/main" id="{DC18C251-4C09-4CA7-990D-94E73AC43BC7}"/>
                </a:ext>
              </a:extLst>
            </p:cNvPr>
            <p:cNvSpPr/>
            <p:nvPr/>
          </p:nvSpPr>
          <p:spPr>
            <a:xfrm>
              <a:off x="1304700" y="1952050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80" y="9"/>
                    <a:pt x="0" y="481"/>
                    <a:pt x="0" y="1074"/>
                  </a:cubicBezTo>
                  <a:cubicBezTo>
                    <a:pt x="0" y="1712"/>
                    <a:pt x="525" y="2138"/>
                    <a:pt x="1073" y="2138"/>
                  </a:cubicBezTo>
                  <a:cubicBezTo>
                    <a:pt x="1335" y="2138"/>
                    <a:pt x="1603" y="2040"/>
                    <a:pt x="1821" y="1822"/>
                  </a:cubicBezTo>
                  <a:cubicBezTo>
                    <a:pt x="2488" y="1155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71" name="Google Shape;3521;p68">
              <a:extLst>
                <a:ext uri="{FF2B5EF4-FFF2-40B4-BE49-F238E27FC236}">
                  <a16:creationId xmlns:a16="http://schemas.microsoft.com/office/drawing/2014/main" id="{924F8BB9-0E75-4B4A-8F98-5A580EFD7921}"/>
                </a:ext>
              </a:extLst>
            </p:cNvPr>
            <p:cNvSpPr/>
            <p:nvPr/>
          </p:nvSpPr>
          <p:spPr>
            <a:xfrm>
              <a:off x="1304700" y="1876050"/>
              <a:ext cx="62200" cy="53275"/>
            </a:xfrm>
            <a:custGeom>
              <a:avLst/>
              <a:gdLst/>
              <a:ahLst/>
              <a:cxnLst/>
              <a:rect l="l" t="t" r="r" b="b"/>
              <a:pathLst>
                <a:path w="2488" h="2131" extrusionOk="0">
                  <a:moveTo>
                    <a:pt x="1065" y="1"/>
                  </a:moveTo>
                  <a:cubicBezTo>
                    <a:pt x="480" y="1"/>
                    <a:pt x="0" y="472"/>
                    <a:pt x="0" y="1066"/>
                  </a:cubicBezTo>
                  <a:cubicBezTo>
                    <a:pt x="0" y="1707"/>
                    <a:pt x="523" y="2131"/>
                    <a:pt x="1069" y="2131"/>
                  </a:cubicBezTo>
                  <a:cubicBezTo>
                    <a:pt x="1333" y="2131"/>
                    <a:pt x="1602" y="2033"/>
                    <a:pt x="1821" y="1813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72" name="Google Shape;3522;p68">
              <a:extLst>
                <a:ext uri="{FF2B5EF4-FFF2-40B4-BE49-F238E27FC236}">
                  <a16:creationId xmlns:a16="http://schemas.microsoft.com/office/drawing/2014/main" id="{9DA35B4A-2FBF-434B-A12C-356181D95513}"/>
                </a:ext>
              </a:extLst>
            </p:cNvPr>
            <p:cNvSpPr/>
            <p:nvPr/>
          </p:nvSpPr>
          <p:spPr>
            <a:xfrm>
              <a:off x="1304700" y="1799850"/>
              <a:ext cx="62200" cy="53325"/>
            </a:xfrm>
            <a:custGeom>
              <a:avLst/>
              <a:gdLst/>
              <a:ahLst/>
              <a:cxnLst/>
              <a:rect l="l" t="t" r="r" b="b"/>
              <a:pathLst>
                <a:path w="2488" h="2133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73" name="Google Shape;3523;p68">
              <a:extLst>
                <a:ext uri="{FF2B5EF4-FFF2-40B4-BE49-F238E27FC236}">
                  <a16:creationId xmlns:a16="http://schemas.microsoft.com/office/drawing/2014/main" id="{34D52FA5-BE03-476D-AACA-9EE687DCD2BB}"/>
                </a:ext>
              </a:extLst>
            </p:cNvPr>
            <p:cNvSpPr/>
            <p:nvPr/>
          </p:nvSpPr>
          <p:spPr>
            <a:xfrm>
              <a:off x="1304700" y="1723625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7"/>
                    <a:pt x="1821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74" name="Google Shape;3524;p68">
              <a:extLst>
                <a:ext uri="{FF2B5EF4-FFF2-40B4-BE49-F238E27FC236}">
                  <a16:creationId xmlns:a16="http://schemas.microsoft.com/office/drawing/2014/main" id="{08135663-FD78-44B1-B6C3-CA19A5191CC5}"/>
                </a:ext>
              </a:extLst>
            </p:cNvPr>
            <p:cNvSpPr/>
            <p:nvPr/>
          </p:nvSpPr>
          <p:spPr>
            <a:xfrm>
              <a:off x="1304700" y="1647400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80" y="9"/>
                    <a:pt x="0" y="481"/>
                    <a:pt x="0" y="1066"/>
                  </a:cubicBezTo>
                  <a:cubicBezTo>
                    <a:pt x="0" y="1710"/>
                    <a:pt x="525" y="2138"/>
                    <a:pt x="1074" y="2138"/>
                  </a:cubicBezTo>
                  <a:cubicBezTo>
                    <a:pt x="1336" y="2138"/>
                    <a:pt x="1603" y="2040"/>
                    <a:pt x="1821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75" name="Google Shape;3525;p68">
              <a:extLst>
                <a:ext uri="{FF2B5EF4-FFF2-40B4-BE49-F238E27FC236}">
                  <a16:creationId xmlns:a16="http://schemas.microsoft.com/office/drawing/2014/main" id="{FC186946-FFBF-476A-A029-97AFBDA92771}"/>
                </a:ext>
              </a:extLst>
            </p:cNvPr>
            <p:cNvSpPr/>
            <p:nvPr/>
          </p:nvSpPr>
          <p:spPr>
            <a:xfrm>
              <a:off x="1304700" y="1571400"/>
              <a:ext cx="62200" cy="53250"/>
            </a:xfrm>
            <a:custGeom>
              <a:avLst/>
              <a:gdLst/>
              <a:ahLst/>
              <a:cxnLst/>
              <a:rect l="l" t="t" r="r" b="b"/>
              <a:pathLst>
                <a:path w="2488" h="2130" extrusionOk="0">
                  <a:moveTo>
                    <a:pt x="1065" y="1"/>
                  </a:moveTo>
                  <a:cubicBezTo>
                    <a:pt x="480" y="1"/>
                    <a:pt x="0" y="472"/>
                    <a:pt x="0" y="1066"/>
                  </a:cubicBezTo>
                  <a:cubicBezTo>
                    <a:pt x="0" y="1703"/>
                    <a:pt x="525" y="2129"/>
                    <a:pt x="1073" y="2129"/>
                  </a:cubicBezTo>
                  <a:cubicBezTo>
                    <a:pt x="1335" y="2129"/>
                    <a:pt x="1603" y="2032"/>
                    <a:pt x="1821" y="1813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76" name="Google Shape;3526;p68">
              <a:extLst>
                <a:ext uri="{FF2B5EF4-FFF2-40B4-BE49-F238E27FC236}">
                  <a16:creationId xmlns:a16="http://schemas.microsoft.com/office/drawing/2014/main" id="{F75F56DF-574A-44CD-B86E-0F7A2BA1C458}"/>
                </a:ext>
              </a:extLst>
            </p:cNvPr>
            <p:cNvSpPr/>
            <p:nvPr/>
          </p:nvSpPr>
          <p:spPr>
            <a:xfrm>
              <a:off x="1304700" y="1495200"/>
              <a:ext cx="62200" cy="53325"/>
            </a:xfrm>
            <a:custGeom>
              <a:avLst/>
              <a:gdLst/>
              <a:ahLst/>
              <a:cxnLst/>
              <a:rect l="l" t="t" r="r" b="b"/>
              <a:pathLst>
                <a:path w="2488" h="2133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77" name="Google Shape;3527;p68">
              <a:extLst>
                <a:ext uri="{FF2B5EF4-FFF2-40B4-BE49-F238E27FC236}">
                  <a16:creationId xmlns:a16="http://schemas.microsoft.com/office/drawing/2014/main" id="{E3101FBB-0E1E-4876-8DA8-BA3F93EEA17E}"/>
                </a:ext>
              </a:extLst>
            </p:cNvPr>
            <p:cNvSpPr/>
            <p:nvPr/>
          </p:nvSpPr>
          <p:spPr>
            <a:xfrm>
              <a:off x="1304700" y="1418975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7"/>
                    <a:pt x="1821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78" name="Google Shape;3528;p68">
              <a:extLst>
                <a:ext uri="{FF2B5EF4-FFF2-40B4-BE49-F238E27FC236}">
                  <a16:creationId xmlns:a16="http://schemas.microsoft.com/office/drawing/2014/main" id="{AD65F655-827A-4E0F-BB1F-C515A204079E}"/>
                </a:ext>
              </a:extLst>
            </p:cNvPr>
            <p:cNvSpPr/>
            <p:nvPr/>
          </p:nvSpPr>
          <p:spPr>
            <a:xfrm>
              <a:off x="1304700" y="1190550"/>
              <a:ext cx="62200" cy="53325"/>
            </a:xfrm>
            <a:custGeom>
              <a:avLst/>
              <a:gdLst/>
              <a:ahLst/>
              <a:cxnLst/>
              <a:rect l="l" t="t" r="r" b="b"/>
              <a:pathLst>
                <a:path w="2488" h="2133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79" name="Google Shape;3529;p68">
              <a:extLst>
                <a:ext uri="{FF2B5EF4-FFF2-40B4-BE49-F238E27FC236}">
                  <a16:creationId xmlns:a16="http://schemas.microsoft.com/office/drawing/2014/main" id="{E07925BD-1C82-4CF9-BABE-799C5DD1AEE7}"/>
                </a:ext>
              </a:extLst>
            </p:cNvPr>
            <p:cNvSpPr/>
            <p:nvPr/>
          </p:nvSpPr>
          <p:spPr>
            <a:xfrm>
              <a:off x="1228475" y="271400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0"/>
                  </a:moveTo>
                  <a:cubicBezTo>
                    <a:pt x="480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7" y="2133"/>
                    <a:pt x="1604" y="2036"/>
                    <a:pt x="1822" y="1821"/>
                  </a:cubicBezTo>
                  <a:cubicBezTo>
                    <a:pt x="2488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80" name="Google Shape;3530;p68">
              <a:extLst>
                <a:ext uri="{FF2B5EF4-FFF2-40B4-BE49-F238E27FC236}">
                  <a16:creationId xmlns:a16="http://schemas.microsoft.com/office/drawing/2014/main" id="{0B1483C7-3EC1-439E-83C7-4EE1C5567DF6}"/>
                </a:ext>
              </a:extLst>
            </p:cNvPr>
            <p:cNvSpPr/>
            <p:nvPr/>
          </p:nvSpPr>
          <p:spPr>
            <a:xfrm>
              <a:off x="1228475" y="2637775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80" y="9"/>
                    <a:pt x="1" y="480"/>
                    <a:pt x="1" y="1074"/>
                  </a:cubicBezTo>
                  <a:cubicBezTo>
                    <a:pt x="1" y="1712"/>
                    <a:pt x="525" y="2137"/>
                    <a:pt x="1073" y="2137"/>
                  </a:cubicBezTo>
                  <a:cubicBezTo>
                    <a:pt x="1336" y="2137"/>
                    <a:pt x="1603" y="2040"/>
                    <a:pt x="1822" y="1822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81" name="Google Shape;3531;p68">
              <a:extLst>
                <a:ext uri="{FF2B5EF4-FFF2-40B4-BE49-F238E27FC236}">
                  <a16:creationId xmlns:a16="http://schemas.microsoft.com/office/drawing/2014/main" id="{C7F89A60-BC17-421A-B100-02147A26197A}"/>
                </a:ext>
              </a:extLst>
            </p:cNvPr>
            <p:cNvSpPr/>
            <p:nvPr/>
          </p:nvSpPr>
          <p:spPr>
            <a:xfrm>
              <a:off x="1228475" y="2561575"/>
              <a:ext cx="62225" cy="53425"/>
            </a:xfrm>
            <a:custGeom>
              <a:avLst/>
              <a:gdLst/>
              <a:ahLst/>
              <a:cxnLst/>
              <a:rect l="l" t="t" r="r" b="b"/>
              <a:pathLst>
                <a:path w="2489" h="2137" extrusionOk="0">
                  <a:moveTo>
                    <a:pt x="1066" y="0"/>
                  </a:moveTo>
                  <a:cubicBezTo>
                    <a:pt x="480" y="8"/>
                    <a:pt x="1" y="480"/>
                    <a:pt x="1" y="1073"/>
                  </a:cubicBezTo>
                  <a:cubicBezTo>
                    <a:pt x="1" y="1711"/>
                    <a:pt x="525" y="2137"/>
                    <a:pt x="1073" y="2137"/>
                  </a:cubicBezTo>
                  <a:cubicBezTo>
                    <a:pt x="1336" y="2137"/>
                    <a:pt x="1603" y="2039"/>
                    <a:pt x="1822" y="1821"/>
                  </a:cubicBezTo>
                  <a:cubicBezTo>
                    <a:pt x="2488" y="1154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82" name="Google Shape;3532;p68">
              <a:extLst>
                <a:ext uri="{FF2B5EF4-FFF2-40B4-BE49-F238E27FC236}">
                  <a16:creationId xmlns:a16="http://schemas.microsoft.com/office/drawing/2014/main" id="{11FFFD38-01EE-4356-8490-2A776DAC29F3}"/>
                </a:ext>
              </a:extLst>
            </p:cNvPr>
            <p:cNvSpPr/>
            <p:nvPr/>
          </p:nvSpPr>
          <p:spPr>
            <a:xfrm>
              <a:off x="1228475" y="2485550"/>
              <a:ext cx="62225" cy="53300"/>
            </a:xfrm>
            <a:custGeom>
              <a:avLst/>
              <a:gdLst/>
              <a:ahLst/>
              <a:cxnLst/>
              <a:rect l="l" t="t" r="r" b="b"/>
              <a:pathLst>
                <a:path w="2489" h="2132" extrusionOk="0">
                  <a:moveTo>
                    <a:pt x="1066" y="1"/>
                  </a:moveTo>
                  <a:cubicBezTo>
                    <a:pt x="480" y="1"/>
                    <a:pt x="1" y="480"/>
                    <a:pt x="1" y="1066"/>
                  </a:cubicBezTo>
                  <a:cubicBezTo>
                    <a:pt x="1" y="1708"/>
                    <a:pt x="523" y="2131"/>
                    <a:pt x="1070" y="2131"/>
                  </a:cubicBezTo>
                  <a:cubicBezTo>
                    <a:pt x="1333" y="2131"/>
                    <a:pt x="1602" y="2033"/>
                    <a:pt x="1822" y="1814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83" name="Google Shape;3533;p68">
              <a:extLst>
                <a:ext uri="{FF2B5EF4-FFF2-40B4-BE49-F238E27FC236}">
                  <a16:creationId xmlns:a16="http://schemas.microsoft.com/office/drawing/2014/main" id="{1DF9B873-2C13-4571-B701-452D1F4BC5A0}"/>
                </a:ext>
              </a:extLst>
            </p:cNvPr>
            <p:cNvSpPr/>
            <p:nvPr/>
          </p:nvSpPr>
          <p:spPr>
            <a:xfrm>
              <a:off x="1228475" y="240935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0"/>
                  </a:moveTo>
                  <a:cubicBezTo>
                    <a:pt x="480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7" y="2133"/>
                    <a:pt x="1604" y="2036"/>
                    <a:pt x="1822" y="1821"/>
                  </a:cubicBezTo>
                  <a:cubicBezTo>
                    <a:pt x="2488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84" name="Google Shape;3534;p68">
              <a:extLst>
                <a:ext uri="{FF2B5EF4-FFF2-40B4-BE49-F238E27FC236}">
                  <a16:creationId xmlns:a16="http://schemas.microsoft.com/office/drawing/2014/main" id="{58939CA1-A6F0-4CEC-9939-3ADC250A63A7}"/>
                </a:ext>
              </a:extLst>
            </p:cNvPr>
            <p:cNvSpPr/>
            <p:nvPr/>
          </p:nvSpPr>
          <p:spPr>
            <a:xfrm>
              <a:off x="1228475" y="2333125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80" y="1"/>
                    <a:pt x="1" y="480"/>
                    <a:pt x="1" y="1066"/>
                  </a:cubicBezTo>
                  <a:cubicBezTo>
                    <a:pt x="1" y="1709"/>
                    <a:pt x="526" y="2137"/>
                    <a:pt x="1075" y="2137"/>
                  </a:cubicBezTo>
                  <a:cubicBezTo>
                    <a:pt x="1336" y="2137"/>
                    <a:pt x="1604" y="2040"/>
                    <a:pt x="1822" y="1822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85" name="Google Shape;3535;p68">
              <a:extLst>
                <a:ext uri="{FF2B5EF4-FFF2-40B4-BE49-F238E27FC236}">
                  <a16:creationId xmlns:a16="http://schemas.microsoft.com/office/drawing/2014/main" id="{29671E29-1C77-4467-BBE6-0D0CE2B10D0C}"/>
                </a:ext>
              </a:extLst>
            </p:cNvPr>
            <p:cNvSpPr/>
            <p:nvPr/>
          </p:nvSpPr>
          <p:spPr>
            <a:xfrm>
              <a:off x="1228475" y="2256925"/>
              <a:ext cx="62375" cy="53425"/>
            </a:xfrm>
            <a:custGeom>
              <a:avLst/>
              <a:gdLst/>
              <a:ahLst/>
              <a:cxnLst/>
              <a:rect l="l" t="t" r="r" b="b"/>
              <a:pathLst>
                <a:path w="2495" h="2137" extrusionOk="0">
                  <a:moveTo>
                    <a:pt x="1076" y="0"/>
                  </a:moveTo>
                  <a:cubicBezTo>
                    <a:pt x="1072" y="0"/>
                    <a:pt x="1069" y="0"/>
                    <a:pt x="1066" y="0"/>
                  </a:cubicBezTo>
                  <a:cubicBezTo>
                    <a:pt x="480" y="0"/>
                    <a:pt x="1" y="480"/>
                    <a:pt x="1" y="1065"/>
                  </a:cubicBezTo>
                  <a:cubicBezTo>
                    <a:pt x="1" y="1709"/>
                    <a:pt x="530" y="2137"/>
                    <a:pt x="1081" y="2137"/>
                  </a:cubicBezTo>
                  <a:cubicBezTo>
                    <a:pt x="1344" y="2137"/>
                    <a:pt x="1612" y="2039"/>
                    <a:pt x="1830" y="1821"/>
                  </a:cubicBezTo>
                  <a:cubicBezTo>
                    <a:pt x="2494" y="1149"/>
                    <a:pt x="2020" y="0"/>
                    <a:pt x="107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86" name="Google Shape;3536;p68">
              <a:extLst>
                <a:ext uri="{FF2B5EF4-FFF2-40B4-BE49-F238E27FC236}">
                  <a16:creationId xmlns:a16="http://schemas.microsoft.com/office/drawing/2014/main" id="{C9621A21-0C15-4441-AF67-EFDEF67B8776}"/>
                </a:ext>
              </a:extLst>
            </p:cNvPr>
            <p:cNvSpPr/>
            <p:nvPr/>
          </p:nvSpPr>
          <p:spPr>
            <a:xfrm>
              <a:off x="1228475" y="218070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80" y="1"/>
                    <a:pt x="1" y="480"/>
                    <a:pt x="1" y="1066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7" y="2133"/>
                    <a:pt x="1604" y="2037"/>
                    <a:pt x="1822" y="1822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87" name="Google Shape;3537;p68">
              <a:extLst>
                <a:ext uri="{FF2B5EF4-FFF2-40B4-BE49-F238E27FC236}">
                  <a16:creationId xmlns:a16="http://schemas.microsoft.com/office/drawing/2014/main" id="{24CB03EB-103F-446F-A3FD-3CDB158D96B9}"/>
                </a:ext>
              </a:extLst>
            </p:cNvPr>
            <p:cNvSpPr/>
            <p:nvPr/>
          </p:nvSpPr>
          <p:spPr>
            <a:xfrm>
              <a:off x="1228475" y="2104500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6" y="0"/>
                  </a:moveTo>
                  <a:cubicBezTo>
                    <a:pt x="480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7" y="2133"/>
                    <a:pt x="1604" y="2036"/>
                    <a:pt x="1822" y="1821"/>
                  </a:cubicBezTo>
                  <a:cubicBezTo>
                    <a:pt x="2488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88" name="Google Shape;3538;p68">
              <a:extLst>
                <a:ext uri="{FF2B5EF4-FFF2-40B4-BE49-F238E27FC236}">
                  <a16:creationId xmlns:a16="http://schemas.microsoft.com/office/drawing/2014/main" id="{BF6354E3-A441-4C34-A305-86C21A0D6A15}"/>
                </a:ext>
              </a:extLst>
            </p:cNvPr>
            <p:cNvSpPr/>
            <p:nvPr/>
          </p:nvSpPr>
          <p:spPr>
            <a:xfrm>
              <a:off x="1228475" y="2028275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80" y="1"/>
                    <a:pt x="1" y="480"/>
                    <a:pt x="1" y="1065"/>
                  </a:cubicBezTo>
                  <a:cubicBezTo>
                    <a:pt x="1" y="1709"/>
                    <a:pt x="526" y="2137"/>
                    <a:pt x="1075" y="2137"/>
                  </a:cubicBezTo>
                  <a:cubicBezTo>
                    <a:pt x="1336" y="2137"/>
                    <a:pt x="1604" y="2040"/>
                    <a:pt x="1822" y="1821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89" name="Google Shape;3539;p68">
              <a:extLst>
                <a:ext uri="{FF2B5EF4-FFF2-40B4-BE49-F238E27FC236}">
                  <a16:creationId xmlns:a16="http://schemas.microsoft.com/office/drawing/2014/main" id="{BF47C14C-1C23-4B96-92F2-172D0CF83357}"/>
                </a:ext>
              </a:extLst>
            </p:cNvPr>
            <p:cNvSpPr/>
            <p:nvPr/>
          </p:nvSpPr>
          <p:spPr>
            <a:xfrm>
              <a:off x="1228475" y="195205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80" y="9"/>
                    <a:pt x="1" y="481"/>
                    <a:pt x="1" y="1074"/>
                  </a:cubicBezTo>
                  <a:cubicBezTo>
                    <a:pt x="1" y="1712"/>
                    <a:pt x="525" y="2138"/>
                    <a:pt x="1073" y="2138"/>
                  </a:cubicBezTo>
                  <a:cubicBezTo>
                    <a:pt x="1336" y="2138"/>
                    <a:pt x="1603" y="2040"/>
                    <a:pt x="1822" y="1822"/>
                  </a:cubicBezTo>
                  <a:cubicBezTo>
                    <a:pt x="2488" y="1155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90" name="Google Shape;3540;p68">
              <a:extLst>
                <a:ext uri="{FF2B5EF4-FFF2-40B4-BE49-F238E27FC236}">
                  <a16:creationId xmlns:a16="http://schemas.microsoft.com/office/drawing/2014/main" id="{F958C7C9-D374-485D-897F-7E3C099CEF7C}"/>
                </a:ext>
              </a:extLst>
            </p:cNvPr>
            <p:cNvSpPr/>
            <p:nvPr/>
          </p:nvSpPr>
          <p:spPr>
            <a:xfrm>
              <a:off x="1228475" y="1876050"/>
              <a:ext cx="62225" cy="53275"/>
            </a:xfrm>
            <a:custGeom>
              <a:avLst/>
              <a:gdLst/>
              <a:ahLst/>
              <a:cxnLst/>
              <a:rect l="l" t="t" r="r" b="b"/>
              <a:pathLst>
                <a:path w="2489" h="2131" extrusionOk="0">
                  <a:moveTo>
                    <a:pt x="1066" y="1"/>
                  </a:moveTo>
                  <a:cubicBezTo>
                    <a:pt x="480" y="1"/>
                    <a:pt x="1" y="472"/>
                    <a:pt x="1" y="1066"/>
                  </a:cubicBezTo>
                  <a:cubicBezTo>
                    <a:pt x="1" y="1707"/>
                    <a:pt x="523" y="2131"/>
                    <a:pt x="1070" y="2131"/>
                  </a:cubicBezTo>
                  <a:cubicBezTo>
                    <a:pt x="1333" y="2131"/>
                    <a:pt x="1602" y="2033"/>
                    <a:pt x="1822" y="1813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91" name="Google Shape;3541;p68">
              <a:extLst>
                <a:ext uri="{FF2B5EF4-FFF2-40B4-BE49-F238E27FC236}">
                  <a16:creationId xmlns:a16="http://schemas.microsoft.com/office/drawing/2014/main" id="{09336454-A7C8-442D-820B-97E01D16B3C6}"/>
                </a:ext>
              </a:extLst>
            </p:cNvPr>
            <p:cNvSpPr/>
            <p:nvPr/>
          </p:nvSpPr>
          <p:spPr>
            <a:xfrm>
              <a:off x="1228475" y="1799850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6" y="0"/>
                  </a:moveTo>
                  <a:cubicBezTo>
                    <a:pt x="480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7" y="2133"/>
                    <a:pt x="1604" y="2036"/>
                    <a:pt x="1822" y="1821"/>
                  </a:cubicBezTo>
                  <a:cubicBezTo>
                    <a:pt x="2488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92" name="Google Shape;3542;p68">
              <a:extLst>
                <a:ext uri="{FF2B5EF4-FFF2-40B4-BE49-F238E27FC236}">
                  <a16:creationId xmlns:a16="http://schemas.microsoft.com/office/drawing/2014/main" id="{657C69FE-D1BC-4E44-856D-31F3F1692E26}"/>
                </a:ext>
              </a:extLst>
            </p:cNvPr>
            <p:cNvSpPr/>
            <p:nvPr/>
          </p:nvSpPr>
          <p:spPr>
            <a:xfrm>
              <a:off x="1228475" y="172362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80" y="1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7" y="2133"/>
                    <a:pt x="1604" y="2037"/>
                    <a:pt x="1822" y="1822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93" name="Google Shape;3543;p68">
              <a:extLst>
                <a:ext uri="{FF2B5EF4-FFF2-40B4-BE49-F238E27FC236}">
                  <a16:creationId xmlns:a16="http://schemas.microsoft.com/office/drawing/2014/main" id="{B86F1C6F-7894-4DDC-8A55-25B6B50FDF65}"/>
                </a:ext>
              </a:extLst>
            </p:cNvPr>
            <p:cNvSpPr/>
            <p:nvPr/>
          </p:nvSpPr>
          <p:spPr>
            <a:xfrm>
              <a:off x="1228475" y="164740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80" y="9"/>
                    <a:pt x="1" y="481"/>
                    <a:pt x="1" y="1066"/>
                  </a:cubicBezTo>
                  <a:cubicBezTo>
                    <a:pt x="1" y="1710"/>
                    <a:pt x="526" y="2138"/>
                    <a:pt x="1075" y="2138"/>
                  </a:cubicBezTo>
                  <a:cubicBezTo>
                    <a:pt x="1336" y="2138"/>
                    <a:pt x="1604" y="2040"/>
                    <a:pt x="1822" y="1822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94" name="Google Shape;3544;p68">
              <a:extLst>
                <a:ext uri="{FF2B5EF4-FFF2-40B4-BE49-F238E27FC236}">
                  <a16:creationId xmlns:a16="http://schemas.microsoft.com/office/drawing/2014/main" id="{B04755D1-26CD-40BD-B840-9C35E1AD5172}"/>
                </a:ext>
              </a:extLst>
            </p:cNvPr>
            <p:cNvSpPr/>
            <p:nvPr/>
          </p:nvSpPr>
          <p:spPr>
            <a:xfrm>
              <a:off x="1228475" y="1571400"/>
              <a:ext cx="62225" cy="53250"/>
            </a:xfrm>
            <a:custGeom>
              <a:avLst/>
              <a:gdLst/>
              <a:ahLst/>
              <a:cxnLst/>
              <a:rect l="l" t="t" r="r" b="b"/>
              <a:pathLst>
                <a:path w="2489" h="2130" extrusionOk="0">
                  <a:moveTo>
                    <a:pt x="1066" y="1"/>
                  </a:moveTo>
                  <a:cubicBezTo>
                    <a:pt x="480" y="1"/>
                    <a:pt x="1" y="472"/>
                    <a:pt x="1" y="1066"/>
                  </a:cubicBezTo>
                  <a:cubicBezTo>
                    <a:pt x="1" y="1703"/>
                    <a:pt x="525" y="2129"/>
                    <a:pt x="1073" y="2129"/>
                  </a:cubicBezTo>
                  <a:cubicBezTo>
                    <a:pt x="1336" y="2129"/>
                    <a:pt x="1603" y="2032"/>
                    <a:pt x="1822" y="1813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95" name="Google Shape;3545;p68">
              <a:extLst>
                <a:ext uri="{FF2B5EF4-FFF2-40B4-BE49-F238E27FC236}">
                  <a16:creationId xmlns:a16="http://schemas.microsoft.com/office/drawing/2014/main" id="{DDD5C28B-E8AD-4189-9178-680B69517D0B}"/>
                </a:ext>
              </a:extLst>
            </p:cNvPr>
            <p:cNvSpPr/>
            <p:nvPr/>
          </p:nvSpPr>
          <p:spPr>
            <a:xfrm>
              <a:off x="1228475" y="1495200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6" y="0"/>
                  </a:moveTo>
                  <a:cubicBezTo>
                    <a:pt x="480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7" y="2133"/>
                    <a:pt x="1604" y="2036"/>
                    <a:pt x="1822" y="1821"/>
                  </a:cubicBezTo>
                  <a:cubicBezTo>
                    <a:pt x="2488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96" name="Google Shape;3546;p68">
              <a:extLst>
                <a:ext uri="{FF2B5EF4-FFF2-40B4-BE49-F238E27FC236}">
                  <a16:creationId xmlns:a16="http://schemas.microsoft.com/office/drawing/2014/main" id="{8ACDE937-9966-421B-A26A-646D3D00B3D3}"/>
                </a:ext>
              </a:extLst>
            </p:cNvPr>
            <p:cNvSpPr/>
            <p:nvPr/>
          </p:nvSpPr>
          <p:spPr>
            <a:xfrm>
              <a:off x="1228475" y="126655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0"/>
                  </a:moveTo>
                  <a:cubicBezTo>
                    <a:pt x="480" y="9"/>
                    <a:pt x="1" y="480"/>
                    <a:pt x="1" y="1074"/>
                  </a:cubicBezTo>
                  <a:cubicBezTo>
                    <a:pt x="1" y="1711"/>
                    <a:pt x="525" y="2137"/>
                    <a:pt x="1073" y="2137"/>
                  </a:cubicBezTo>
                  <a:cubicBezTo>
                    <a:pt x="1336" y="2137"/>
                    <a:pt x="1603" y="2040"/>
                    <a:pt x="1822" y="1821"/>
                  </a:cubicBezTo>
                  <a:cubicBezTo>
                    <a:pt x="2488" y="1155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97" name="Google Shape;3547;p68">
              <a:extLst>
                <a:ext uri="{FF2B5EF4-FFF2-40B4-BE49-F238E27FC236}">
                  <a16:creationId xmlns:a16="http://schemas.microsoft.com/office/drawing/2014/main" id="{CD8DAE83-62E7-4296-AE9E-BFCC6BF0744B}"/>
                </a:ext>
              </a:extLst>
            </p:cNvPr>
            <p:cNvSpPr/>
            <p:nvPr/>
          </p:nvSpPr>
          <p:spPr>
            <a:xfrm>
              <a:off x="1152275" y="2561575"/>
              <a:ext cx="62400" cy="53425"/>
            </a:xfrm>
            <a:custGeom>
              <a:avLst/>
              <a:gdLst/>
              <a:ahLst/>
              <a:cxnLst/>
              <a:rect l="l" t="t" r="r" b="b"/>
              <a:pathLst>
                <a:path w="2496" h="2137" extrusionOk="0">
                  <a:moveTo>
                    <a:pt x="1065" y="0"/>
                  </a:moveTo>
                  <a:cubicBezTo>
                    <a:pt x="480" y="8"/>
                    <a:pt x="8" y="480"/>
                    <a:pt x="0" y="1073"/>
                  </a:cubicBezTo>
                  <a:cubicBezTo>
                    <a:pt x="0" y="1711"/>
                    <a:pt x="525" y="2137"/>
                    <a:pt x="1073" y="2137"/>
                  </a:cubicBezTo>
                  <a:cubicBezTo>
                    <a:pt x="1335" y="2137"/>
                    <a:pt x="1603" y="2039"/>
                    <a:pt x="1821" y="1821"/>
                  </a:cubicBezTo>
                  <a:cubicBezTo>
                    <a:pt x="2496" y="1154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98" name="Google Shape;3548;p68">
              <a:extLst>
                <a:ext uri="{FF2B5EF4-FFF2-40B4-BE49-F238E27FC236}">
                  <a16:creationId xmlns:a16="http://schemas.microsoft.com/office/drawing/2014/main" id="{7B384F25-20FD-4325-8103-DC12905DBC0D}"/>
                </a:ext>
              </a:extLst>
            </p:cNvPr>
            <p:cNvSpPr/>
            <p:nvPr/>
          </p:nvSpPr>
          <p:spPr>
            <a:xfrm>
              <a:off x="1152275" y="2485550"/>
              <a:ext cx="62400" cy="53300"/>
            </a:xfrm>
            <a:custGeom>
              <a:avLst/>
              <a:gdLst/>
              <a:ahLst/>
              <a:cxnLst/>
              <a:rect l="l" t="t" r="r" b="b"/>
              <a:pathLst>
                <a:path w="2496" h="2132" extrusionOk="0">
                  <a:moveTo>
                    <a:pt x="1065" y="1"/>
                  </a:moveTo>
                  <a:cubicBezTo>
                    <a:pt x="480" y="1"/>
                    <a:pt x="0" y="480"/>
                    <a:pt x="0" y="1066"/>
                  </a:cubicBezTo>
                  <a:cubicBezTo>
                    <a:pt x="0" y="1708"/>
                    <a:pt x="526" y="2131"/>
                    <a:pt x="1073" y="2131"/>
                  </a:cubicBezTo>
                  <a:cubicBezTo>
                    <a:pt x="1336" y="2131"/>
                    <a:pt x="1605" y="2033"/>
                    <a:pt x="1821" y="1814"/>
                  </a:cubicBezTo>
                  <a:cubicBezTo>
                    <a:pt x="2496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99" name="Google Shape;3549;p68">
              <a:extLst>
                <a:ext uri="{FF2B5EF4-FFF2-40B4-BE49-F238E27FC236}">
                  <a16:creationId xmlns:a16="http://schemas.microsoft.com/office/drawing/2014/main" id="{8EA672A0-C665-48B1-B4E4-BB59A3B9400C}"/>
                </a:ext>
              </a:extLst>
            </p:cNvPr>
            <p:cNvSpPr/>
            <p:nvPr/>
          </p:nvSpPr>
          <p:spPr>
            <a:xfrm>
              <a:off x="1152275" y="2409350"/>
              <a:ext cx="62400" cy="53350"/>
            </a:xfrm>
            <a:custGeom>
              <a:avLst/>
              <a:gdLst/>
              <a:ahLst/>
              <a:cxnLst/>
              <a:rect l="l" t="t" r="r" b="b"/>
              <a:pathLst>
                <a:path w="2496" h="2134" extrusionOk="0">
                  <a:moveTo>
                    <a:pt x="1065" y="0"/>
                  </a:moveTo>
                  <a:cubicBezTo>
                    <a:pt x="480" y="0"/>
                    <a:pt x="8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96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00" name="Google Shape;3550;p68">
              <a:extLst>
                <a:ext uri="{FF2B5EF4-FFF2-40B4-BE49-F238E27FC236}">
                  <a16:creationId xmlns:a16="http://schemas.microsoft.com/office/drawing/2014/main" id="{336D3F44-44A4-4080-A3CE-8143DDEB4AD4}"/>
                </a:ext>
              </a:extLst>
            </p:cNvPr>
            <p:cNvSpPr/>
            <p:nvPr/>
          </p:nvSpPr>
          <p:spPr>
            <a:xfrm>
              <a:off x="1152275" y="2333125"/>
              <a:ext cx="62400" cy="53450"/>
            </a:xfrm>
            <a:custGeom>
              <a:avLst/>
              <a:gdLst/>
              <a:ahLst/>
              <a:cxnLst/>
              <a:rect l="l" t="t" r="r" b="b"/>
              <a:pathLst>
                <a:path w="2496" h="2138" extrusionOk="0">
                  <a:moveTo>
                    <a:pt x="1065" y="1"/>
                  </a:moveTo>
                  <a:cubicBezTo>
                    <a:pt x="480" y="1"/>
                    <a:pt x="0" y="480"/>
                    <a:pt x="0" y="1066"/>
                  </a:cubicBezTo>
                  <a:cubicBezTo>
                    <a:pt x="0" y="1709"/>
                    <a:pt x="525" y="2137"/>
                    <a:pt x="1074" y="2137"/>
                  </a:cubicBezTo>
                  <a:cubicBezTo>
                    <a:pt x="1336" y="2137"/>
                    <a:pt x="1603" y="2040"/>
                    <a:pt x="1821" y="1822"/>
                  </a:cubicBezTo>
                  <a:cubicBezTo>
                    <a:pt x="2496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01" name="Google Shape;3551;p68">
              <a:extLst>
                <a:ext uri="{FF2B5EF4-FFF2-40B4-BE49-F238E27FC236}">
                  <a16:creationId xmlns:a16="http://schemas.microsoft.com/office/drawing/2014/main" id="{E2F42C01-5B8F-4D87-9045-0D0B965F90A9}"/>
                </a:ext>
              </a:extLst>
            </p:cNvPr>
            <p:cNvSpPr/>
            <p:nvPr/>
          </p:nvSpPr>
          <p:spPr>
            <a:xfrm>
              <a:off x="1152275" y="2256925"/>
              <a:ext cx="62550" cy="53425"/>
            </a:xfrm>
            <a:custGeom>
              <a:avLst/>
              <a:gdLst/>
              <a:ahLst/>
              <a:cxnLst/>
              <a:rect l="l" t="t" r="r" b="b"/>
              <a:pathLst>
                <a:path w="2502" h="2137" extrusionOk="0">
                  <a:moveTo>
                    <a:pt x="1075" y="0"/>
                  </a:moveTo>
                  <a:cubicBezTo>
                    <a:pt x="1072" y="0"/>
                    <a:pt x="1069" y="0"/>
                    <a:pt x="1065" y="0"/>
                  </a:cubicBez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9" y="2137"/>
                    <a:pt x="1080" y="2137"/>
                  </a:cubicBezTo>
                  <a:cubicBezTo>
                    <a:pt x="1343" y="2137"/>
                    <a:pt x="1611" y="2039"/>
                    <a:pt x="1829" y="1821"/>
                  </a:cubicBezTo>
                  <a:cubicBezTo>
                    <a:pt x="2502" y="1149"/>
                    <a:pt x="2028" y="0"/>
                    <a:pt x="107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02" name="Google Shape;3552;p68">
              <a:extLst>
                <a:ext uri="{FF2B5EF4-FFF2-40B4-BE49-F238E27FC236}">
                  <a16:creationId xmlns:a16="http://schemas.microsoft.com/office/drawing/2014/main" id="{89EAED0B-52BE-46C3-BDEC-48483728E621}"/>
                </a:ext>
              </a:extLst>
            </p:cNvPr>
            <p:cNvSpPr/>
            <p:nvPr/>
          </p:nvSpPr>
          <p:spPr>
            <a:xfrm>
              <a:off x="1152275" y="2180700"/>
              <a:ext cx="62400" cy="53350"/>
            </a:xfrm>
            <a:custGeom>
              <a:avLst/>
              <a:gdLst/>
              <a:ahLst/>
              <a:cxnLst/>
              <a:rect l="l" t="t" r="r" b="b"/>
              <a:pathLst>
                <a:path w="2496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6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7"/>
                    <a:pt x="1821" y="1822"/>
                  </a:cubicBezTo>
                  <a:cubicBezTo>
                    <a:pt x="2496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03" name="Google Shape;3553;p68">
              <a:extLst>
                <a:ext uri="{FF2B5EF4-FFF2-40B4-BE49-F238E27FC236}">
                  <a16:creationId xmlns:a16="http://schemas.microsoft.com/office/drawing/2014/main" id="{8E2EB106-06F3-44AA-BAC3-B6BADE22AE23}"/>
                </a:ext>
              </a:extLst>
            </p:cNvPr>
            <p:cNvSpPr/>
            <p:nvPr/>
          </p:nvSpPr>
          <p:spPr>
            <a:xfrm>
              <a:off x="1152275" y="2104500"/>
              <a:ext cx="62400" cy="53325"/>
            </a:xfrm>
            <a:custGeom>
              <a:avLst/>
              <a:gdLst/>
              <a:ahLst/>
              <a:cxnLst/>
              <a:rect l="l" t="t" r="r" b="b"/>
              <a:pathLst>
                <a:path w="2496" h="2133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96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04" name="Google Shape;3554;p68">
              <a:extLst>
                <a:ext uri="{FF2B5EF4-FFF2-40B4-BE49-F238E27FC236}">
                  <a16:creationId xmlns:a16="http://schemas.microsoft.com/office/drawing/2014/main" id="{523D1CDF-7DF1-43A4-B2A3-AFC4C94CE070}"/>
                </a:ext>
              </a:extLst>
            </p:cNvPr>
            <p:cNvSpPr/>
            <p:nvPr/>
          </p:nvSpPr>
          <p:spPr>
            <a:xfrm>
              <a:off x="1152275" y="2028275"/>
              <a:ext cx="62400" cy="53450"/>
            </a:xfrm>
            <a:custGeom>
              <a:avLst/>
              <a:gdLst/>
              <a:ahLst/>
              <a:cxnLst/>
              <a:rect l="l" t="t" r="r" b="b"/>
              <a:pathLst>
                <a:path w="2496" h="2138" extrusionOk="0">
                  <a:moveTo>
                    <a:pt x="1065" y="1"/>
                  </a:moveTo>
                  <a:cubicBezTo>
                    <a:pt x="480" y="1"/>
                    <a:pt x="0" y="480"/>
                    <a:pt x="0" y="1065"/>
                  </a:cubicBezTo>
                  <a:cubicBezTo>
                    <a:pt x="0" y="1709"/>
                    <a:pt x="525" y="2137"/>
                    <a:pt x="1074" y="2137"/>
                  </a:cubicBezTo>
                  <a:cubicBezTo>
                    <a:pt x="1336" y="2137"/>
                    <a:pt x="1603" y="2040"/>
                    <a:pt x="1821" y="1821"/>
                  </a:cubicBezTo>
                  <a:cubicBezTo>
                    <a:pt x="2496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05" name="Google Shape;3555;p68">
              <a:extLst>
                <a:ext uri="{FF2B5EF4-FFF2-40B4-BE49-F238E27FC236}">
                  <a16:creationId xmlns:a16="http://schemas.microsoft.com/office/drawing/2014/main" id="{D04DA836-D9F3-4EB3-8D79-9C3F013B5A4E}"/>
                </a:ext>
              </a:extLst>
            </p:cNvPr>
            <p:cNvSpPr/>
            <p:nvPr/>
          </p:nvSpPr>
          <p:spPr>
            <a:xfrm>
              <a:off x="1152275" y="1952050"/>
              <a:ext cx="62400" cy="53450"/>
            </a:xfrm>
            <a:custGeom>
              <a:avLst/>
              <a:gdLst/>
              <a:ahLst/>
              <a:cxnLst/>
              <a:rect l="l" t="t" r="r" b="b"/>
              <a:pathLst>
                <a:path w="2496" h="2138" extrusionOk="0">
                  <a:moveTo>
                    <a:pt x="1065" y="1"/>
                  </a:moveTo>
                  <a:cubicBezTo>
                    <a:pt x="480" y="9"/>
                    <a:pt x="0" y="481"/>
                    <a:pt x="0" y="1074"/>
                  </a:cubicBezTo>
                  <a:cubicBezTo>
                    <a:pt x="0" y="1712"/>
                    <a:pt x="525" y="2138"/>
                    <a:pt x="1073" y="2138"/>
                  </a:cubicBezTo>
                  <a:cubicBezTo>
                    <a:pt x="1335" y="2138"/>
                    <a:pt x="1603" y="2040"/>
                    <a:pt x="1821" y="1822"/>
                  </a:cubicBezTo>
                  <a:cubicBezTo>
                    <a:pt x="2496" y="1155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06" name="Google Shape;3556;p68">
              <a:extLst>
                <a:ext uri="{FF2B5EF4-FFF2-40B4-BE49-F238E27FC236}">
                  <a16:creationId xmlns:a16="http://schemas.microsoft.com/office/drawing/2014/main" id="{BA654845-CF98-4758-A2AE-248297AD4436}"/>
                </a:ext>
              </a:extLst>
            </p:cNvPr>
            <p:cNvSpPr/>
            <p:nvPr/>
          </p:nvSpPr>
          <p:spPr>
            <a:xfrm>
              <a:off x="1152275" y="1876050"/>
              <a:ext cx="62400" cy="53275"/>
            </a:xfrm>
            <a:custGeom>
              <a:avLst/>
              <a:gdLst/>
              <a:ahLst/>
              <a:cxnLst/>
              <a:rect l="l" t="t" r="r" b="b"/>
              <a:pathLst>
                <a:path w="2496" h="2131" extrusionOk="0">
                  <a:moveTo>
                    <a:pt x="1065" y="1"/>
                  </a:moveTo>
                  <a:cubicBezTo>
                    <a:pt x="480" y="1"/>
                    <a:pt x="0" y="472"/>
                    <a:pt x="0" y="1066"/>
                  </a:cubicBezTo>
                  <a:cubicBezTo>
                    <a:pt x="0" y="1707"/>
                    <a:pt x="522" y="2131"/>
                    <a:pt x="1069" y="2131"/>
                  </a:cubicBezTo>
                  <a:cubicBezTo>
                    <a:pt x="1333" y="2131"/>
                    <a:pt x="1602" y="2033"/>
                    <a:pt x="1821" y="1813"/>
                  </a:cubicBezTo>
                  <a:cubicBezTo>
                    <a:pt x="2496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07" name="Google Shape;3557;p68">
              <a:extLst>
                <a:ext uri="{FF2B5EF4-FFF2-40B4-BE49-F238E27FC236}">
                  <a16:creationId xmlns:a16="http://schemas.microsoft.com/office/drawing/2014/main" id="{53A68D80-0A19-4041-A592-E3DEF6DDB8A9}"/>
                </a:ext>
              </a:extLst>
            </p:cNvPr>
            <p:cNvSpPr/>
            <p:nvPr/>
          </p:nvSpPr>
          <p:spPr>
            <a:xfrm>
              <a:off x="1152275" y="1799850"/>
              <a:ext cx="62400" cy="53325"/>
            </a:xfrm>
            <a:custGeom>
              <a:avLst/>
              <a:gdLst/>
              <a:ahLst/>
              <a:cxnLst/>
              <a:rect l="l" t="t" r="r" b="b"/>
              <a:pathLst>
                <a:path w="2496" h="2133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96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08" name="Google Shape;3558;p68">
              <a:extLst>
                <a:ext uri="{FF2B5EF4-FFF2-40B4-BE49-F238E27FC236}">
                  <a16:creationId xmlns:a16="http://schemas.microsoft.com/office/drawing/2014/main" id="{0CEA90C0-5A90-4D79-916F-44A7D5800070}"/>
                </a:ext>
              </a:extLst>
            </p:cNvPr>
            <p:cNvSpPr/>
            <p:nvPr/>
          </p:nvSpPr>
          <p:spPr>
            <a:xfrm>
              <a:off x="1152275" y="1723625"/>
              <a:ext cx="62400" cy="53350"/>
            </a:xfrm>
            <a:custGeom>
              <a:avLst/>
              <a:gdLst/>
              <a:ahLst/>
              <a:cxnLst/>
              <a:rect l="l" t="t" r="r" b="b"/>
              <a:pathLst>
                <a:path w="2496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7"/>
                    <a:pt x="1821" y="1822"/>
                  </a:cubicBezTo>
                  <a:cubicBezTo>
                    <a:pt x="2496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09" name="Google Shape;3559;p68">
              <a:extLst>
                <a:ext uri="{FF2B5EF4-FFF2-40B4-BE49-F238E27FC236}">
                  <a16:creationId xmlns:a16="http://schemas.microsoft.com/office/drawing/2014/main" id="{C1805367-2DF8-468C-8A8A-21F61E03F9FA}"/>
                </a:ext>
              </a:extLst>
            </p:cNvPr>
            <p:cNvSpPr/>
            <p:nvPr/>
          </p:nvSpPr>
          <p:spPr>
            <a:xfrm>
              <a:off x="1152275" y="1647400"/>
              <a:ext cx="62400" cy="53450"/>
            </a:xfrm>
            <a:custGeom>
              <a:avLst/>
              <a:gdLst/>
              <a:ahLst/>
              <a:cxnLst/>
              <a:rect l="l" t="t" r="r" b="b"/>
              <a:pathLst>
                <a:path w="2496" h="2138" extrusionOk="0">
                  <a:moveTo>
                    <a:pt x="1065" y="1"/>
                  </a:moveTo>
                  <a:cubicBezTo>
                    <a:pt x="480" y="1"/>
                    <a:pt x="0" y="481"/>
                    <a:pt x="0" y="1066"/>
                  </a:cubicBezTo>
                  <a:cubicBezTo>
                    <a:pt x="0" y="1710"/>
                    <a:pt x="525" y="2138"/>
                    <a:pt x="1074" y="2138"/>
                  </a:cubicBezTo>
                  <a:cubicBezTo>
                    <a:pt x="1336" y="2138"/>
                    <a:pt x="1603" y="2040"/>
                    <a:pt x="1821" y="1822"/>
                  </a:cubicBezTo>
                  <a:cubicBezTo>
                    <a:pt x="2496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10" name="Google Shape;3560;p68">
              <a:extLst>
                <a:ext uri="{FF2B5EF4-FFF2-40B4-BE49-F238E27FC236}">
                  <a16:creationId xmlns:a16="http://schemas.microsoft.com/office/drawing/2014/main" id="{FF582A34-4979-4A9A-9AAD-F64BD8F76BAA}"/>
                </a:ext>
              </a:extLst>
            </p:cNvPr>
            <p:cNvSpPr/>
            <p:nvPr/>
          </p:nvSpPr>
          <p:spPr>
            <a:xfrm>
              <a:off x="1152275" y="1571400"/>
              <a:ext cx="62400" cy="53250"/>
            </a:xfrm>
            <a:custGeom>
              <a:avLst/>
              <a:gdLst/>
              <a:ahLst/>
              <a:cxnLst/>
              <a:rect l="l" t="t" r="r" b="b"/>
              <a:pathLst>
                <a:path w="2496" h="2130" extrusionOk="0">
                  <a:moveTo>
                    <a:pt x="1065" y="1"/>
                  </a:moveTo>
                  <a:cubicBezTo>
                    <a:pt x="480" y="1"/>
                    <a:pt x="0" y="472"/>
                    <a:pt x="0" y="1066"/>
                  </a:cubicBezTo>
                  <a:cubicBezTo>
                    <a:pt x="0" y="1703"/>
                    <a:pt x="525" y="2129"/>
                    <a:pt x="1073" y="2129"/>
                  </a:cubicBezTo>
                  <a:cubicBezTo>
                    <a:pt x="1335" y="2129"/>
                    <a:pt x="1603" y="2032"/>
                    <a:pt x="1821" y="1813"/>
                  </a:cubicBezTo>
                  <a:cubicBezTo>
                    <a:pt x="2496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11" name="Google Shape;3561;p68">
              <a:extLst>
                <a:ext uri="{FF2B5EF4-FFF2-40B4-BE49-F238E27FC236}">
                  <a16:creationId xmlns:a16="http://schemas.microsoft.com/office/drawing/2014/main" id="{6C7488B4-4AE8-4E1D-B429-5E951B2C063D}"/>
                </a:ext>
              </a:extLst>
            </p:cNvPr>
            <p:cNvSpPr/>
            <p:nvPr/>
          </p:nvSpPr>
          <p:spPr>
            <a:xfrm>
              <a:off x="1152275" y="1342750"/>
              <a:ext cx="62400" cy="53450"/>
            </a:xfrm>
            <a:custGeom>
              <a:avLst/>
              <a:gdLst/>
              <a:ahLst/>
              <a:cxnLst/>
              <a:rect l="l" t="t" r="r" b="b"/>
              <a:pathLst>
                <a:path w="2496" h="2138" extrusionOk="0">
                  <a:moveTo>
                    <a:pt x="1065" y="1"/>
                  </a:moveTo>
                  <a:cubicBezTo>
                    <a:pt x="480" y="1"/>
                    <a:pt x="0" y="481"/>
                    <a:pt x="0" y="1066"/>
                  </a:cubicBezTo>
                  <a:cubicBezTo>
                    <a:pt x="0" y="1710"/>
                    <a:pt x="525" y="2138"/>
                    <a:pt x="1074" y="2138"/>
                  </a:cubicBezTo>
                  <a:cubicBezTo>
                    <a:pt x="1336" y="2138"/>
                    <a:pt x="1603" y="2040"/>
                    <a:pt x="1821" y="1822"/>
                  </a:cubicBezTo>
                  <a:cubicBezTo>
                    <a:pt x="2496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12" name="Google Shape;3562;p68">
              <a:extLst>
                <a:ext uri="{FF2B5EF4-FFF2-40B4-BE49-F238E27FC236}">
                  <a16:creationId xmlns:a16="http://schemas.microsoft.com/office/drawing/2014/main" id="{6ED69DE4-A3AB-4704-84E1-7C954295B351}"/>
                </a:ext>
              </a:extLst>
            </p:cNvPr>
            <p:cNvSpPr/>
            <p:nvPr/>
          </p:nvSpPr>
          <p:spPr>
            <a:xfrm>
              <a:off x="1076050" y="2409350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74" y="0"/>
                  </a:moveTo>
                  <a:cubicBezTo>
                    <a:pt x="480" y="0"/>
                    <a:pt x="9" y="480"/>
                    <a:pt x="1" y="1065"/>
                  </a:cubicBezTo>
                  <a:cubicBezTo>
                    <a:pt x="1" y="1709"/>
                    <a:pt x="530" y="2133"/>
                    <a:pt x="1078" y="2133"/>
                  </a:cubicBezTo>
                  <a:cubicBezTo>
                    <a:pt x="1340" y="2133"/>
                    <a:pt x="1606" y="2036"/>
                    <a:pt x="1822" y="1821"/>
                  </a:cubicBezTo>
                  <a:cubicBezTo>
                    <a:pt x="2496" y="1146"/>
                    <a:pt x="2017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13" name="Google Shape;3563;p68">
              <a:extLst>
                <a:ext uri="{FF2B5EF4-FFF2-40B4-BE49-F238E27FC236}">
                  <a16:creationId xmlns:a16="http://schemas.microsoft.com/office/drawing/2014/main" id="{676CE28D-2A79-4EB1-9E02-C892E704482D}"/>
                </a:ext>
              </a:extLst>
            </p:cNvPr>
            <p:cNvSpPr/>
            <p:nvPr/>
          </p:nvSpPr>
          <p:spPr>
            <a:xfrm>
              <a:off x="1076050" y="2333125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74" y="1"/>
                  </a:moveTo>
                  <a:cubicBezTo>
                    <a:pt x="480" y="1"/>
                    <a:pt x="9" y="480"/>
                    <a:pt x="1" y="1066"/>
                  </a:cubicBezTo>
                  <a:cubicBezTo>
                    <a:pt x="1" y="1709"/>
                    <a:pt x="530" y="2137"/>
                    <a:pt x="1078" y="2137"/>
                  </a:cubicBezTo>
                  <a:cubicBezTo>
                    <a:pt x="1340" y="2137"/>
                    <a:pt x="1606" y="2040"/>
                    <a:pt x="1822" y="1822"/>
                  </a:cubicBezTo>
                  <a:cubicBezTo>
                    <a:pt x="2496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14" name="Google Shape;3564;p68">
              <a:extLst>
                <a:ext uri="{FF2B5EF4-FFF2-40B4-BE49-F238E27FC236}">
                  <a16:creationId xmlns:a16="http://schemas.microsoft.com/office/drawing/2014/main" id="{E9AA9A62-AE49-4D01-87B0-9F7072F37E72}"/>
                </a:ext>
              </a:extLst>
            </p:cNvPr>
            <p:cNvSpPr/>
            <p:nvPr/>
          </p:nvSpPr>
          <p:spPr>
            <a:xfrm>
              <a:off x="1076050" y="2256925"/>
              <a:ext cx="62575" cy="53425"/>
            </a:xfrm>
            <a:custGeom>
              <a:avLst/>
              <a:gdLst/>
              <a:ahLst/>
              <a:cxnLst/>
              <a:rect l="l" t="t" r="r" b="b"/>
              <a:pathLst>
                <a:path w="2503" h="2137" extrusionOk="0">
                  <a:moveTo>
                    <a:pt x="1084" y="0"/>
                  </a:moveTo>
                  <a:cubicBezTo>
                    <a:pt x="1080" y="0"/>
                    <a:pt x="1077" y="0"/>
                    <a:pt x="1074" y="0"/>
                  </a:cubicBezTo>
                  <a:cubicBezTo>
                    <a:pt x="480" y="0"/>
                    <a:pt x="9" y="480"/>
                    <a:pt x="1" y="1065"/>
                  </a:cubicBezTo>
                  <a:cubicBezTo>
                    <a:pt x="1" y="1709"/>
                    <a:pt x="530" y="2137"/>
                    <a:pt x="1081" y="2137"/>
                  </a:cubicBezTo>
                  <a:cubicBezTo>
                    <a:pt x="1344" y="2137"/>
                    <a:pt x="1612" y="2039"/>
                    <a:pt x="1830" y="1821"/>
                  </a:cubicBezTo>
                  <a:cubicBezTo>
                    <a:pt x="2502" y="1149"/>
                    <a:pt x="2028" y="0"/>
                    <a:pt x="108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15" name="Google Shape;3565;p68">
              <a:extLst>
                <a:ext uri="{FF2B5EF4-FFF2-40B4-BE49-F238E27FC236}">
                  <a16:creationId xmlns:a16="http://schemas.microsoft.com/office/drawing/2014/main" id="{870AA396-7340-452D-8BD2-2E22B6EB22FD}"/>
                </a:ext>
              </a:extLst>
            </p:cNvPr>
            <p:cNvSpPr/>
            <p:nvPr/>
          </p:nvSpPr>
          <p:spPr>
            <a:xfrm>
              <a:off x="1076050" y="2180700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74" y="1"/>
                  </a:moveTo>
                  <a:cubicBezTo>
                    <a:pt x="480" y="1"/>
                    <a:pt x="9" y="480"/>
                    <a:pt x="1" y="1066"/>
                  </a:cubicBezTo>
                  <a:cubicBezTo>
                    <a:pt x="1" y="1709"/>
                    <a:pt x="530" y="2133"/>
                    <a:pt x="1078" y="2133"/>
                  </a:cubicBezTo>
                  <a:cubicBezTo>
                    <a:pt x="1340" y="2133"/>
                    <a:pt x="1606" y="2037"/>
                    <a:pt x="1822" y="1822"/>
                  </a:cubicBezTo>
                  <a:cubicBezTo>
                    <a:pt x="2496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16" name="Google Shape;3566;p68">
              <a:extLst>
                <a:ext uri="{FF2B5EF4-FFF2-40B4-BE49-F238E27FC236}">
                  <a16:creationId xmlns:a16="http://schemas.microsoft.com/office/drawing/2014/main" id="{3F09923C-A28F-4F69-B52C-9914F0ACE276}"/>
                </a:ext>
              </a:extLst>
            </p:cNvPr>
            <p:cNvSpPr/>
            <p:nvPr/>
          </p:nvSpPr>
          <p:spPr>
            <a:xfrm>
              <a:off x="1076050" y="2104500"/>
              <a:ext cx="62425" cy="53325"/>
            </a:xfrm>
            <a:custGeom>
              <a:avLst/>
              <a:gdLst/>
              <a:ahLst/>
              <a:cxnLst/>
              <a:rect l="l" t="t" r="r" b="b"/>
              <a:pathLst>
                <a:path w="2497" h="2133" extrusionOk="0">
                  <a:moveTo>
                    <a:pt x="1074" y="0"/>
                  </a:moveTo>
                  <a:cubicBezTo>
                    <a:pt x="480" y="0"/>
                    <a:pt x="9" y="480"/>
                    <a:pt x="1" y="1065"/>
                  </a:cubicBezTo>
                  <a:cubicBezTo>
                    <a:pt x="1" y="1709"/>
                    <a:pt x="530" y="2133"/>
                    <a:pt x="1078" y="2133"/>
                  </a:cubicBezTo>
                  <a:cubicBezTo>
                    <a:pt x="1340" y="2133"/>
                    <a:pt x="1606" y="2036"/>
                    <a:pt x="1822" y="1821"/>
                  </a:cubicBezTo>
                  <a:cubicBezTo>
                    <a:pt x="2496" y="1146"/>
                    <a:pt x="2017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17" name="Google Shape;3567;p68">
              <a:extLst>
                <a:ext uri="{FF2B5EF4-FFF2-40B4-BE49-F238E27FC236}">
                  <a16:creationId xmlns:a16="http://schemas.microsoft.com/office/drawing/2014/main" id="{39292620-C3F9-4953-82F7-E0506FC374D4}"/>
                </a:ext>
              </a:extLst>
            </p:cNvPr>
            <p:cNvSpPr/>
            <p:nvPr/>
          </p:nvSpPr>
          <p:spPr>
            <a:xfrm>
              <a:off x="1076050" y="2028275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74" y="1"/>
                  </a:moveTo>
                  <a:cubicBezTo>
                    <a:pt x="480" y="1"/>
                    <a:pt x="9" y="480"/>
                    <a:pt x="1" y="1065"/>
                  </a:cubicBezTo>
                  <a:cubicBezTo>
                    <a:pt x="1" y="1709"/>
                    <a:pt x="530" y="2137"/>
                    <a:pt x="1078" y="2137"/>
                  </a:cubicBezTo>
                  <a:cubicBezTo>
                    <a:pt x="1340" y="2137"/>
                    <a:pt x="1606" y="2040"/>
                    <a:pt x="1822" y="1821"/>
                  </a:cubicBezTo>
                  <a:cubicBezTo>
                    <a:pt x="2496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18" name="Google Shape;3568;p68">
              <a:extLst>
                <a:ext uri="{FF2B5EF4-FFF2-40B4-BE49-F238E27FC236}">
                  <a16:creationId xmlns:a16="http://schemas.microsoft.com/office/drawing/2014/main" id="{58A87B41-8118-41E2-A5F5-EEA25C60D7CD}"/>
                </a:ext>
              </a:extLst>
            </p:cNvPr>
            <p:cNvSpPr/>
            <p:nvPr/>
          </p:nvSpPr>
          <p:spPr>
            <a:xfrm>
              <a:off x="1076050" y="1952050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74" y="1"/>
                  </a:moveTo>
                  <a:cubicBezTo>
                    <a:pt x="480" y="9"/>
                    <a:pt x="9" y="481"/>
                    <a:pt x="1" y="1074"/>
                  </a:cubicBezTo>
                  <a:cubicBezTo>
                    <a:pt x="1" y="1712"/>
                    <a:pt x="529" y="2138"/>
                    <a:pt x="1077" y="2138"/>
                  </a:cubicBezTo>
                  <a:cubicBezTo>
                    <a:pt x="1339" y="2138"/>
                    <a:pt x="1606" y="2040"/>
                    <a:pt x="1822" y="1822"/>
                  </a:cubicBezTo>
                  <a:cubicBezTo>
                    <a:pt x="2496" y="1155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19" name="Google Shape;3569;p68">
              <a:extLst>
                <a:ext uri="{FF2B5EF4-FFF2-40B4-BE49-F238E27FC236}">
                  <a16:creationId xmlns:a16="http://schemas.microsoft.com/office/drawing/2014/main" id="{8996BD7E-2218-4C62-8A4C-B4385DD1070D}"/>
                </a:ext>
              </a:extLst>
            </p:cNvPr>
            <p:cNvSpPr/>
            <p:nvPr/>
          </p:nvSpPr>
          <p:spPr>
            <a:xfrm>
              <a:off x="1076050" y="1876050"/>
              <a:ext cx="62425" cy="53275"/>
            </a:xfrm>
            <a:custGeom>
              <a:avLst/>
              <a:gdLst/>
              <a:ahLst/>
              <a:cxnLst/>
              <a:rect l="l" t="t" r="r" b="b"/>
              <a:pathLst>
                <a:path w="2497" h="2131" extrusionOk="0">
                  <a:moveTo>
                    <a:pt x="1074" y="1"/>
                  </a:moveTo>
                  <a:cubicBezTo>
                    <a:pt x="480" y="1"/>
                    <a:pt x="9" y="472"/>
                    <a:pt x="1" y="1066"/>
                  </a:cubicBezTo>
                  <a:cubicBezTo>
                    <a:pt x="1" y="1707"/>
                    <a:pt x="527" y="2131"/>
                    <a:pt x="1073" y="2131"/>
                  </a:cubicBezTo>
                  <a:cubicBezTo>
                    <a:pt x="1337" y="2131"/>
                    <a:pt x="1605" y="2033"/>
                    <a:pt x="1822" y="1813"/>
                  </a:cubicBezTo>
                  <a:cubicBezTo>
                    <a:pt x="2496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20" name="Google Shape;3570;p68">
              <a:extLst>
                <a:ext uri="{FF2B5EF4-FFF2-40B4-BE49-F238E27FC236}">
                  <a16:creationId xmlns:a16="http://schemas.microsoft.com/office/drawing/2014/main" id="{18725207-EF78-427F-8629-CEF6F3ED6552}"/>
                </a:ext>
              </a:extLst>
            </p:cNvPr>
            <p:cNvSpPr/>
            <p:nvPr/>
          </p:nvSpPr>
          <p:spPr>
            <a:xfrm>
              <a:off x="1076050" y="1799850"/>
              <a:ext cx="62425" cy="53325"/>
            </a:xfrm>
            <a:custGeom>
              <a:avLst/>
              <a:gdLst/>
              <a:ahLst/>
              <a:cxnLst/>
              <a:rect l="l" t="t" r="r" b="b"/>
              <a:pathLst>
                <a:path w="2497" h="2133" extrusionOk="0">
                  <a:moveTo>
                    <a:pt x="1074" y="0"/>
                  </a:moveTo>
                  <a:cubicBezTo>
                    <a:pt x="480" y="0"/>
                    <a:pt x="9" y="480"/>
                    <a:pt x="1" y="1065"/>
                  </a:cubicBezTo>
                  <a:cubicBezTo>
                    <a:pt x="1" y="1709"/>
                    <a:pt x="530" y="2133"/>
                    <a:pt x="1078" y="2133"/>
                  </a:cubicBezTo>
                  <a:cubicBezTo>
                    <a:pt x="1340" y="2133"/>
                    <a:pt x="1606" y="2036"/>
                    <a:pt x="1822" y="1821"/>
                  </a:cubicBezTo>
                  <a:cubicBezTo>
                    <a:pt x="2496" y="1146"/>
                    <a:pt x="2017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21" name="Google Shape;3571;p68">
              <a:extLst>
                <a:ext uri="{FF2B5EF4-FFF2-40B4-BE49-F238E27FC236}">
                  <a16:creationId xmlns:a16="http://schemas.microsoft.com/office/drawing/2014/main" id="{ECE41D96-FF67-4331-B71B-957E2D7DBF00}"/>
                </a:ext>
              </a:extLst>
            </p:cNvPr>
            <p:cNvSpPr/>
            <p:nvPr/>
          </p:nvSpPr>
          <p:spPr>
            <a:xfrm>
              <a:off x="1076050" y="1723625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74" y="1"/>
                  </a:moveTo>
                  <a:cubicBezTo>
                    <a:pt x="480" y="1"/>
                    <a:pt x="9" y="480"/>
                    <a:pt x="1" y="1065"/>
                  </a:cubicBezTo>
                  <a:cubicBezTo>
                    <a:pt x="1" y="1709"/>
                    <a:pt x="530" y="2133"/>
                    <a:pt x="1078" y="2133"/>
                  </a:cubicBezTo>
                  <a:cubicBezTo>
                    <a:pt x="1340" y="2133"/>
                    <a:pt x="1606" y="2037"/>
                    <a:pt x="1822" y="1822"/>
                  </a:cubicBezTo>
                  <a:cubicBezTo>
                    <a:pt x="2496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22" name="Google Shape;3572;p68">
              <a:extLst>
                <a:ext uri="{FF2B5EF4-FFF2-40B4-BE49-F238E27FC236}">
                  <a16:creationId xmlns:a16="http://schemas.microsoft.com/office/drawing/2014/main" id="{85368777-1EDB-4322-8929-56BB4D0327C4}"/>
                </a:ext>
              </a:extLst>
            </p:cNvPr>
            <p:cNvSpPr/>
            <p:nvPr/>
          </p:nvSpPr>
          <p:spPr>
            <a:xfrm>
              <a:off x="1076050" y="1647400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74" y="1"/>
                  </a:moveTo>
                  <a:cubicBezTo>
                    <a:pt x="480" y="9"/>
                    <a:pt x="9" y="481"/>
                    <a:pt x="1" y="1066"/>
                  </a:cubicBezTo>
                  <a:cubicBezTo>
                    <a:pt x="1" y="1710"/>
                    <a:pt x="530" y="2138"/>
                    <a:pt x="1078" y="2138"/>
                  </a:cubicBezTo>
                  <a:cubicBezTo>
                    <a:pt x="1340" y="2138"/>
                    <a:pt x="1606" y="2040"/>
                    <a:pt x="1822" y="1822"/>
                  </a:cubicBezTo>
                  <a:cubicBezTo>
                    <a:pt x="2496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23" name="Google Shape;3573;p68">
              <a:extLst>
                <a:ext uri="{FF2B5EF4-FFF2-40B4-BE49-F238E27FC236}">
                  <a16:creationId xmlns:a16="http://schemas.microsoft.com/office/drawing/2014/main" id="{5E442F12-2F9A-4E61-BF7F-2B7D260B1C24}"/>
                </a:ext>
              </a:extLst>
            </p:cNvPr>
            <p:cNvSpPr/>
            <p:nvPr/>
          </p:nvSpPr>
          <p:spPr>
            <a:xfrm>
              <a:off x="1076050" y="1571400"/>
              <a:ext cx="62425" cy="53250"/>
            </a:xfrm>
            <a:custGeom>
              <a:avLst/>
              <a:gdLst/>
              <a:ahLst/>
              <a:cxnLst/>
              <a:rect l="l" t="t" r="r" b="b"/>
              <a:pathLst>
                <a:path w="2497" h="2130" extrusionOk="0">
                  <a:moveTo>
                    <a:pt x="1074" y="1"/>
                  </a:moveTo>
                  <a:cubicBezTo>
                    <a:pt x="480" y="1"/>
                    <a:pt x="9" y="472"/>
                    <a:pt x="1" y="1066"/>
                  </a:cubicBezTo>
                  <a:cubicBezTo>
                    <a:pt x="1" y="1703"/>
                    <a:pt x="529" y="2129"/>
                    <a:pt x="1077" y="2129"/>
                  </a:cubicBezTo>
                  <a:cubicBezTo>
                    <a:pt x="1339" y="2129"/>
                    <a:pt x="1606" y="2032"/>
                    <a:pt x="1822" y="1813"/>
                  </a:cubicBezTo>
                  <a:cubicBezTo>
                    <a:pt x="2496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24" name="Google Shape;3574;p68">
              <a:extLst>
                <a:ext uri="{FF2B5EF4-FFF2-40B4-BE49-F238E27FC236}">
                  <a16:creationId xmlns:a16="http://schemas.microsoft.com/office/drawing/2014/main" id="{635840A6-C93C-4EB9-972E-F5E0C5AB296F}"/>
                </a:ext>
              </a:extLst>
            </p:cNvPr>
            <p:cNvSpPr/>
            <p:nvPr/>
          </p:nvSpPr>
          <p:spPr>
            <a:xfrm>
              <a:off x="1076050" y="1418975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74" y="1"/>
                  </a:moveTo>
                  <a:cubicBezTo>
                    <a:pt x="480" y="1"/>
                    <a:pt x="9" y="480"/>
                    <a:pt x="1" y="1065"/>
                  </a:cubicBezTo>
                  <a:cubicBezTo>
                    <a:pt x="1" y="1709"/>
                    <a:pt x="530" y="2133"/>
                    <a:pt x="1078" y="2133"/>
                  </a:cubicBezTo>
                  <a:cubicBezTo>
                    <a:pt x="1340" y="2133"/>
                    <a:pt x="1606" y="2037"/>
                    <a:pt x="1822" y="1822"/>
                  </a:cubicBezTo>
                  <a:cubicBezTo>
                    <a:pt x="2496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25" name="Google Shape;3575;p68">
              <a:extLst>
                <a:ext uri="{FF2B5EF4-FFF2-40B4-BE49-F238E27FC236}">
                  <a16:creationId xmlns:a16="http://schemas.microsoft.com/office/drawing/2014/main" id="{B5843A47-59B9-435A-9DCC-C1C76C2A5109}"/>
                </a:ext>
              </a:extLst>
            </p:cNvPr>
            <p:cNvSpPr/>
            <p:nvPr/>
          </p:nvSpPr>
          <p:spPr>
            <a:xfrm>
              <a:off x="1076050" y="1342750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74" y="1"/>
                  </a:moveTo>
                  <a:cubicBezTo>
                    <a:pt x="480" y="1"/>
                    <a:pt x="9" y="481"/>
                    <a:pt x="1" y="1066"/>
                  </a:cubicBezTo>
                  <a:cubicBezTo>
                    <a:pt x="1" y="1710"/>
                    <a:pt x="530" y="2138"/>
                    <a:pt x="1078" y="2138"/>
                  </a:cubicBezTo>
                  <a:cubicBezTo>
                    <a:pt x="1340" y="2138"/>
                    <a:pt x="1606" y="2040"/>
                    <a:pt x="1822" y="1822"/>
                  </a:cubicBezTo>
                  <a:cubicBezTo>
                    <a:pt x="2496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26" name="Google Shape;3576;p68">
              <a:extLst>
                <a:ext uri="{FF2B5EF4-FFF2-40B4-BE49-F238E27FC236}">
                  <a16:creationId xmlns:a16="http://schemas.microsoft.com/office/drawing/2014/main" id="{0E0384D0-FC32-4B7E-823B-91F1FDBB9332}"/>
                </a:ext>
              </a:extLst>
            </p:cNvPr>
            <p:cNvSpPr/>
            <p:nvPr/>
          </p:nvSpPr>
          <p:spPr>
            <a:xfrm>
              <a:off x="1076050" y="1266550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74" y="0"/>
                  </a:moveTo>
                  <a:cubicBezTo>
                    <a:pt x="480" y="9"/>
                    <a:pt x="9" y="480"/>
                    <a:pt x="1" y="1074"/>
                  </a:cubicBezTo>
                  <a:cubicBezTo>
                    <a:pt x="1" y="1711"/>
                    <a:pt x="529" y="2137"/>
                    <a:pt x="1077" y="2137"/>
                  </a:cubicBezTo>
                  <a:cubicBezTo>
                    <a:pt x="1339" y="2137"/>
                    <a:pt x="1606" y="2040"/>
                    <a:pt x="1822" y="1821"/>
                  </a:cubicBezTo>
                  <a:cubicBezTo>
                    <a:pt x="2496" y="1155"/>
                    <a:pt x="2017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27" name="Google Shape;3577;p68">
              <a:extLst>
                <a:ext uri="{FF2B5EF4-FFF2-40B4-BE49-F238E27FC236}">
                  <a16:creationId xmlns:a16="http://schemas.microsoft.com/office/drawing/2014/main" id="{8E54B93B-9B46-4D53-AE74-CD5396C67CD3}"/>
                </a:ext>
              </a:extLst>
            </p:cNvPr>
            <p:cNvSpPr/>
            <p:nvPr/>
          </p:nvSpPr>
          <p:spPr>
            <a:xfrm>
              <a:off x="1000050" y="2104500"/>
              <a:ext cx="62200" cy="53325"/>
            </a:xfrm>
            <a:custGeom>
              <a:avLst/>
              <a:gdLst/>
              <a:ahLst/>
              <a:cxnLst/>
              <a:rect l="l" t="t" r="r" b="b"/>
              <a:pathLst>
                <a:path w="2488" h="2133" extrusionOk="0">
                  <a:moveTo>
                    <a:pt x="1065" y="0"/>
                  </a:moveTo>
                  <a:cubicBezTo>
                    <a:pt x="472" y="0"/>
                    <a:pt x="0" y="480"/>
                    <a:pt x="0" y="1065"/>
                  </a:cubicBezTo>
                  <a:cubicBezTo>
                    <a:pt x="0" y="1709"/>
                    <a:pt x="526" y="2133"/>
                    <a:pt x="1072" y="2133"/>
                  </a:cubicBezTo>
                  <a:cubicBezTo>
                    <a:pt x="1332" y="2133"/>
                    <a:pt x="1598" y="2036"/>
                    <a:pt x="1813" y="1821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28" name="Google Shape;3578;p68">
              <a:extLst>
                <a:ext uri="{FF2B5EF4-FFF2-40B4-BE49-F238E27FC236}">
                  <a16:creationId xmlns:a16="http://schemas.microsoft.com/office/drawing/2014/main" id="{2DC78C2B-CCBE-49E5-8513-188486D8D078}"/>
                </a:ext>
              </a:extLst>
            </p:cNvPr>
            <p:cNvSpPr/>
            <p:nvPr/>
          </p:nvSpPr>
          <p:spPr>
            <a:xfrm>
              <a:off x="1000050" y="2028275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72" y="1"/>
                    <a:pt x="0" y="480"/>
                    <a:pt x="0" y="1065"/>
                  </a:cubicBezTo>
                  <a:cubicBezTo>
                    <a:pt x="0" y="1709"/>
                    <a:pt x="525" y="2137"/>
                    <a:pt x="1072" y="2137"/>
                  </a:cubicBezTo>
                  <a:cubicBezTo>
                    <a:pt x="1332" y="2137"/>
                    <a:pt x="1598" y="2040"/>
                    <a:pt x="1813" y="1821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29" name="Google Shape;3579;p68">
              <a:extLst>
                <a:ext uri="{FF2B5EF4-FFF2-40B4-BE49-F238E27FC236}">
                  <a16:creationId xmlns:a16="http://schemas.microsoft.com/office/drawing/2014/main" id="{82FFFB7F-4EBE-4CF7-AB3F-A5D210384EEA}"/>
                </a:ext>
              </a:extLst>
            </p:cNvPr>
            <p:cNvSpPr/>
            <p:nvPr/>
          </p:nvSpPr>
          <p:spPr>
            <a:xfrm>
              <a:off x="1000050" y="1952050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72" y="9"/>
                    <a:pt x="0" y="481"/>
                    <a:pt x="0" y="1074"/>
                  </a:cubicBezTo>
                  <a:cubicBezTo>
                    <a:pt x="0" y="1712"/>
                    <a:pt x="525" y="2138"/>
                    <a:pt x="1070" y="2138"/>
                  </a:cubicBezTo>
                  <a:cubicBezTo>
                    <a:pt x="1332" y="2138"/>
                    <a:pt x="1597" y="2040"/>
                    <a:pt x="1813" y="1822"/>
                  </a:cubicBezTo>
                  <a:cubicBezTo>
                    <a:pt x="2488" y="1155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30" name="Google Shape;3580;p68">
              <a:extLst>
                <a:ext uri="{FF2B5EF4-FFF2-40B4-BE49-F238E27FC236}">
                  <a16:creationId xmlns:a16="http://schemas.microsoft.com/office/drawing/2014/main" id="{B687D464-7479-43DC-A344-B6BF7C8EFFAA}"/>
                </a:ext>
              </a:extLst>
            </p:cNvPr>
            <p:cNvSpPr/>
            <p:nvPr/>
          </p:nvSpPr>
          <p:spPr>
            <a:xfrm>
              <a:off x="1000050" y="1876050"/>
              <a:ext cx="62200" cy="53275"/>
            </a:xfrm>
            <a:custGeom>
              <a:avLst/>
              <a:gdLst/>
              <a:ahLst/>
              <a:cxnLst/>
              <a:rect l="l" t="t" r="r" b="b"/>
              <a:pathLst>
                <a:path w="2488" h="2131" extrusionOk="0">
                  <a:moveTo>
                    <a:pt x="1065" y="1"/>
                  </a:moveTo>
                  <a:cubicBezTo>
                    <a:pt x="472" y="1"/>
                    <a:pt x="0" y="472"/>
                    <a:pt x="0" y="1066"/>
                  </a:cubicBezTo>
                  <a:cubicBezTo>
                    <a:pt x="0" y="1707"/>
                    <a:pt x="522" y="2131"/>
                    <a:pt x="1067" y="2131"/>
                  </a:cubicBezTo>
                  <a:cubicBezTo>
                    <a:pt x="1329" y="2131"/>
                    <a:pt x="1596" y="2033"/>
                    <a:pt x="1813" y="1813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31" name="Google Shape;3581;p68">
              <a:extLst>
                <a:ext uri="{FF2B5EF4-FFF2-40B4-BE49-F238E27FC236}">
                  <a16:creationId xmlns:a16="http://schemas.microsoft.com/office/drawing/2014/main" id="{88DA79E5-C2A3-48B8-9EFB-339D8D39AF40}"/>
                </a:ext>
              </a:extLst>
            </p:cNvPr>
            <p:cNvSpPr/>
            <p:nvPr/>
          </p:nvSpPr>
          <p:spPr>
            <a:xfrm>
              <a:off x="1000050" y="1799850"/>
              <a:ext cx="62200" cy="53325"/>
            </a:xfrm>
            <a:custGeom>
              <a:avLst/>
              <a:gdLst/>
              <a:ahLst/>
              <a:cxnLst/>
              <a:rect l="l" t="t" r="r" b="b"/>
              <a:pathLst>
                <a:path w="2488" h="2133" extrusionOk="0">
                  <a:moveTo>
                    <a:pt x="1065" y="0"/>
                  </a:moveTo>
                  <a:cubicBezTo>
                    <a:pt x="472" y="0"/>
                    <a:pt x="0" y="480"/>
                    <a:pt x="0" y="1065"/>
                  </a:cubicBezTo>
                  <a:cubicBezTo>
                    <a:pt x="0" y="1709"/>
                    <a:pt x="526" y="2133"/>
                    <a:pt x="1072" y="2133"/>
                  </a:cubicBezTo>
                  <a:cubicBezTo>
                    <a:pt x="1332" y="2133"/>
                    <a:pt x="1598" y="2036"/>
                    <a:pt x="1813" y="1821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32" name="Google Shape;3582;p68">
              <a:extLst>
                <a:ext uri="{FF2B5EF4-FFF2-40B4-BE49-F238E27FC236}">
                  <a16:creationId xmlns:a16="http://schemas.microsoft.com/office/drawing/2014/main" id="{E6C6D68E-56BD-4D84-A15D-E781C88BA62A}"/>
                </a:ext>
              </a:extLst>
            </p:cNvPr>
            <p:cNvSpPr/>
            <p:nvPr/>
          </p:nvSpPr>
          <p:spPr>
            <a:xfrm>
              <a:off x="1000050" y="1723625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1"/>
                  </a:moveTo>
                  <a:cubicBezTo>
                    <a:pt x="472" y="1"/>
                    <a:pt x="0" y="480"/>
                    <a:pt x="0" y="1065"/>
                  </a:cubicBezTo>
                  <a:cubicBezTo>
                    <a:pt x="0" y="1709"/>
                    <a:pt x="526" y="2133"/>
                    <a:pt x="1072" y="2133"/>
                  </a:cubicBezTo>
                  <a:cubicBezTo>
                    <a:pt x="1332" y="2133"/>
                    <a:pt x="1598" y="2037"/>
                    <a:pt x="1813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33" name="Google Shape;3583;p68">
              <a:extLst>
                <a:ext uri="{FF2B5EF4-FFF2-40B4-BE49-F238E27FC236}">
                  <a16:creationId xmlns:a16="http://schemas.microsoft.com/office/drawing/2014/main" id="{A58B48F3-8008-4369-BAEE-3603B5A26916}"/>
                </a:ext>
              </a:extLst>
            </p:cNvPr>
            <p:cNvSpPr/>
            <p:nvPr/>
          </p:nvSpPr>
          <p:spPr>
            <a:xfrm>
              <a:off x="1000050" y="1647400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72" y="1"/>
                    <a:pt x="0" y="481"/>
                    <a:pt x="0" y="1066"/>
                  </a:cubicBezTo>
                  <a:cubicBezTo>
                    <a:pt x="0" y="1710"/>
                    <a:pt x="525" y="2138"/>
                    <a:pt x="1072" y="2138"/>
                  </a:cubicBezTo>
                  <a:cubicBezTo>
                    <a:pt x="1332" y="2138"/>
                    <a:pt x="1598" y="2040"/>
                    <a:pt x="1813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34" name="Google Shape;3584;p68">
              <a:extLst>
                <a:ext uri="{FF2B5EF4-FFF2-40B4-BE49-F238E27FC236}">
                  <a16:creationId xmlns:a16="http://schemas.microsoft.com/office/drawing/2014/main" id="{E966DE8D-9EC4-4A57-B99F-C149255C65CB}"/>
                </a:ext>
              </a:extLst>
            </p:cNvPr>
            <p:cNvSpPr/>
            <p:nvPr/>
          </p:nvSpPr>
          <p:spPr>
            <a:xfrm>
              <a:off x="1000050" y="1571400"/>
              <a:ext cx="62200" cy="53250"/>
            </a:xfrm>
            <a:custGeom>
              <a:avLst/>
              <a:gdLst/>
              <a:ahLst/>
              <a:cxnLst/>
              <a:rect l="l" t="t" r="r" b="b"/>
              <a:pathLst>
                <a:path w="2488" h="2130" extrusionOk="0">
                  <a:moveTo>
                    <a:pt x="1065" y="1"/>
                  </a:moveTo>
                  <a:cubicBezTo>
                    <a:pt x="472" y="1"/>
                    <a:pt x="0" y="472"/>
                    <a:pt x="0" y="1066"/>
                  </a:cubicBezTo>
                  <a:cubicBezTo>
                    <a:pt x="0" y="1703"/>
                    <a:pt x="525" y="2129"/>
                    <a:pt x="1070" y="2129"/>
                  </a:cubicBezTo>
                  <a:cubicBezTo>
                    <a:pt x="1332" y="2129"/>
                    <a:pt x="1597" y="2032"/>
                    <a:pt x="1813" y="1813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35" name="Google Shape;3585;p68">
              <a:extLst>
                <a:ext uri="{FF2B5EF4-FFF2-40B4-BE49-F238E27FC236}">
                  <a16:creationId xmlns:a16="http://schemas.microsoft.com/office/drawing/2014/main" id="{AFD62C99-C3BD-48F5-9F52-1CD0B1368D01}"/>
                </a:ext>
              </a:extLst>
            </p:cNvPr>
            <p:cNvSpPr/>
            <p:nvPr/>
          </p:nvSpPr>
          <p:spPr>
            <a:xfrm>
              <a:off x="1000050" y="1342750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72" y="1"/>
                    <a:pt x="0" y="481"/>
                    <a:pt x="0" y="1066"/>
                  </a:cubicBezTo>
                  <a:cubicBezTo>
                    <a:pt x="0" y="1710"/>
                    <a:pt x="525" y="2138"/>
                    <a:pt x="1072" y="2138"/>
                  </a:cubicBezTo>
                  <a:cubicBezTo>
                    <a:pt x="1332" y="2138"/>
                    <a:pt x="1598" y="2040"/>
                    <a:pt x="1813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36" name="Google Shape;3586;p68">
              <a:extLst>
                <a:ext uri="{FF2B5EF4-FFF2-40B4-BE49-F238E27FC236}">
                  <a16:creationId xmlns:a16="http://schemas.microsoft.com/office/drawing/2014/main" id="{4B2FABB8-887E-4905-911A-6D032F9E2ECF}"/>
                </a:ext>
              </a:extLst>
            </p:cNvPr>
            <p:cNvSpPr/>
            <p:nvPr/>
          </p:nvSpPr>
          <p:spPr>
            <a:xfrm>
              <a:off x="923825" y="2028275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80" y="1"/>
                    <a:pt x="1" y="480"/>
                    <a:pt x="1" y="1065"/>
                  </a:cubicBezTo>
                  <a:cubicBezTo>
                    <a:pt x="1" y="1709"/>
                    <a:pt x="526" y="2137"/>
                    <a:pt x="1075" y="2137"/>
                  </a:cubicBezTo>
                  <a:cubicBezTo>
                    <a:pt x="1336" y="2137"/>
                    <a:pt x="1604" y="2040"/>
                    <a:pt x="1822" y="1821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37" name="Google Shape;3587;p68">
              <a:extLst>
                <a:ext uri="{FF2B5EF4-FFF2-40B4-BE49-F238E27FC236}">
                  <a16:creationId xmlns:a16="http://schemas.microsoft.com/office/drawing/2014/main" id="{1F48EDD2-B392-44FB-9FAD-6447D429E447}"/>
                </a:ext>
              </a:extLst>
            </p:cNvPr>
            <p:cNvSpPr/>
            <p:nvPr/>
          </p:nvSpPr>
          <p:spPr>
            <a:xfrm>
              <a:off x="923825" y="195205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80" y="9"/>
                    <a:pt x="1" y="481"/>
                    <a:pt x="1" y="1074"/>
                  </a:cubicBezTo>
                  <a:cubicBezTo>
                    <a:pt x="1" y="1712"/>
                    <a:pt x="525" y="2138"/>
                    <a:pt x="1073" y="2138"/>
                  </a:cubicBezTo>
                  <a:cubicBezTo>
                    <a:pt x="1336" y="2138"/>
                    <a:pt x="1603" y="2040"/>
                    <a:pt x="1822" y="1822"/>
                  </a:cubicBezTo>
                  <a:cubicBezTo>
                    <a:pt x="2488" y="1155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38" name="Google Shape;3588;p68">
              <a:extLst>
                <a:ext uri="{FF2B5EF4-FFF2-40B4-BE49-F238E27FC236}">
                  <a16:creationId xmlns:a16="http://schemas.microsoft.com/office/drawing/2014/main" id="{AE71EC46-AF80-4A86-8C62-124CD9E21D4C}"/>
                </a:ext>
              </a:extLst>
            </p:cNvPr>
            <p:cNvSpPr/>
            <p:nvPr/>
          </p:nvSpPr>
          <p:spPr>
            <a:xfrm>
              <a:off x="923825" y="187605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80" y="1"/>
                    <a:pt x="1" y="472"/>
                    <a:pt x="1" y="1066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7" y="2133"/>
                    <a:pt x="1604" y="2037"/>
                    <a:pt x="1822" y="1822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39" name="Google Shape;3589;p68">
              <a:extLst>
                <a:ext uri="{FF2B5EF4-FFF2-40B4-BE49-F238E27FC236}">
                  <a16:creationId xmlns:a16="http://schemas.microsoft.com/office/drawing/2014/main" id="{B885FDBA-D7F5-4BA1-BCE8-086E178D60AE}"/>
                </a:ext>
              </a:extLst>
            </p:cNvPr>
            <p:cNvSpPr/>
            <p:nvPr/>
          </p:nvSpPr>
          <p:spPr>
            <a:xfrm>
              <a:off x="923825" y="1799850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6" y="0"/>
                  </a:moveTo>
                  <a:cubicBezTo>
                    <a:pt x="480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7" y="2133"/>
                    <a:pt x="1604" y="2036"/>
                    <a:pt x="1822" y="1821"/>
                  </a:cubicBezTo>
                  <a:cubicBezTo>
                    <a:pt x="2488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40" name="Google Shape;3590;p68">
              <a:extLst>
                <a:ext uri="{FF2B5EF4-FFF2-40B4-BE49-F238E27FC236}">
                  <a16:creationId xmlns:a16="http://schemas.microsoft.com/office/drawing/2014/main" id="{7CD1FFE2-A3ED-4CA1-A178-9E9C9C2B7CD6}"/>
                </a:ext>
              </a:extLst>
            </p:cNvPr>
            <p:cNvSpPr/>
            <p:nvPr/>
          </p:nvSpPr>
          <p:spPr>
            <a:xfrm>
              <a:off x="923825" y="172362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80" y="1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7" y="2133"/>
                    <a:pt x="1604" y="2037"/>
                    <a:pt x="1822" y="1822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41" name="Google Shape;3591;p68">
              <a:extLst>
                <a:ext uri="{FF2B5EF4-FFF2-40B4-BE49-F238E27FC236}">
                  <a16:creationId xmlns:a16="http://schemas.microsoft.com/office/drawing/2014/main" id="{546989BC-5815-42DB-B6B3-C88025DC650B}"/>
                </a:ext>
              </a:extLst>
            </p:cNvPr>
            <p:cNvSpPr/>
            <p:nvPr/>
          </p:nvSpPr>
          <p:spPr>
            <a:xfrm>
              <a:off x="923825" y="164740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80" y="9"/>
                    <a:pt x="1" y="481"/>
                    <a:pt x="1" y="1066"/>
                  </a:cubicBezTo>
                  <a:cubicBezTo>
                    <a:pt x="1" y="1710"/>
                    <a:pt x="526" y="2138"/>
                    <a:pt x="1075" y="2138"/>
                  </a:cubicBezTo>
                  <a:cubicBezTo>
                    <a:pt x="1336" y="2138"/>
                    <a:pt x="1604" y="2040"/>
                    <a:pt x="1822" y="1822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42" name="Google Shape;3592;p68">
              <a:extLst>
                <a:ext uri="{FF2B5EF4-FFF2-40B4-BE49-F238E27FC236}">
                  <a16:creationId xmlns:a16="http://schemas.microsoft.com/office/drawing/2014/main" id="{2EA779CE-B562-49E9-AF99-53FB6331CDEE}"/>
                </a:ext>
              </a:extLst>
            </p:cNvPr>
            <p:cNvSpPr/>
            <p:nvPr/>
          </p:nvSpPr>
          <p:spPr>
            <a:xfrm>
              <a:off x="923825" y="1571400"/>
              <a:ext cx="62225" cy="53250"/>
            </a:xfrm>
            <a:custGeom>
              <a:avLst/>
              <a:gdLst/>
              <a:ahLst/>
              <a:cxnLst/>
              <a:rect l="l" t="t" r="r" b="b"/>
              <a:pathLst>
                <a:path w="2489" h="2130" extrusionOk="0">
                  <a:moveTo>
                    <a:pt x="1066" y="1"/>
                  </a:moveTo>
                  <a:cubicBezTo>
                    <a:pt x="480" y="1"/>
                    <a:pt x="1" y="472"/>
                    <a:pt x="1" y="1066"/>
                  </a:cubicBezTo>
                  <a:cubicBezTo>
                    <a:pt x="1" y="1703"/>
                    <a:pt x="525" y="2129"/>
                    <a:pt x="1073" y="2129"/>
                  </a:cubicBezTo>
                  <a:cubicBezTo>
                    <a:pt x="1336" y="2129"/>
                    <a:pt x="1603" y="2032"/>
                    <a:pt x="1822" y="1813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43" name="Google Shape;3593;p68">
              <a:extLst>
                <a:ext uri="{FF2B5EF4-FFF2-40B4-BE49-F238E27FC236}">
                  <a16:creationId xmlns:a16="http://schemas.microsoft.com/office/drawing/2014/main" id="{02DD51A7-9C1A-4B57-BBB2-14B1B03DC7E4}"/>
                </a:ext>
              </a:extLst>
            </p:cNvPr>
            <p:cNvSpPr/>
            <p:nvPr/>
          </p:nvSpPr>
          <p:spPr>
            <a:xfrm>
              <a:off x="847625" y="1952050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80" y="9"/>
                    <a:pt x="0" y="481"/>
                    <a:pt x="0" y="1074"/>
                  </a:cubicBezTo>
                  <a:cubicBezTo>
                    <a:pt x="0" y="1712"/>
                    <a:pt x="525" y="2138"/>
                    <a:pt x="1073" y="2138"/>
                  </a:cubicBezTo>
                  <a:cubicBezTo>
                    <a:pt x="1335" y="2138"/>
                    <a:pt x="1603" y="2040"/>
                    <a:pt x="1821" y="1822"/>
                  </a:cubicBezTo>
                  <a:cubicBezTo>
                    <a:pt x="2488" y="1155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44" name="Google Shape;3594;p68">
              <a:extLst>
                <a:ext uri="{FF2B5EF4-FFF2-40B4-BE49-F238E27FC236}">
                  <a16:creationId xmlns:a16="http://schemas.microsoft.com/office/drawing/2014/main" id="{C3221DE6-6440-4422-BDCA-F576304F6229}"/>
                </a:ext>
              </a:extLst>
            </p:cNvPr>
            <p:cNvSpPr/>
            <p:nvPr/>
          </p:nvSpPr>
          <p:spPr>
            <a:xfrm>
              <a:off x="847625" y="1876050"/>
              <a:ext cx="62200" cy="53275"/>
            </a:xfrm>
            <a:custGeom>
              <a:avLst/>
              <a:gdLst/>
              <a:ahLst/>
              <a:cxnLst/>
              <a:rect l="l" t="t" r="r" b="b"/>
              <a:pathLst>
                <a:path w="2488" h="2131" extrusionOk="0">
                  <a:moveTo>
                    <a:pt x="1065" y="1"/>
                  </a:moveTo>
                  <a:cubicBezTo>
                    <a:pt x="480" y="1"/>
                    <a:pt x="0" y="472"/>
                    <a:pt x="0" y="1066"/>
                  </a:cubicBezTo>
                  <a:cubicBezTo>
                    <a:pt x="0" y="1707"/>
                    <a:pt x="522" y="2131"/>
                    <a:pt x="1069" y="2131"/>
                  </a:cubicBezTo>
                  <a:cubicBezTo>
                    <a:pt x="1333" y="2131"/>
                    <a:pt x="1602" y="2033"/>
                    <a:pt x="1821" y="1813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45" name="Google Shape;3595;p68">
              <a:extLst>
                <a:ext uri="{FF2B5EF4-FFF2-40B4-BE49-F238E27FC236}">
                  <a16:creationId xmlns:a16="http://schemas.microsoft.com/office/drawing/2014/main" id="{F10EFAF8-0D1D-4A7C-B708-03BFD10A4E51}"/>
                </a:ext>
              </a:extLst>
            </p:cNvPr>
            <p:cNvSpPr/>
            <p:nvPr/>
          </p:nvSpPr>
          <p:spPr>
            <a:xfrm>
              <a:off x="847625" y="1799850"/>
              <a:ext cx="62200" cy="53325"/>
            </a:xfrm>
            <a:custGeom>
              <a:avLst/>
              <a:gdLst/>
              <a:ahLst/>
              <a:cxnLst/>
              <a:rect l="l" t="t" r="r" b="b"/>
              <a:pathLst>
                <a:path w="2488" h="2133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5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46" name="Google Shape;3596;p68">
              <a:extLst>
                <a:ext uri="{FF2B5EF4-FFF2-40B4-BE49-F238E27FC236}">
                  <a16:creationId xmlns:a16="http://schemas.microsoft.com/office/drawing/2014/main" id="{590FA3D8-E61C-4E75-8E25-852EA6CDE137}"/>
                </a:ext>
              </a:extLst>
            </p:cNvPr>
            <p:cNvSpPr/>
            <p:nvPr/>
          </p:nvSpPr>
          <p:spPr>
            <a:xfrm>
              <a:off x="847625" y="1723625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5"/>
                  </a:cubicBezTo>
                  <a:cubicBezTo>
                    <a:pt x="0" y="1709"/>
                    <a:pt x="525" y="2133"/>
                    <a:pt x="1074" y="2133"/>
                  </a:cubicBezTo>
                  <a:cubicBezTo>
                    <a:pt x="1336" y="2133"/>
                    <a:pt x="1603" y="2037"/>
                    <a:pt x="1821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47" name="Google Shape;3597;p68">
              <a:extLst>
                <a:ext uri="{FF2B5EF4-FFF2-40B4-BE49-F238E27FC236}">
                  <a16:creationId xmlns:a16="http://schemas.microsoft.com/office/drawing/2014/main" id="{12C69CA1-9DF4-4A9D-AB23-9189E9D4DB9F}"/>
                </a:ext>
              </a:extLst>
            </p:cNvPr>
            <p:cNvSpPr/>
            <p:nvPr/>
          </p:nvSpPr>
          <p:spPr>
            <a:xfrm>
              <a:off x="847625" y="1647400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80" y="9"/>
                    <a:pt x="0" y="481"/>
                    <a:pt x="0" y="1066"/>
                  </a:cubicBezTo>
                  <a:cubicBezTo>
                    <a:pt x="0" y="1710"/>
                    <a:pt x="525" y="2138"/>
                    <a:pt x="1074" y="2138"/>
                  </a:cubicBezTo>
                  <a:cubicBezTo>
                    <a:pt x="1336" y="2138"/>
                    <a:pt x="1603" y="2040"/>
                    <a:pt x="1821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48" name="Google Shape;3598;p68">
              <a:extLst>
                <a:ext uri="{FF2B5EF4-FFF2-40B4-BE49-F238E27FC236}">
                  <a16:creationId xmlns:a16="http://schemas.microsoft.com/office/drawing/2014/main" id="{03C1C804-19A4-4668-B4E6-70988714BE8A}"/>
                </a:ext>
              </a:extLst>
            </p:cNvPr>
            <p:cNvSpPr/>
            <p:nvPr/>
          </p:nvSpPr>
          <p:spPr>
            <a:xfrm>
              <a:off x="847625" y="1571400"/>
              <a:ext cx="62200" cy="53250"/>
            </a:xfrm>
            <a:custGeom>
              <a:avLst/>
              <a:gdLst/>
              <a:ahLst/>
              <a:cxnLst/>
              <a:rect l="l" t="t" r="r" b="b"/>
              <a:pathLst>
                <a:path w="2488" h="2130" extrusionOk="0">
                  <a:moveTo>
                    <a:pt x="1065" y="1"/>
                  </a:moveTo>
                  <a:cubicBezTo>
                    <a:pt x="480" y="1"/>
                    <a:pt x="0" y="472"/>
                    <a:pt x="0" y="1066"/>
                  </a:cubicBezTo>
                  <a:cubicBezTo>
                    <a:pt x="0" y="1703"/>
                    <a:pt x="525" y="2129"/>
                    <a:pt x="1073" y="2129"/>
                  </a:cubicBezTo>
                  <a:cubicBezTo>
                    <a:pt x="1335" y="2129"/>
                    <a:pt x="1603" y="2032"/>
                    <a:pt x="1821" y="1813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49" name="Google Shape;3599;p68">
              <a:extLst>
                <a:ext uri="{FF2B5EF4-FFF2-40B4-BE49-F238E27FC236}">
                  <a16:creationId xmlns:a16="http://schemas.microsoft.com/office/drawing/2014/main" id="{45FECE8A-D055-4ED7-B42D-B85D34E2DFAD}"/>
                </a:ext>
              </a:extLst>
            </p:cNvPr>
            <p:cNvSpPr/>
            <p:nvPr/>
          </p:nvSpPr>
          <p:spPr>
            <a:xfrm>
              <a:off x="771400" y="1799850"/>
              <a:ext cx="62425" cy="53325"/>
            </a:xfrm>
            <a:custGeom>
              <a:avLst/>
              <a:gdLst/>
              <a:ahLst/>
              <a:cxnLst/>
              <a:rect l="l" t="t" r="r" b="b"/>
              <a:pathLst>
                <a:path w="2497" h="2133" extrusionOk="0">
                  <a:moveTo>
                    <a:pt x="1066" y="0"/>
                  </a:moveTo>
                  <a:cubicBezTo>
                    <a:pt x="480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7" y="2133"/>
                    <a:pt x="1604" y="2036"/>
                    <a:pt x="1822" y="1821"/>
                  </a:cubicBezTo>
                  <a:cubicBezTo>
                    <a:pt x="2496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50" name="Google Shape;3600;p68">
              <a:extLst>
                <a:ext uri="{FF2B5EF4-FFF2-40B4-BE49-F238E27FC236}">
                  <a16:creationId xmlns:a16="http://schemas.microsoft.com/office/drawing/2014/main" id="{8FDE13A4-CE1F-4978-A8B6-64789121BBD6}"/>
                </a:ext>
              </a:extLst>
            </p:cNvPr>
            <p:cNvSpPr/>
            <p:nvPr/>
          </p:nvSpPr>
          <p:spPr>
            <a:xfrm>
              <a:off x="771400" y="1723625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66" y="1"/>
                  </a:moveTo>
                  <a:cubicBezTo>
                    <a:pt x="480" y="1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7" y="2133"/>
                    <a:pt x="1604" y="2037"/>
                    <a:pt x="1822" y="1822"/>
                  </a:cubicBezTo>
                  <a:cubicBezTo>
                    <a:pt x="2496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51" name="Google Shape;3601;p68">
              <a:extLst>
                <a:ext uri="{FF2B5EF4-FFF2-40B4-BE49-F238E27FC236}">
                  <a16:creationId xmlns:a16="http://schemas.microsoft.com/office/drawing/2014/main" id="{2D197993-4EE0-45A9-AF6D-C444885F371E}"/>
                </a:ext>
              </a:extLst>
            </p:cNvPr>
            <p:cNvSpPr/>
            <p:nvPr/>
          </p:nvSpPr>
          <p:spPr>
            <a:xfrm>
              <a:off x="771400" y="1647400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66" y="1"/>
                  </a:moveTo>
                  <a:cubicBezTo>
                    <a:pt x="480" y="1"/>
                    <a:pt x="1" y="481"/>
                    <a:pt x="1" y="1066"/>
                  </a:cubicBezTo>
                  <a:cubicBezTo>
                    <a:pt x="1" y="1710"/>
                    <a:pt x="526" y="2138"/>
                    <a:pt x="1074" y="2138"/>
                  </a:cubicBezTo>
                  <a:cubicBezTo>
                    <a:pt x="1336" y="2138"/>
                    <a:pt x="1604" y="2040"/>
                    <a:pt x="1822" y="1822"/>
                  </a:cubicBezTo>
                  <a:cubicBezTo>
                    <a:pt x="2496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52" name="Google Shape;3602;p68">
              <a:extLst>
                <a:ext uri="{FF2B5EF4-FFF2-40B4-BE49-F238E27FC236}">
                  <a16:creationId xmlns:a16="http://schemas.microsoft.com/office/drawing/2014/main" id="{ED479702-0343-4D05-A82E-D4EA118F4345}"/>
                </a:ext>
              </a:extLst>
            </p:cNvPr>
            <p:cNvSpPr/>
            <p:nvPr/>
          </p:nvSpPr>
          <p:spPr>
            <a:xfrm>
              <a:off x="771400" y="1571400"/>
              <a:ext cx="62425" cy="53250"/>
            </a:xfrm>
            <a:custGeom>
              <a:avLst/>
              <a:gdLst/>
              <a:ahLst/>
              <a:cxnLst/>
              <a:rect l="l" t="t" r="r" b="b"/>
              <a:pathLst>
                <a:path w="2497" h="2130" extrusionOk="0">
                  <a:moveTo>
                    <a:pt x="1066" y="1"/>
                  </a:moveTo>
                  <a:cubicBezTo>
                    <a:pt x="480" y="1"/>
                    <a:pt x="1" y="472"/>
                    <a:pt x="1" y="1066"/>
                  </a:cubicBezTo>
                  <a:cubicBezTo>
                    <a:pt x="1" y="1703"/>
                    <a:pt x="525" y="2129"/>
                    <a:pt x="1073" y="2129"/>
                  </a:cubicBezTo>
                  <a:cubicBezTo>
                    <a:pt x="1336" y="2129"/>
                    <a:pt x="1603" y="2032"/>
                    <a:pt x="1822" y="1813"/>
                  </a:cubicBezTo>
                  <a:cubicBezTo>
                    <a:pt x="2496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53" name="Google Shape;3603;p68">
              <a:extLst>
                <a:ext uri="{FF2B5EF4-FFF2-40B4-BE49-F238E27FC236}">
                  <a16:creationId xmlns:a16="http://schemas.microsoft.com/office/drawing/2014/main" id="{3BA37FDD-653D-46C1-B469-45581028ABAA}"/>
                </a:ext>
              </a:extLst>
            </p:cNvPr>
            <p:cNvSpPr/>
            <p:nvPr/>
          </p:nvSpPr>
          <p:spPr>
            <a:xfrm>
              <a:off x="695200" y="1799850"/>
              <a:ext cx="62200" cy="53325"/>
            </a:xfrm>
            <a:custGeom>
              <a:avLst/>
              <a:gdLst/>
              <a:ahLst/>
              <a:cxnLst/>
              <a:rect l="l" t="t" r="r" b="b"/>
              <a:pathLst>
                <a:path w="2488" h="2133" extrusionOk="0">
                  <a:moveTo>
                    <a:pt x="1065" y="0"/>
                  </a:moveTo>
                  <a:cubicBezTo>
                    <a:pt x="480" y="0"/>
                    <a:pt x="0" y="472"/>
                    <a:pt x="0" y="1065"/>
                  </a:cubicBezTo>
                  <a:cubicBezTo>
                    <a:pt x="0" y="1709"/>
                    <a:pt x="525" y="2133"/>
                    <a:pt x="1072" y="2133"/>
                  </a:cubicBezTo>
                  <a:cubicBezTo>
                    <a:pt x="1332" y="2133"/>
                    <a:pt x="1598" y="2036"/>
                    <a:pt x="1813" y="1821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54" name="Google Shape;3604;p68">
              <a:extLst>
                <a:ext uri="{FF2B5EF4-FFF2-40B4-BE49-F238E27FC236}">
                  <a16:creationId xmlns:a16="http://schemas.microsoft.com/office/drawing/2014/main" id="{8CEC03FD-5DE1-4E6D-8C74-F095BED63821}"/>
                </a:ext>
              </a:extLst>
            </p:cNvPr>
            <p:cNvSpPr/>
            <p:nvPr/>
          </p:nvSpPr>
          <p:spPr>
            <a:xfrm>
              <a:off x="695200" y="1723625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5"/>
                  </a:cubicBezTo>
                  <a:cubicBezTo>
                    <a:pt x="0" y="1709"/>
                    <a:pt x="525" y="2133"/>
                    <a:pt x="1072" y="2133"/>
                  </a:cubicBezTo>
                  <a:cubicBezTo>
                    <a:pt x="1332" y="2133"/>
                    <a:pt x="1598" y="2037"/>
                    <a:pt x="1813" y="1822"/>
                  </a:cubicBezTo>
                  <a:cubicBezTo>
                    <a:pt x="2488" y="1155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55" name="Google Shape;3605;p68">
              <a:extLst>
                <a:ext uri="{FF2B5EF4-FFF2-40B4-BE49-F238E27FC236}">
                  <a16:creationId xmlns:a16="http://schemas.microsoft.com/office/drawing/2014/main" id="{F766A149-78B3-4337-BF03-B2E05A8A4ECD}"/>
                </a:ext>
              </a:extLst>
            </p:cNvPr>
            <p:cNvSpPr/>
            <p:nvPr/>
          </p:nvSpPr>
          <p:spPr>
            <a:xfrm>
              <a:off x="695200" y="1647400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80" y="1"/>
                    <a:pt x="0" y="481"/>
                    <a:pt x="0" y="1066"/>
                  </a:cubicBezTo>
                  <a:cubicBezTo>
                    <a:pt x="0" y="1710"/>
                    <a:pt x="525" y="2138"/>
                    <a:pt x="1071" y="2138"/>
                  </a:cubicBezTo>
                  <a:cubicBezTo>
                    <a:pt x="1332" y="2138"/>
                    <a:pt x="1598" y="2040"/>
                    <a:pt x="1813" y="1822"/>
                  </a:cubicBezTo>
                  <a:cubicBezTo>
                    <a:pt x="2488" y="1155"/>
                    <a:pt x="2016" y="9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56" name="Google Shape;3606;p68">
              <a:extLst>
                <a:ext uri="{FF2B5EF4-FFF2-40B4-BE49-F238E27FC236}">
                  <a16:creationId xmlns:a16="http://schemas.microsoft.com/office/drawing/2014/main" id="{2741760C-EFD7-4E94-BC67-AE8FDE30326F}"/>
                </a:ext>
              </a:extLst>
            </p:cNvPr>
            <p:cNvSpPr/>
            <p:nvPr/>
          </p:nvSpPr>
          <p:spPr>
            <a:xfrm>
              <a:off x="695200" y="1571400"/>
              <a:ext cx="62200" cy="53250"/>
            </a:xfrm>
            <a:custGeom>
              <a:avLst/>
              <a:gdLst/>
              <a:ahLst/>
              <a:cxnLst/>
              <a:rect l="l" t="t" r="r" b="b"/>
              <a:pathLst>
                <a:path w="2488" h="2130" extrusionOk="0">
                  <a:moveTo>
                    <a:pt x="1065" y="1"/>
                  </a:moveTo>
                  <a:cubicBezTo>
                    <a:pt x="480" y="1"/>
                    <a:pt x="0" y="472"/>
                    <a:pt x="0" y="1066"/>
                  </a:cubicBezTo>
                  <a:cubicBezTo>
                    <a:pt x="0" y="1703"/>
                    <a:pt x="525" y="2129"/>
                    <a:pt x="1070" y="2129"/>
                  </a:cubicBezTo>
                  <a:cubicBezTo>
                    <a:pt x="1331" y="2129"/>
                    <a:pt x="1597" y="2032"/>
                    <a:pt x="1813" y="1813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57" name="Google Shape;3607;p68">
              <a:extLst>
                <a:ext uri="{FF2B5EF4-FFF2-40B4-BE49-F238E27FC236}">
                  <a16:creationId xmlns:a16="http://schemas.microsoft.com/office/drawing/2014/main" id="{A7D4DAC7-6668-4298-8ECD-60235E3669C8}"/>
                </a:ext>
              </a:extLst>
            </p:cNvPr>
            <p:cNvSpPr/>
            <p:nvPr/>
          </p:nvSpPr>
          <p:spPr>
            <a:xfrm>
              <a:off x="618975" y="1799850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6" y="0"/>
                  </a:moveTo>
                  <a:cubicBezTo>
                    <a:pt x="480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6" y="2133"/>
                    <a:pt x="1604" y="2036"/>
                    <a:pt x="1822" y="1821"/>
                  </a:cubicBezTo>
                  <a:cubicBezTo>
                    <a:pt x="2488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58" name="Google Shape;3608;p68">
              <a:extLst>
                <a:ext uri="{FF2B5EF4-FFF2-40B4-BE49-F238E27FC236}">
                  <a16:creationId xmlns:a16="http://schemas.microsoft.com/office/drawing/2014/main" id="{63D0E0E5-139E-4098-9ADB-490E409247CD}"/>
                </a:ext>
              </a:extLst>
            </p:cNvPr>
            <p:cNvSpPr/>
            <p:nvPr/>
          </p:nvSpPr>
          <p:spPr>
            <a:xfrm>
              <a:off x="618975" y="172362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80" y="1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6" y="2133"/>
                    <a:pt x="1604" y="2037"/>
                    <a:pt x="1822" y="1822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59" name="Google Shape;3609;p68">
              <a:extLst>
                <a:ext uri="{FF2B5EF4-FFF2-40B4-BE49-F238E27FC236}">
                  <a16:creationId xmlns:a16="http://schemas.microsoft.com/office/drawing/2014/main" id="{F11A6B7E-5680-42D3-8B15-301EFB49BD18}"/>
                </a:ext>
              </a:extLst>
            </p:cNvPr>
            <p:cNvSpPr/>
            <p:nvPr/>
          </p:nvSpPr>
          <p:spPr>
            <a:xfrm>
              <a:off x="618975" y="164740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80" y="9"/>
                    <a:pt x="1" y="481"/>
                    <a:pt x="1" y="1066"/>
                  </a:cubicBezTo>
                  <a:cubicBezTo>
                    <a:pt x="1" y="1710"/>
                    <a:pt x="526" y="2138"/>
                    <a:pt x="1074" y="2138"/>
                  </a:cubicBezTo>
                  <a:cubicBezTo>
                    <a:pt x="1336" y="2138"/>
                    <a:pt x="1604" y="2040"/>
                    <a:pt x="1822" y="1822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60" name="Google Shape;3610;p68">
              <a:extLst>
                <a:ext uri="{FF2B5EF4-FFF2-40B4-BE49-F238E27FC236}">
                  <a16:creationId xmlns:a16="http://schemas.microsoft.com/office/drawing/2014/main" id="{81920810-4E8D-4A8C-97DC-2DB7FB3F3AE6}"/>
                </a:ext>
              </a:extLst>
            </p:cNvPr>
            <p:cNvSpPr/>
            <p:nvPr/>
          </p:nvSpPr>
          <p:spPr>
            <a:xfrm>
              <a:off x="618975" y="1571400"/>
              <a:ext cx="62225" cy="53250"/>
            </a:xfrm>
            <a:custGeom>
              <a:avLst/>
              <a:gdLst/>
              <a:ahLst/>
              <a:cxnLst/>
              <a:rect l="l" t="t" r="r" b="b"/>
              <a:pathLst>
                <a:path w="2489" h="2130" extrusionOk="0">
                  <a:moveTo>
                    <a:pt x="1066" y="1"/>
                  </a:moveTo>
                  <a:cubicBezTo>
                    <a:pt x="480" y="1"/>
                    <a:pt x="1" y="472"/>
                    <a:pt x="1" y="1066"/>
                  </a:cubicBezTo>
                  <a:cubicBezTo>
                    <a:pt x="1" y="1703"/>
                    <a:pt x="525" y="2129"/>
                    <a:pt x="1073" y="2129"/>
                  </a:cubicBezTo>
                  <a:cubicBezTo>
                    <a:pt x="1336" y="2129"/>
                    <a:pt x="1603" y="2032"/>
                    <a:pt x="1822" y="1813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61" name="Google Shape;3611;p68">
              <a:extLst>
                <a:ext uri="{FF2B5EF4-FFF2-40B4-BE49-F238E27FC236}">
                  <a16:creationId xmlns:a16="http://schemas.microsoft.com/office/drawing/2014/main" id="{6AFFDC5D-BA05-4029-A205-54B8CFB784C3}"/>
                </a:ext>
              </a:extLst>
            </p:cNvPr>
            <p:cNvSpPr/>
            <p:nvPr/>
          </p:nvSpPr>
          <p:spPr>
            <a:xfrm>
              <a:off x="542775" y="1799850"/>
              <a:ext cx="62400" cy="53325"/>
            </a:xfrm>
            <a:custGeom>
              <a:avLst/>
              <a:gdLst/>
              <a:ahLst/>
              <a:cxnLst/>
              <a:rect l="l" t="t" r="r" b="b"/>
              <a:pathLst>
                <a:path w="2496" h="2133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5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96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62" name="Google Shape;3612;p68">
              <a:extLst>
                <a:ext uri="{FF2B5EF4-FFF2-40B4-BE49-F238E27FC236}">
                  <a16:creationId xmlns:a16="http://schemas.microsoft.com/office/drawing/2014/main" id="{340B21B5-60DF-4E90-A437-B59890938ADC}"/>
                </a:ext>
              </a:extLst>
            </p:cNvPr>
            <p:cNvSpPr/>
            <p:nvPr/>
          </p:nvSpPr>
          <p:spPr>
            <a:xfrm>
              <a:off x="542775" y="1723625"/>
              <a:ext cx="62400" cy="53350"/>
            </a:xfrm>
            <a:custGeom>
              <a:avLst/>
              <a:gdLst/>
              <a:ahLst/>
              <a:cxnLst/>
              <a:rect l="l" t="t" r="r" b="b"/>
              <a:pathLst>
                <a:path w="2496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5"/>
                  </a:cubicBezTo>
                  <a:cubicBezTo>
                    <a:pt x="0" y="1709"/>
                    <a:pt x="525" y="2133"/>
                    <a:pt x="1074" y="2133"/>
                  </a:cubicBezTo>
                  <a:cubicBezTo>
                    <a:pt x="1336" y="2133"/>
                    <a:pt x="1603" y="2037"/>
                    <a:pt x="1821" y="1822"/>
                  </a:cubicBezTo>
                  <a:cubicBezTo>
                    <a:pt x="2496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63" name="Google Shape;3613;p68">
              <a:extLst>
                <a:ext uri="{FF2B5EF4-FFF2-40B4-BE49-F238E27FC236}">
                  <a16:creationId xmlns:a16="http://schemas.microsoft.com/office/drawing/2014/main" id="{CF9AD48B-F297-4A48-BD0A-C7C5E587FCF6}"/>
                </a:ext>
              </a:extLst>
            </p:cNvPr>
            <p:cNvSpPr/>
            <p:nvPr/>
          </p:nvSpPr>
          <p:spPr>
            <a:xfrm>
              <a:off x="542775" y="1647400"/>
              <a:ext cx="62400" cy="53450"/>
            </a:xfrm>
            <a:custGeom>
              <a:avLst/>
              <a:gdLst/>
              <a:ahLst/>
              <a:cxnLst/>
              <a:rect l="l" t="t" r="r" b="b"/>
              <a:pathLst>
                <a:path w="2496" h="2138" extrusionOk="0">
                  <a:moveTo>
                    <a:pt x="1065" y="1"/>
                  </a:moveTo>
                  <a:cubicBezTo>
                    <a:pt x="480" y="1"/>
                    <a:pt x="0" y="481"/>
                    <a:pt x="0" y="1066"/>
                  </a:cubicBezTo>
                  <a:cubicBezTo>
                    <a:pt x="0" y="1710"/>
                    <a:pt x="525" y="2138"/>
                    <a:pt x="1074" y="2138"/>
                  </a:cubicBezTo>
                  <a:cubicBezTo>
                    <a:pt x="1336" y="2138"/>
                    <a:pt x="1603" y="2040"/>
                    <a:pt x="1821" y="1822"/>
                  </a:cubicBezTo>
                  <a:cubicBezTo>
                    <a:pt x="2496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64" name="Google Shape;3614;p68">
              <a:extLst>
                <a:ext uri="{FF2B5EF4-FFF2-40B4-BE49-F238E27FC236}">
                  <a16:creationId xmlns:a16="http://schemas.microsoft.com/office/drawing/2014/main" id="{D8CF6893-1E50-49CC-9097-F66EF24C3779}"/>
                </a:ext>
              </a:extLst>
            </p:cNvPr>
            <p:cNvSpPr/>
            <p:nvPr/>
          </p:nvSpPr>
          <p:spPr>
            <a:xfrm>
              <a:off x="542775" y="1571400"/>
              <a:ext cx="62400" cy="53250"/>
            </a:xfrm>
            <a:custGeom>
              <a:avLst/>
              <a:gdLst/>
              <a:ahLst/>
              <a:cxnLst/>
              <a:rect l="l" t="t" r="r" b="b"/>
              <a:pathLst>
                <a:path w="2496" h="2130" extrusionOk="0">
                  <a:moveTo>
                    <a:pt x="1065" y="1"/>
                  </a:moveTo>
                  <a:cubicBezTo>
                    <a:pt x="480" y="1"/>
                    <a:pt x="0" y="472"/>
                    <a:pt x="0" y="1066"/>
                  </a:cubicBezTo>
                  <a:cubicBezTo>
                    <a:pt x="0" y="1703"/>
                    <a:pt x="524" y="2129"/>
                    <a:pt x="1073" y="2129"/>
                  </a:cubicBezTo>
                  <a:cubicBezTo>
                    <a:pt x="1335" y="2129"/>
                    <a:pt x="1603" y="2032"/>
                    <a:pt x="1821" y="1813"/>
                  </a:cubicBezTo>
                  <a:cubicBezTo>
                    <a:pt x="2496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65" name="Google Shape;3615;p68">
              <a:extLst>
                <a:ext uri="{FF2B5EF4-FFF2-40B4-BE49-F238E27FC236}">
                  <a16:creationId xmlns:a16="http://schemas.microsoft.com/office/drawing/2014/main" id="{76EC077E-C2D5-4E51-8815-D41903565DB6}"/>
                </a:ext>
              </a:extLst>
            </p:cNvPr>
            <p:cNvSpPr/>
            <p:nvPr/>
          </p:nvSpPr>
          <p:spPr>
            <a:xfrm>
              <a:off x="466550" y="1799850"/>
              <a:ext cx="62425" cy="53325"/>
            </a:xfrm>
            <a:custGeom>
              <a:avLst/>
              <a:gdLst/>
              <a:ahLst/>
              <a:cxnLst/>
              <a:rect l="l" t="t" r="r" b="b"/>
              <a:pathLst>
                <a:path w="2497" h="2133" extrusionOk="0">
                  <a:moveTo>
                    <a:pt x="1074" y="0"/>
                  </a:moveTo>
                  <a:cubicBezTo>
                    <a:pt x="480" y="0"/>
                    <a:pt x="9" y="480"/>
                    <a:pt x="0" y="1065"/>
                  </a:cubicBezTo>
                  <a:cubicBezTo>
                    <a:pt x="0" y="1709"/>
                    <a:pt x="530" y="2133"/>
                    <a:pt x="1078" y="2133"/>
                  </a:cubicBezTo>
                  <a:cubicBezTo>
                    <a:pt x="1340" y="2133"/>
                    <a:pt x="1606" y="2036"/>
                    <a:pt x="1821" y="1821"/>
                  </a:cubicBezTo>
                  <a:cubicBezTo>
                    <a:pt x="2496" y="1146"/>
                    <a:pt x="2017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66" name="Google Shape;3616;p68">
              <a:extLst>
                <a:ext uri="{FF2B5EF4-FFF2-40B4-BE49-F238E27FC236}">
                  <a16:creationId xmlns:a16="http://schemas.microsoft.com/office/drawing/2014/main" id="{05DA487B-744D-4B3C-BA83-AD825B5889B1}"/>
                </a:ext>
              </a:extLst>
            </p:cNvPr>
            <p:cNvSpPr/>
            <p:nvPr/>
          </p:nvSpPr>
          <p:spPr>
            <a:xfrm>
              <a:off x="466550" y="1723625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74" y="1"/>
                  </a:moveTo>
                  <a:cubicBezTo>
                    <a:pt x="480" y="1"/>
                    <a:pt x="9" y="480"/>
                    <a:pt x="0" y="1065"/>
                  </a:cubicBezTo>
                  <a:cubicBezTo>
                    <a:pt x="0" y="1709"/>
                    <a:pt x="530" y="2133"/>
                    <a:pt x="1078" y="2133"/>
                  </a:cubicBezTo>
                  <a:cubicBezTo>
                    <a:pt x="1340" y="2133"/>
                    <a:pt x="1606" y="2037"/>
                    <a:pt x="1821" y="1822"/>
                  </a:cubicBezTo>
                  <a:cubicBezTo>
                    <a:pt x="2496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67" name="Google Shape;3617;p68">
              <a:extLst>
                <a:ext uri="{FF2B5EF4-FFF2-40B4-BE49-F238E27FC236}">
                  <a16:creationId xmlns:a16="http://schemas.microsoft.com/office/drawing/2014/main" id="{2C12D2D5-A382-44B0-8EFB-B60DD664E55F}"/>
                </a:ext>
              </a:extLst>
            </p:cNvPr>
            <p:cNvSpPr/>
            <p:nvPr/>
          </p:nvSpPr>
          <p:spPr>
            <a:xfrm>
              <a:off x="466550" y="1647400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74" y="1"/>
                  </a:moveTo>
                  <a:cubicBezTo>
                    <a:pt x="480" y="9"/>
                    <a:pt x="9" y="481"/>
                    <a:pt x="0" y="1066"/>
                  </a:cubicBezTo>
                  <a:cubicBezTo>
                    <a:pt x="0" y="1710"/>
                    <a:pt x="529" y="2138"/>
                    <a:pt x="1078" y="2138"/>
                  </a:cubicBezTo>
                  <a:cubicBezTo>
                    <a:pt x="1340" y="2138"/>
                    <a:pt x="1606" y="2040"/>
                    <a:pt x="1821" y="1822"/>
                  </a:cubicBezTo>
                  <a:cubicBezTo>
                    <a:pt x="2496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68" name="Google Shape;3618;p68">
              <a:extLst>
                <a:ext uri="{FF2B5EF4-FFF2-40B4-BE49-F238E27FC236}">
                  <a16:creationId xmlns:a16="http://schemas.microsoft.com/office/drawing/2014/main" id="{C8287BA3-A751-4D00-A3A7-1430DAB878E4}"/>
                </a:ext>
              </a:extLst>
            </p:cNvPr>
            <p:cNvSpPr/>
            <p:nvPr/>
          </p:nvSpPr>
          <p:spPr>
            <a:xfrm>
              <a:off x="466550" y="1571400"/>
              <a:ext cx="62425" cy="53250"/>
            </a:xfrm>
            <a:custGeom>
              <a:avLst/>
              <a:gdLst/>
              <a:ahLst/>
              <a:cxnLst/>
              <a:rect l="l" t="t" r="r" b="b"/>
              <a:pathLst>
                <a:path w="2497" h="2130" extrusionOk="0">
                  <a:moveTo>
                    <a:pt x="1074" y="1"/>
                  </a:moveTo>
                  <a:cubicBezTo>
                    <a:pt x="480" y="1"/>
                    <a:pt x="9" y="472"/>
                    <a:pt x="0" y="1066"/>
                  </a:cubicBezTo>
                  <a:cubicBezTo>
                    <a:pt x="0" y="1703"/>
                    <a:pt x="529" y="2129"/>
                    <a:pt x="1077" y="2129"/>
                  </a:cubicBezTo>
                  <a:cubicBezTo>
                    <a:pt x="1339" y="2129"/>
                    <a:pt x="1606" y="2032"/>
                    <a:pt x="1821" y="1813"/>
                  </a:cubicBezTo>
                  <a:cubicBezTo>
                    <a:pt x="2496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69" name="Google Shape;3619;p68">
              <a:extLst>
                <a:ext uri="{FF2B5EF4-FFF2-40B4-BE49-F238E27FC236}">
                  <a16:creationId xmlns:a16="http://schemas.microsoft.com/office/drawing/2014/main" id="{D332A5AB-71A2-4B38-8357-9C0541532E64}"/>
                </a:ext>
              </a:extLst>
            </p:cNvPr>
            <p:cNvSpPr/>
            <p:nvPr/>
          </p:nvSpPr>
          <p:spPr>
            <a:xfrm>
              <a:off x="390550" y="1876050"/>
              <a:ext cx="62350" cy="53275"/>
            </a:xfrm>
            <a:custGeom>
              <a:avLst/>
              <a:gdLst/>
              <a:ahLst/>
              <a:cxnLst/>
              <a:rect l="l" t="t" r="r" b="b"/>
              <a:pathLst>
                <a:path w="2494" h="2131" extrusionOk="0">
                  <a:moveTo>
                    <a:pt x="1075" y="1"/>
                  </a:moveTo>
                  <a:cubicBezTo>
                    <a:pt x="1072" y="1"/>
                    <a:pt x="1068" y="1"/>
                    <a:pt x="1065" y="1"/>
                  </a:cubicBezTo>
                  <a:cubicBezTo>
                    <a:pt x="480" y="1"/>
                    <a:pt x="0" y="480"/>
                    <a:pt x="0" y="1066"/>
                  </a:cubicBezTo>
                  <a:cubicBezTo>
                    <a:pt x="0" y="1707"/>
                    <a:pt x="522" y="2131"/>
                    <a:pt x="1069" y="2131"/>
                  </a:cubicBezTo>
                  <a:cubicBezTo>
                    <a:pt x="1333" y="2131"/>
                    <a:pt x="1602" y="2033"/>
                    <a:pt x="1821" y="1813"/>
                  </a:cubicBezTo>
                  <a:cubicBezTo>
                    <a:pt x="2493" y="1149"/>
                    <a:pt x="2020" y="1"/>
                    <a:pt x="107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70" name="Google Shape;3620;p68">
              <a:extLst>
                <a:ext uri="{FF2B5EF4-FFF2-40B4-BE49-F238E27FC236}">
                  <a16:creationId xmlns:a16="http://schemas.microsoft.com/office/drawing/2014/main" id="{801DFE9C-7A6F-434D-8F93-A47ABD694752}"/>
                </a:ext>
              </a:extLst>
            </p:cNvPr>
            <p:cNvSpPr/>
            <p:nvPr/>
          </p:nvSpPr>
          <p:spPr>
            <a:xfrm>
              <a:off x="390550" y="1799825"/>
              <a:ext cx="62350" cy="53300"/>
            </a:xfrm>
            <a:custGeom>
              <a:avLst/>
              <a:gdLst/>
              <a:ahLst/>
              <a:cxnLst/>
              <a:rect l="l" t="t" r="r" b="b"/>
              <a:pathLst>
                <a:path w="2494" h="2132" extrusionOk="0">
                  <a:moveTo>
                    <a:pt x="1075" y="1"/>
                  </a:moveTo>
                  <a:cubicBezTo>
                    <a:pt x="1072" y="1"/>
                    <a:pt x="1068" y="1"/>
                    <a:pt x="1065" y="1"/>
                  </a:cubicBezTo>
                  <a:cubicBezTo>
                    <a:pt x="480" y="1"/>
                    <a:pt x="0" y="481"/>
                    <a:pt x="0" y="1066"/>
                  </a:cubicBezTo>
                  <a:cubicBezTo>
                    <a:pt x="0" y="1708"/>
                    <a:pt x="526" y="2131"/>
                    <a:pt x="1073" y="2131"/>
                  </a:cubicBezTo>
                  <a:cubicBezTo>
                    <a:pt x="1336" y="2131"/>
                    <a:pt x="1604" y="2033"/>
                    <a:pt x="1821" y="1814"/>
                  </a:cubicBezTo>
                  <a:cubicBezTo>
                    <a:pt x="2493" y="1150"/>
                    <a:pt x="2020" y="1"/>
                    <a:pt x="107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71" name="Google Shape;3621;p68">
              <a:extLst>
                <a:ext uri="{FF2B5EF4-FFF2-40B4-BE49-F238E27FC236}">
                  <a16:creationId xmlns:a16="http://schemas.microsoft.com/office/drawing/2014/main" id="{31F01DCC-4196-400D-80C3-ECF2841BBB84}"/>
                </a:ext>
              </a:extLst>
            </p:cNvPr>
            <p:cNvSpPr/>
            <p:nvPr/>
          </p:nvSpPr>
          <p:spPr>
            <a:xfrm>
              <a:off x="390550" y="1723625"/>
              <a:ext cx="62400" cy="53350"/>
            </a:xfrm>
            <a:custGeom>
              <a:avLst/>
              <a:gdLst/>
              <a:ahLst/>
              <a:cxnLst/>
              <a:rect l="l" t="t" r="r" b="b"/>
              <a:pathLst>
                <a:path w="2496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5"/>
                  </a:cubicBezTo>
                  <a:cubicBezTo>
                    <a:pt x="0" y="1709"/>
                    <a:pt x="529" y="2133"/>
                    <a:pt x="1078" y="2133"/>
                  </a:cubicBezTo>
                  <a:cubicBezTo>
                    <a:pt x="1339" y="2133"/>
                    <a:pt x="1606" y="2037"/>
                    <a:pt x="1821" y="1822"/>
                  </a:cubicBezTo>
                  <a:cubicBezTo>
                    <a:pt x="2496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72" name="Google Shape;3622;p68">
              <a:extLst>
                <a:ext uri="{FF2B5EF4-FFF2-40B4-BE49-F238E27FC236}">
                  <a16:creationId xmlns:a16="http://schemas.microsoft.com/office/drawing/2014/main" id="{9726A1B0-97C7-4AA1-AE5E-41BB4D852182}"/>
                </a:ext>
              </a:extLst>
            </p:cNvPr>
            <p:cNvSpPr/>
            <p:nvPr/>
          </p:nvSpPr>
          <p:spPr>
            <a:xfrm>
              <a:off x="390550" y="1647400"/>
              <a:ext cx="62400" cy="53450"/>
            </a:xfrm>
            <a:custGeom>
              <a:avLst/>
              <a:gdLst/>
              <a:ahLst/>
              <a:cxnLst/>
              <a:rect l="l" t="t" r="r" b="b"/>
              <a:pathLst>
                <a:path w="2496" h="2138" extrusionOk="0">
                  <a:moveTo>
                    <a:pt x="1065" y="1"/>
                  </a:moveTo>
                  <a:cubicBezTo>
                    <a:pt x="480" y="9"/>
                    <a:pt x="0" y="481"/>
                    <a:pt x="0" y="1066"/>
                  </a:cubicBezTo>
                  <a:cubicBezTo>
                    <a:pt x="0" y="1710"/>
                    <a:pt x="525" y="2138"/>
                    <a:pt x="1074" y="2138"/>
                  </a:cubicBezTo>
                  <a:cubicBezTo>
                    <a:pt x="1336" y="2138"/>
                    <a:pt x="1603" y="2040"/>
                    <a:pt x="1821" y="1822"/>
                  </a:cubicBezTo>
                  <a:cubicBezTo>
                    <a:pt x="2496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73" name="Google Shape;3623;p68">
              <a:extLst>
                <a:ext uri="{FF2B5EF4-FFF2-40B4-BE49-F238E27FC236}">
                  <a16:creationId xmlns:a16="http://schemas.microsoft.com/office/drawing/2014/main" id="{47453F09-E8EA-4CFB-B15C-10E8E85B979D}"/>
                </a:ext>
              </a:extLst>
            </p:cNvPr>
            <p:cNvSpPr/>
            <p:nvPr/>
          </p:nvSpPr>
          <p:spPr>
            <a:xfrm>
              <a:off x="390550" y="1571400"/>
              <a:ext cx="62350" cy="53275"/>
            </a:xfrm>
            <a:custGeom>
              <a:avLst/>
              <a:gdLst/>
              <a:ahLst/>
              <a:cxnLst/>
              <a:rect l="l" t="t" r="r" b="b"/>
              <a:pathLst>
                <a:path w="2494" h="2131" extrusionOk="0">
                  <a:moveTo>
                    <a:pt x="1075" y="1"/>
                  </a:moveTo>
                  <a:cubicBezTo>
                    <a:pt x="1072" y="1"/>
                    <a:pt x="1068" y="1"/>
                    <a:pt x="1065" y="1"/>
                  </a:cubicBezTo>
                  <a:cubicBezTo>
                    <a:pt x="480" y="1"/>
                    <a:pt x="0" y="472"/>
                    <a:pt x="0" y="1066"/>
                  </a:cubicBezTo>
                  <a:cubicBezTo>
                    <a:pt x="0" y="1708"/>
                    <a:pt x="522" y="2131"/>
                    <a:pt x="1069" y="2131"/>
                  </a:cubicBezTo>
                  <a:cubicBezTo>
                    <a:pt x="1333" y="2131"/>
                    <a:pt x="1602" y="2033"/>
                    <a:pt x="1821" y="1813"/>
                  </a:cubicBezTo>
                  <a:cubicBezTo>
                    <a:pt x="2493" y="1141"/>
                    <a:pt x="2020" y="1"/>
                    <a:pt x="107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74" name="Google Shape;3624;p68">
              <a:extLst>
                <a:ext uri="{FF2B5EF4-FFF2-40B4-BE49-F238E27FC236}">
                  <a16:creationId xmlns:a16="http://schemas.microsoft.com/office/drawing/2014/main" id="{58BA9739-E509-4ECE-B5F9-C22197210048}"/>
                </a:ext>
              </a:extLst>
            </p:cNvPr>
            <p:cNvSpPr/>
            <p:nvPr/>
          </p:nvSpPr>
          <p:spPr>
            <a:xfrm>
              <a:off x="314325" y="195205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5" y="1"/>
                  </a:moveTo>
                  <a:cubicBezTo>
                    <a:pt x="480" y="9"/>
                    <a:pt x="1" y="481"/>
                    <a:pt x="1" y="1074"/>
                  </a:cubicBezTo>
                  <a:cubicBezTo>
                    <a:pt x="1" y="1712"/>
                    <a:pt x="525" y="2138"/>
                    <a:pt x="1073" y="2138"/>
                  </a:cubicBezTo>
                  <a:cubicBezTo>
                    <a:pt x="1335" y="2138"/>
                    <a:pt x="1603" y="2040"/>
                    <a:pt x="1822" y="1822"/>
                  </a:cubicBezTo>
                  <a:cubicBezTo>
                    <a:pt x="2488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75" name="Google Shape;3625;p68">
              <a:extLst>
                <a:ext uri="{FF2B5EF4-FFF2-40B4-BE49-F238E27FC236}">
                  <a16:creationId xmlns:a16="http://schemas.microsoft.com/office/drawing/2014/main" id="{BBDCFFFE-FFC0-4F42-89F0-D6C7E0086499}"/>
                </a:ext>
              </a:extLst>
            </p:cNvPr>
            <p:cNvSpPr/>
            <p:nvPr/>
          </p:nvSpPr>
          <p:spPr>
            <a:xfrm>
              <a:off x="314325" y="1876050"/>
              <a:ext cx="62225" cy="53275"/>
            </a:xfrm>
            <a:custGeom>
              <a:avLst/>
              <a:gdLst/>
              <a:ahLst/>
              <a:cxnLst/>
              <a:rect l="l" t="t" r="r" b="b"/>
              <a:pathLst>
                <a:path w="2489" h="2131" extrusionOk="0">
                  <a:moveTo>
                    <a:pt x="1065" y="1"/>
                  </a:moveTo>
                  <a:cubicBezTo>
                    <a:pt x="480" y="1"/>
                    <a:pt x="1" y="472"/>
                    <a:pt x="1" y="1066"/>
                  </a:cubicBezTo>
                  <a:cubicBezTo>
                    <a:pt x="1" y="1707"/>
                    <a:pt x="523" y="2131"/>
                    <a:pt x="1070" y="2131"/>
                  </a:cubicBezTo>
                  <a:cubicBezTo>
                    <a:pt x="1333" y="2131"/>
                    <a:pt x="1602" y="2033"/>
                    <a:pt x="1822" y="1813"/>
                  </a:cubicBezTo>
                  <a:cubicBezTo>
                    <a:pt x="2488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76" name="Google Shape;3626;p68">
              <a:extLst>
                <a:ext uri="{FF2B5EF4-FFF2-40B4-BE49-F238E27FC236}">
                  <a16:creationId xmlns:a16="http://schemas.microsoft.com/office/drawing/2014/main" id="{BCE8B6BD-BBC3-4123-8762-ADA05C09A2FE}"/>
                </a:ext>
              </a:extLst>
            </p:cNvPr>
            <p:cNvSpPr/>
            <p:nvPr/>
          </p:nvSpPr>
          <p:spPr>
            <a:xfrm>
              <a:off x="314325" y="1799850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5" y="0"/>
                  </a:moveTo>
                  <a:cubicBezTo>
                    <a:pt x="480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6" y="2133"/>
                    <a:pt x="1604" y="2036"/>
                    <a:pt x="1822" y="1821"/>
                  </a:cubicBezTo>
                  <a:cubicBezTo>
                    <a:pt x="2488" y="1146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77" name="Google Shape;3627;p68">
              <a:extLst>
                <a:ext uri="{FF2B5EF4-FFF2-40B4-BE49-F238E27FC236}">
                  <a16:creationId xmlns:a16="http://schemas.microsoft.com/office/drawing/2014/main" id="{4D7B874C-A503-4833-9CDD-EEC14F1FABF7}"/>
                </a:ext>
              </a:extLst>
            </p:cNvPr>
            <p:cNvSpPr/>
            <p:nvPr/>
          </p:nvSpPr>
          <p:spPr>
            <a:xfrm>
              <a:off x="314325" y="172362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5" y="1"/>
                  </a:moveTo>
                  <a:cubicBezTo>
                    <a:pt x="480" y="1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6" y="2133"/>
                    <a:pt x="1604" y="2037"/>
                    <a:pt x="1822" y="1822"/>
                  </a:cubicBezTo>
                  <a:cubicBezTo>
                    <a:pt x="2488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78" name="Google Shape;3628;p68">
              <a:extLst>
                <a:ext uri="{FF2B5EF4-FFF2-40B4-BE49-F238E27FC236}">
                  <a16:creationId xmlns:a16="http://schemas.microsoft.com/office/drawing/2014/main" id="{45D47340-D72C-4E3F-9B2F-D0B8318DBD91}"/>
                </a:ext>
              </a:extLst>
            </p:cNvPr>
            <p:cNvSpPr/>
            <p:nvPr/>
          </p:nvSpPr>
          <p:spPr>
            <a:xfrm>
              <a:off x="314325" y="164740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5" y="1"/>
                  </a:moveTo>
                  <a:cubicBezTo>
                    <a:pt x="480" y="9"/>
                    <a:pt x="1" y="481"/>
                    <a:pt x="1" y="1066"/>
                  </a:cubicBezTo>
                  <a:cubicBezTo>
                    <a:pt x="1" y="1710"/>
                    <a:pt x="526" y="2138"/>
                    <a:pt x="1074" y="2138"/>
                  </a:cubicBezTo>
                  <a:cubicBezTo>
                    <a:pt x="1336" y="2138"/>
                    <a:pt x="1604" y="2040"/>
                    <a:pt x="1822" y="1822"/>
                  </a:cubicBezTo>
                  <a:cubicBezTo>
                    <a:pt x="2488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79" name="Google Shape;3629;p68">
              <a:extLst>
                <a:ext uri="{FF2B5EF4-FFF2-40B4-BE49-F238E27FC236}">
                  <a16:creationId xmlns:a16="http://schemas.microsoft.com/office/drawing/2014/main" id="{5BEFE9D6-353B-4DCC-ABBC-751988E51660}"/>
                </a:ext>
              </a:extLst>
            </p:cNvPr>
            <p:cNvSpPr/>
            <p:nvPr/>
          </p:nvSpPr>
          <p:spPr>
            <a:xfrm>
              <a:off x="314325" y="1571400"/>
              <a:ext cx="62150" cy="53250"/>
            </a:xfrm>
            <a:custGeom>
              <a:avLst/>
              <a:gdLst/>
              <a:ahLst/>
              <a:cxnLst/>
              <a:rect l="l" t="t" r="r" b="b"/>
              <a:pathLst>
                <a:path w="2486" h="2130" extrusionOk="0">
                  <a:moveTo>
                    <a:pt x="1075" y="1"/>
                  </a:moveTo>
                  <a:cubicBezTo>
                    <a:pt x="1072" y="1"/>
                    <a:pt x="1069" y="1"/>
                    <a:pt x="1065" y="1"/>
                  </a:cubicBezTo>
                  <a:cubicBezTo>
                    <a:pt x="480" y="1"/>
                    <a:pt x="1" y="472"/>
                    <a:pt x="1" y="1066"/>
                  </a:cubicBezTo>
                  <a:cubicBezTo>
                    <a:pt x="1" y="1703"/>
                    <a:pt x="525" y="2129"/>
                    <a:pt x="1073" y="2129"/>
                  </a:cubicBezTo>
                  <a:cubicBezTo>
                    <a:pt x="1335" y="2129"/>
                    <a:pt x="1603" y="2032"/>
                    <a:pt x="1822" y="1813"/>
                  </a:cubicBezTo>
                  <a:cubicBezTo>
                    <a:pt x="2486" y="1149"/>
                    <a:pt x="2020" y="1"/>
                    <a:pt x="107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80" name="Google Shape;3630;p68">
              <a:extLst>
                <a:ext uri="{FF2B5EF4-FFF2-40B4-BE49-F238E27FC236}">
                  <a16:creationId xmlns:a16="http://schemas.microsoft.com/office/drawing/2014/main" id="{41A2C18B-765F-46D1-9AFD-F1DDB468BD25}"/>
                </a:ext>
              </a:extLst>
            </p:cNvPr>
            <p:cNvSpPr/>
            <p:nvPr/>
          </p:nvSpPr>
          <p:spPr>
            <a:xfrm>
              <a:off x="238125" y="1952050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80" y="9"/>
                    <a:pt x="0" y="481"/>
                    <a:pt x="0" y="1074"/>
                  </a:cubicBezTo>
                  <a:cubicBezTo>
                    <a:pt x="0" y="1712"/>
                    <a:pt x="524" y="2138"/>
                    <a:pt x="1073" y="2138"/>
                  </a:cubicBezTo>
                  <a:cubicBezTo>
                    <a:pt x="1335" y="2138"/>
                    <a:pt x="1603" y="2040"/>
                    <a:pt x="1821" y="1822"/>
                  </a:cubicBezTo>
                  <a:cubicBezTo>
                    <a:pt x="2488" y="1155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81" name="Google Shape;3631;p68">
              <a:extLst>
                <a:ext uri="{FF2B5EF4-FFF2-40B4-BE49-F238E27FC236}">
                  <a16:creationId xmlns:a16="http://schemas.microsoft.com/office/drawing/2014/main" id="{65BB50C1-DC2B-465A-8E8F-5E6D9201D79D}"/>
                </a:ext>
              </a:extLst>
            </p:cNvPr>
            <p:cNvSpPr/>
            <p:nvPr/>
          </p:nvSpPr>
          <p:spPr>
            <a:xfrm>
              <a:off x="238125" y="1799850"/>
              <a:ext cx="62200" cy="53325"/>
            </a:xfrm>
            <a:custGeom>
              <a:avLst/>
              <a:gdLst/>
              <a:ahLst/>
              <a:cxnLst/>
              <a:rect l="l" t="t" r="r" b="b"/>
              <a:pathLst>
                <a:path w="2488" h="2133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5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82" name="Google Shape;3632;p68">
              <a:extLst>
                <a:ext uri="{FF2B5EF4-FFF2-40B4-BE49-F238E27FC236}">
                  <a16:creationId xmlns:a16="http://schemas.microsoft.com/office/drawing/2014/main" id="{B1A41989-DFC0-4B3D-8EAA-1B02C0C96B7C}"/>
                </a:ext>
              </a:extLst>
            </p:cNvPr>
            <p:cNvSpPr/>
            <p:nvPr/>
          </p:nvSpPr>
          <p:spPr>
            <a:xfrm>
              <a:off x="238125" y="1723625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5"/>
                  </a:cubicBezTo>
                  <a:cubicBezTo>
                    <a:pt x="0" y="1709"/>
                    <a:pt x="525" y="2133"/>
                    <a:pt x="1074" y="2133"/>
                  </a:cubicBezTo>
                  <a:cubicBezTo>
                    <a:pt x="1336" y="2133"/>
                    <a:pt x="1603" y="2037"/>
                    <a:pt x="1821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83" name="Google Shape;3633;p68">
              <a:extLst>
                <a:ext uri="{FF2B5EF4-FFF2-40B4-BE49-F238E27FC236}">
                  <a16:creationId xmlns:a16="http://schemas.microsoft.com/office/drawing/2014/main" id="{7CBD4019-5591-48A8-B11A-AD4E000C20E6}"/>
                </a:ext>
              </a:extLst>
            </p:cNvPr>
            <p:cNvSpPr/>
            <p:nvPr/>
          </p:nvSpPr>
          <p:spPr>
            <a:xfrm>
              <a:off x="238125" y="1647400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80" y="9"/>
                    <a:pt x="0" y="481"/>
                    <a:pt x="0" y="1066"/>
                  </a:cubicBezTo>
                  <a:cubicBezTo>
                    <a:pt x="0" y="1710"/>
                    <a:pt x="525" y="2138"/>
                    <a:pt x="1074" y="2138"/>
                  </a:cubicBezTo>
                  <a:cubicBezTo>
                    <a:pt x="1336" y="2138"/>
                    <a:pt x="1603" y="2040"/>
                    <a:pt x="1821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84" name="Google Shape;3634;p68">
              <a:extLst>
                <a:ext uri="{FF2B5EF4-FFF2-40B4-BE49-F238E27FC236}">
                  <a16:creationId xmlns:a16="http://schemas.microsoft.com/office/drawing/2014/main" id="{B5DCFFA2-E27C-4406-B89D-3FBF369E6C29}"/>
                </a:ext>
              </a:extLst>
            </p:cNvPr>
            <p:cNvSpPr/>
            <p:nvPr/>
          </p:nvSpPr>
          <p:spPr>
            <a:xfrm>
              <a:off x="4427825" y="2637775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65" y="1"/>
                  </a:moveTo>
                  <a:cubicBezTo>
                    <a:pt x="480" y="9"/>
                    <a:pt x="1" y="480"/>
                    <a:pt x="1" y="1074"/>
                  </a:cubicBezTo>
                  <a:cubicBezTo>
                    <a:pt x="1" y="1712"/>
                    <a:pt x="529" y="2137"/>
                    <a:pt x="1077" y="2137"/>
                  </a:cubicBezTo>
                  <a:cubicBezTo>
                    <a:pt x="1339" y="2137"/>
                    <a:pt x="1606" y="2040"/>
                    <a:pt x="1822" y="1822"/>
                  </a:cubicBezTo>
                  <a:cubicBezTo>
                    <a:pt x="2496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85" name="Google Shape;3635;p68">
              <a:extLst>
                <a:ext uri="{FF2B5EF4-FFF2-40B4-BE49-F238E27FC236}">
                  <a16:creationId xmlns:a16="http://schemas.microsoft.com/office/drawing/2014/main" id="{6C55A674-3893-4FB2-893D-3827606E1DFB}"/>
                </a:ext>
              </a:extLst>
            </p:cNvPr>
            <p:cNvSpPr/>
            <p:nvPr/>
          </p:nvSpPr>
          <p:spPr>
            <a:xfrm>
              <a:off x="4427825" y="2714000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65" y="0"/>
                  </a:moveTo>
                  <a:cubicBezTo>
                    <a:pt x="480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6" y="2133"/>
                    <a:pt x="1604" y="2036"/>
                    <a:pt x="1822" y="1821"/>
                  </a:cubicBezTo>
                  <a:cubicBezTo>
                    <a:pt x="2496" y="1146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86" name="Google Shape;3636;p68">
              <a:extLst>
                <a:ext uri="{FF2B5EF4-FFF2-40B4-BE49-F238E27FC236}">
                  <a16:creationId xmlns:a16="http://schemas.microsoft.com/office/drawing/2014/main" id="{C7A98B7E-8CB8-4176-AB77-BE1D49124A6E}"/>
                </a:ext>
              </a:extLst>
            </p:cNvPr>
            <p:cNvSpPr/>
            <p:nvPr/>
          </p:nvSpPr>
          <p:spPr>
            <a:xfrm>
              <a:off x="4504050" y="2714000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5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87" name="Google Shape;3637;p68">
              <a:extLst>
                <a:ext uri="{FF2B5EF4-FFF2-40B4-BE49-F238E27FC236}">
                  <a16:creationId xmlns:a16="http://schemas.microsoft.com/office/drawing/2014/main" id="{1223AF13-5FA5-4F67-B436-9E189A1C73EE}"/>
                </a:ext>
              </a:extLst>
            </p:cNvPr>
            <p:cNvSpPr/>
            <p:nvPr/>
          </p:nvSpPr>
          <p:spPr>
            <a:xfrm>
              <a:off x="4504050" y="2866425"/>
              <a:ext cx="62200" cy="53275"/>
            </a:xfrm>
            <a:custGeom>
              <a:avLst/>
              <a:gdLst/>
              <a:ahLst/>
              <a:cxnLst/>
              <a:rect l="l" t="t" r="r" b="b"/>
              <a:pathLst>
                <a:path w="2488" h="2131" extrusionOk="0">
                  <a:moveTo>
                    <a:pt x="1065" y="0"/>
                  </a:moveTo>
                  <a:cubicBezTo>
                    <a:pt x="480" y="0"/>
                    <a:pt x="0" y="472"/>
                    <a:pt x="0" y="1065"/>
                  </a:cubicBezTo>
                  <a:cubicBezTo>
                    <a:pt x="0" y="1707"/>
                    <a:pt x="522" y="2131"/>
                    <a:pt x="1069" y="2131"/>
                  </a:cubicBezTo>
                  <a:cubicBezTo>
                    <a:pt x="1333" y="2131"/>
                    <a:pt x="1602" y="2032"/>
                    <a:pt x="1821" y="1813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88" name="Google Shape;3638;p68">
              <a:extLst>
                <a:ext uri="{FF2B5EF4-FFF2-40B4-BE49-F238E27FC236}">
                  <a16:creationId xmlns:a16="http://schemas.microsoft.com/office/drawing/2014/main" id="{66B2C744-9E4F-41C5-AE20-9DEF6DEA1567}"/>
                </a:ext>
              </a:extLst>
            </p:cNvPr>
            <p:cNvSpPr/>
            <p:nvPr/>
          </p:nvSpPr>
          <p:spPr>
            <a:xfrm>
              <a:off x="4580250" y="279020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80" y="1"/>
                    <a:pt x="1" y="480"/>
                    <a:pt x="1" y="1066"/>
                  </a:cubicBezTo>
                  <a:cubicBezTo>
                    <a:pt x="1" y="1709"/>
                    <a:pt x="526" y="2134"/>
                    <a:pt x="1075" y="2134"/>
                  </a:cubicBezTo>
                  <a:cubicBezTo>
                    <a:pt x="1336" y="2134"/>
                    <a:pt x="1604" y="2037"/>
                    <a:pt x="1822" y="1822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89" name="Google Shape;3639;p68">
              <a:extLst>
                <a:ext uri="{FF2B5EF4-FFF2-40B4-BE49-F238E27FC236}">
                  <a16:creationId xmlns:a16="http://schemas.microsoft.com/office/drawing/2014/main" id="{9DE83B12-1B29-4A28-846A-A9DA8D64647D}"/>
                </a:ext>
              </a:extLst>
            </p:cNvPr>
            <p:cNvSpPr/>
            <p:nvPr/>
          </p:nvSpPr>
          <p:spPr>
            <a:xfrm>
              <a:off x="4504050" y="2790200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6"/>
                  </a:cubicBezTo>
                  <a:cubicBezTo>
                    <a:pt x="0" y="1709"/>
                    <a:pt x="525" y="2134"/>
                    <a:pt x="1074" y="2134"/>
                  </a:cubicBezTo>
                  <a:cubicBezTo>
                    <a:pt x="1336" y="2134"/>
                    <a:pt x="1603" y="2037"/>
                    <a:pt x="1821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90" name="Google Shape;3640;p68">
              <a:extLst>
                <a:ext uri="{FF2B5EF4-FFF2-40B4-BE49-F238E27FC236}">
                  <a16:creationId xmlns:a16="http://schemas.microsoft.com/office/drawing/2014/main" id="{4ED9D589-262F-49C4-9E42-0EEBD65C9BB3}"/>
                </a:ext>
              </a:extLst>
            </p:cNvPr>
            <p:cNvSpPr/>
            <p:nvPr/>
          </p:nvSpPr>
          <p:spPr>
            <a:xfrm>
              <a:off x="5113350" y="1495200"/>
              <a:ext cx="62400" cy="53325"/>
            </a:xfrm>
            <a:custGeom>
              <a:avLst/>
              <a:gdLst/>
              <a:ahLst/>
              <a:cxnLst/>
              <a:rect l="l" t="t" r="r" b="b"/>
              <a:pathLst>
                <a:path w="2496" h="2133" extrusionOk="0">
                  <a:moveTo>
                    <a:pt x="1073" y="0"/>
                  </a:moveTo>
                  <a:cubicBezTo>
                    <a:pt x="480" y="0"/>
                    <a:pt x="8" y="480"/>
                    <a:pt x="0" y="1065"/>
                  </a:cubicBezTo>
                  <a:cubicBezTo>
                    <a:pt x="0" y="1709"/>
                    <a:pt x="525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96" y="1146"/>
                    <a:pt x="2016" y="0"/>
                    <a:pt x="1073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91" name="Google Shape;3641;p68">
              <a:extLst>
                <a:ext uri="{FF2B5EF4-FFF2-40B4-BE49-F238E27FC236}">
                  <a16:creationId xmlns:a16="http://schemas.microsoft.com/office/drawing/2014/main" id="{A444B3F1-3752-490C-A501-C84A1B497A17}"/>
                </a:ext>
              </a:extLst>
            </p:cNvPr>
            <p:cNvSpPr/>
            <p:nvPr/>
          </p:nvSpPr>
          <p:spPr>
            <a:xfrm>
              <a:off x="5113350" y="1571400"/>
              <a:ext cx="62400" cy="53250"/>
            </a:xfrm>
            <a:custGeom>
              <a:avLst/>
              <a:gdLst/>
              <a:ahLst/>
              <a:cxnLst/>
              <a:rect l="l" t="t" r="r" b="b"/>
              <a:pathLst>
                <a:path w="2496" h="2130" extrusionOk="0">
                  <a:moveTo>
                    <a:pt x="1073" y="1"/>
                  </a:moveTo>
                  <a:cubicBezTo>
                    <a:pt x="480" y="1"/>
                    <a:pt x="8" y="472"/>
                    <a:pt x="0" y="1066"/>
                  </a:cubicBezTo>
                  <a:cubicBezTo>
                    <a:pt x="0" y="1703"/>
                    <a:pt x="525" y="2129"/>
                    <a:pt x="1073" y="2129"/>
                  </a:cubicBezTo>
                  <a:cubicBezTo>
                    <a:pt x="1335" y="2129"/>
                    <a:pt x="1603" y="2032"/>
                    <a:pt x="1821" y="1813"/>
                  </a:cubicBezTo>
                  <a:cubicBezTo>
                    <a:pt x="2496" y="1147"/>
                    <a:pt x="2016" y="1"/>
                    <a:pt x="1073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92" name="Google Shape;3642;p68">
              <a:extLst>
                <a:ext uri="{FF2B5EF4-FFF2-40B4-BE49-F238E27FC236}">
                  <a16:creationId xmlns:a16="http://schemas.microsoft.com/office/drawing/2014/main" id="{F74970B0-B4FC-494C-9D92-B49DD0E259A5}"/>
                </a:ext>
              </a:extLst>
            </p:cNvPr>
            <p:cNvSpPr/>
            <p:nvPr/>
          </p:nvSpPr>
          <p:spPr>
            <a:xfrm>
              <a:off x="5113350" y="1647400"/>
              <a:ext cx="62400" cy="53450"/>
            </a:xfrm>
            <a:custGeom>
              <a:avLst/>
              <a:gdLst/>
              <a:ahLst/>
              <a:cxnLst/>
              <a:rect l="l" t="t" r="r" b="b"/>
              <a:pathLst>
                <a:path w="2496" h="2138" extrusionOk="0">
                  <a:moveTo>
                    <a:pt x="1073" y="1"/>
                  </a:moveTo>
                  <a:cubicBezTo>
                    <a:pt x="480" y="1"/>
                    <a:pt x="8" y="481"/>
                    <a:pt x="0" y="1066"/>
                  </a:cubicBezTo>
                  <a:cubicBezTo>
                    <a:pt x="0" y="1710"/>
                    <a:pt x="525" y="2138"/>
                    <a:pt x="1074" y="2138"/>
                  </a:cubicBezTo>
                  <a:cubicBezTo>
                    <a:pt x="1336" y="2138"/>
                    <a:pt x="1603" y="2040"/>
                    <a:pt x="1821" y="1822"/>
                  </a:cubicBezTo>
                  <a:cubicBezTo>
                    <a:pt x="2496" y="1155"/>
                    <a:pt x="2016" y="1"/>
                    <a:pt x="1073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93" name="Google Shape;3643;p68">
              <a:extLst>
                <a:ext uri="{FF2B5EF4-FFF2-40B4-BE49-F238E27FC236}">
                  <a16:creationId xmlns:a16="http://schemas.microsoft.com/office/drawing/2014/main" id="{7AF5F0B4-1520-4E59-BD24-D81BE5D3C356}"/>
                </a:ext>
              </a:extLst>
            </p:cNvPr>
            <p:cNvSpPr/>
            <p:nvPr/>
          </p:nvSpPr>
          <p:spPr>
            <a:xfrm>
              <a:off x="5113350" y="1723625"/>
              <a:ext cx="62400" cy="53350"/>
            </a:xfrm>
            <a:custGeom>
              <a:avLst/>
              <a:gdLst/>
              <a:ahLst/>
              <a:cxnLst/>
              <a:rect l="l" t="t" r="r" b="b"/>
              <a:pathLst>
                <a:path w="2496" h="2134" extrusionOk="0">
                  <a:moveTo>
                    <a:pt x="1073" y="1"/>
                  </a:moveTo>
                  <a:cubicBezTo>
                    <a:pt x="480" y="1"/>
                    <a:pt x="8" y="480"/>
                    <a:pt x="0" y="1065"/>
                  </a:cubicBezTo>
                  <a:cubicBezTo>
                    <a:pt x="0" y="1709"/>
                    <a:pt x="525" y="2133"/>
                    <a:pt x="1074" y="2133"/>
                  </a:cubicBezTo>
                  <a:cubicBezTo>
                    <a:pt x="1336" y="2133"/>
                    <a:pt x="1603" y="2037"/>
                    <a:pt x="1821" y="1822"/>
                  </a:cubicBezTo>
                  <a:cubicBezTo>
                    <a:pt x="2496" y="1147"/>
                    <a:pt x="2016" y="1"/>
                    <a:pt x="1073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94" name="Google Shape;3644;p68">
              <a:extLst>
                <a:ext uri="{FF2B5EF4-FFF2-40B4-BE49-F238E27FC236}">
                  <a16:creationId xmlns:a16="http://schemas.microsoft.com/office/drawing/2014/main" id="{3B529CB4-8624-43D8-8033-01F261744571}"/>
                </a:ext>
              </a:extLst>
            </p:cNvPr>
            <p:cNvSpPr/>
            <p:nvPr/>
          </p:nvSpPr>
          <p:spPr>
            <a:xfrm>
              <a:off x="5113350" y="1799850"/>
              <a:ext cx="62400" cy="53325"/>
            </a:xfrm>
            <a:custGeom>
              <a:avLst/>
              <a:gdLst/>
              <a:ahLst/>
              <a:cxnLst/>
              <a:rect l="l" t="t" r="r" b="b"/>
              <a:pathLst>
                <a:path w="2496" h="2133" extrusionOk="0">
                  <a:moveTo>
                    <a:pt x="1073" y="0"/>
                  </a:moveTo>
                  <a:cubicBezTo>
                    <a:pt x="480" y="0"/>
                    <a:pt x="8" y="480"/>
                    <a:pt x="0" y="1065"/>
                  </a:cubicBezTo>
                  <a:cubicBezTo>
                    <a:pt x="0" y="1709"/>
                    <a:pt x="525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96" y="1146"/>
                    <a:pt x="2016" y="0"/>
                    <a:pt x="1073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95" name="Google Shape;3645;p68">
              <a:extLst>
                <a:ext uri="{FF2B5EF4-FFF2-40B4-BE49-F238E27FC236}">
                  <a16:creationId xmlns:a16="http://schemas.microsoft.com/office/drawing/2014/main" id="{36EF48A5-BDA2-4E3A-BAF9-E4C1512CE92A}"/>
                </a:ext>
              </a:extLst>
            </p:cNvPr>
            <p:cNvSpPr/>
            <p:nvPr/>
          </p:nvSpPr>
          <p:spPr>
            <a:xfrm>
              <a:off x="5113350" y="1876050"/>
              <a:ext cx="62400" cy="53350"/>
            </a:xfrm>
            <a:custGeom>
              <a:avLst/>
              <a:gdLst/>
              <a:ahLst/>
              <a:cxnLst/>
              <a:rect l="l" t="t" r="r" b="b"/>
              <a:pathLst>
                <a:path w="2496" h="2134" extrusionOk="0">
                  <a:moveTo>
                    <a:pt x="1073" y="1"/>
                  </a:moveTo>
                  <a:cubicBezTo>
                    <a:pt x="480" y="1"/>
                    <a:pt x="8" y="472"/>
                    <a:pt x="0" y="1066"/>
                  </a:cubicBezTo>
                  <a:cubicBezTo>
                    <a:pt x="0" y="1709"/>
                    <a:pt x="525" y="2133"/>
                    <a:pt x="1074" y="2133"/>
                  </a:cubicBezTo>
                  <a:cubicBezTo>
                    <a:pt x="1336" y="2133"/>
                    <a:pt x="1603" y="2037"/>
                    <a:pt x="1821" y="1822"/>
                  </a:cubicBezTo>
                  <a:cubicBezTo>
                    <a:pt x="2496" y="1147"/>
                    <a:pt x="2016" y="1"/>
                    <a:pt x="1073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96" name="Google Shape;3646;p68">
              <a:extLst>
                <a:ext uri="{FF2B5EF4-FFF2-40B4-BE49-F238E27FC236}">
                  <a16:creationId xmlns:a16="http://schemas.microsoft.com/office/drawing/2014/main" id="{56F97CEC-08C8-4C1C-A144-7EAB85829623}"/>
                </a:ext>
              </a:extLst>
            </p:cNvPr>
            <p:cNvSpPr/>
            <p:nvPr/>
          </p:nvSpPr>
          <p:spPr>
            <a:xfrm>
              <a:off x="5113350" y="1952050"/>
              <a:ext cx="62400" cy="53450"/>
            </a:xfrm>
            <a:custGeom>
              <a:avLst/>
              <a:gdLst/>
              <a:ahLst/>
              <a:cxnLst/>
              <a:rect l="l" t="t" r="r" b="b"/>
              <a:pathLst>
                <a:path w="2496" h="2138" extrusionOk="0">
                  <a:moveTo>
                    <a:pt x="1073" y="1"/>
                  </a:moveTo>
                  <a:cubicBezTo>
                    <a:pt x="480" y="9"/>
                    <a:pt x="8" y="481"/>
                    <a:pt x="0" y="1074"/>
                  </a:cubicBezTo>
                  <a:cubicBezTo>
                    <a:pt x="0" y="1712"/>
                    <a:pt x="525" y="2138"/>
                    <a:pt x="1073" y="2138"/>
                  </a:cubicBezTo>
                  <a:cubicBezTo>
                    <a:pt x="1335" y="2138"/>
                    <a:pt x="1603" y="2040"/>
                    <a:pt x="1821" y="1822"/>
                  </a:cubicBezTo>
                  <a:cubicBezTo>
                    <a:pt x="2496" y="1155"/>
                    <a:pt x="2016" y="1"/>
                    <a:pt x="1073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97" name="Google Shape;3647;p68">
              <a:extLst>
                <a:ext uri="{FF2B5EF4-FFF2-40B4-BE49-F238E27FC236}">
                  <a16:creationId xmlns:a16="http://schemas.microsoft.com/office/drawing/2014/main" id="{FB5584B9-F5F1-421C-B2A2-3DDEE70A8925}"/>
                </a:ext>
              </a:extLst>
            </p:cNvPr>
            <p:cNvSpPr/>
            <p:nvPr/>
          </p:nvSpPr>
          <p:spPr>
            <a:xfrm>
              <a:off x="5113350" y="2028275"/>
              <a:ext cx="62400" cy="53450"/>
            </a:xfrm>
            <a:custGeom>
              <a:avLst/>
              <a:gdLst/>
              <a:ahLst/>
              <a:cxnLst/>
              <a:rect l="l" t="t" r="r" b="b"/>
              <a:pathLst>
                <a:path w="2496" h="2138" extrusionOk="0">
                  <a:moveTo>
                    <a:pt x="1073" y="1"/>
                  </a:moveTo>
                  <a:cubicBezTo>
                    <a:pt x="480" y="1"/>
                    <a:pt x="8" y="480"/>
                    <a:pt x="0" y="1065"/>
                  </a:cubicBezTo>
                  <a:cubicBezTo>
                    <a:pt x="0" y="1709"/>
                    <a:pt x="525" y="2137"/>
                    <a:pt x="1074" y="2137"/>
                  </a:cubicBezTo>
                  <a:cubicBezTo>
                    <a:pt x="1336" y="2137"/>
                    <a:pt x="1603" y="2040"/>
                    <a:pt x="1821" y="1821"/>
                  </a:cubicBezTo>
                  <a:cubicBezTo>
                    <a:pt x="2496" y="1147"/>
                    <a:pt x="2016" y="1"/>
                    <a:pt x="1073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98" name="Google Shape;3648;p68">
              <a:extLst>
                <a:ext uri="{FF2B5EF4-FFF2-40B4-BE49-F238E27FC236}">
                  <a16:creationId xmlns:a16="http://schemas.microsoft.com/office/drawing/2014/main" id="{E2485446-E33C-431E-823B-C6BDC3B099FA}"/>
                </a:ext>
              </a:extLst>
            </p:cNvPr>
            <p:cNvSpPr/>
            <p:nvPr/>
          </p:nvSpPr>
          <p:spPr>
            <a:xfrm>
              <a:off x="5113350" y="2104500"/>
              <a:ext cx="62400" cy="53325"/>
            </a:xfrm>
            <a:custGeom>
              <a:avLst/>
              <a:gdLst/>
              <a:ahLst/>
              <a:cxnLst/>
              <a:rect l="l" t="t" r="r" b="b"/>
              <a:pathLst>
                <a:path w="2496" h="2133" extrusionOk="0">
                  <a:moveTo>
                    <a:pt x="1073" y="0"/>
                  </a:moveTo>
                  <a:cubicBezTo>
                    <a:pt x="480" y="0"/>
                    <a:pt x="8" y="480"/>
                    <a:pt x="0" y="1065"/>
                  </a:cubicBezTo>
                  <a:cubicBezTo>
                    <a:pt x="0" y="1709"/>
                    <a:pt x="525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96" y="1146"/>
                    <a:pt x="2016" y="0"/>
                    <a:pt x="1073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99" name="Google Shape;3649;p68">
              <a:extLst>
                <a:ext uri="{FF2B5EF4-FFF2-40B4-BE49-F238E27FC236}">
                  <a16:creationId xmlns:a16="http://schemas.microsoft.com/office/drawing/2014/main" id="{A4695AF1-FE39-436D-B8E5-A864D43AD848}"/>
                </a:ext>
              </a:extLst>
            </p:cNvPr>
            <p:cNvSpPr/>
            <p:nvPr/>
          </p:nvSpPr>
          <p:spPr>
            <a:xfrm>
              <a:off x="5113350" y="2180700"/>
              <a:ext cx="62400" cy="53350"/>
            </a:xfrm>
            <a:custGeom>
              <a:avLst/>
              <a:gdLst/>
              <a:ahLst/>
              <a:cxnLst/>
              <a:rect l="l" t="t" r="r" b="b"/>
              <a:pathLst>
                <a:path w="2496" h="2134" extrusionOk="0">
                  <a:moveTo>
                    <a:pt x="1073" y="1"/>
                  </a:moveTo>
                  <a:cubicBezTo>
                    <a:pt x="480" y="1"/>
                    <a:pt x="8" y="480"/>
                    <a:pt x="0" y="1066"/>
                  </a:cubicBezTo>
                  <a:cubicBezTo>
                    <a:pt x="0" y="1709"/>
                    <a:pt x="525" y="2133"/>
                    <a:pt x="1074" y="2133"/>
                  </a:cubicBezTo>
                  <a:cubicBezTo>
                    <a:pt x="1336" y="2133"/>
                    <a:pt x="1603" y="2037"/>
                    <a:pt x="1821" y="1822"/>
                  </a:cubicBezTo>
                  <a:cubicBezTo>
                    <a:pt x="2496" y="1147"/>
                    <a:pt x="2016" y="1"/>
                    <a:pt x="1073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00" name="Google Shape;3650;p68">
              <a:extLst>
                <a:ext uri="{FF2B5EF4-FFF2-40B4-BE49-F238E27FC236}">
                  <a16:creationId xmlns:a16="http://schemas.microsoft.com/office/drawing/2014/main" id="{87E207CB-C169-4A89-B07F-2ABF0FD14BC7}"/>
                </a:ext>
              </a:extLst>
            </p:cNvPr>
            <p:cNvSpPr/>
            <p:nvPr/>
          </p:nvSpPr>
          <p:spPr>
            <a:xfrm>
              <a:off x="5113350" y="2256925"/>
              <a:ext cx="62550" cy="53425"/>
            </a:xfrm>
            <a:custGeom>
              <a:avLst/>
              <a:gdLst/>
              <a:ahLst/>
              <a:cxnLst/>
              <a:rect l="l" t="t" r="r" b="b"/>
              <a:pathLst>
                <a:path w="2502" h="2137" extrusionOk="0">
                  <a:moveTo>
                    <a:pt x="1083" y="0"/>
                  </a:moveTo>
                  <a:cubicBezTo>
                    <a:pt x="1080" y="0"/>
                    <a:pt x="1077" y="0"/>
                    <a:pt x="1073" y="0"/>
                  </a:cubicBez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9" y="2137"/>
                    <a:pt x="1080" y="2137"/>
                  </a:cubicBezTo>
                  <a:cubicBezTo>
                    <a:pt x="1343" y="2137"/>
                    <a:pt x="1611" y="2039"/>
                    <a:pt x="1829" y="1821"/>
                  </a:cubicBezTo>
                  <a:cubicBezTo>
                    <a:pt x="2502" y="1149"/>
                    <a:pt x="2028" y="0"/>
                    <a:pt x="1083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01" name="Google Shape;3651;p68">
              <a:extLst>
                <a:ext uri="{FF2B5EF4-FFF2-40B4-BE49-F238E27FC236}">
                  <a16:creationId xmlns:a16="http://schemas.microsoft.com/office/drawing/2014/main" id="{D2E595C7-1C8A-45B1-97A7-A2960384295D}"/>
                </a:ext>
              </a:extLst>
            </p:cNvPr>
            <p:cNvSpPr/>
            <p:nvPr/>
          </p:nvSpPr>
          <p:spPr>
            <a:xfrm>
              <a:off x="5113350" y="2333125"/>
              <a:ext cx="62400" cy="53450"/>
            </a:xfrm>
            <a:custGeom>
              <a:avLst/>
              <a:gdLst/>
              <a:ahLst/>
              <a:cxnLst/>
              <a:rect l="l" t="t" r="r" b="b"/>
              <a:pathLst>
                <a:path w="2496" h="2138" extrusionOk="0">
                  <a:moveTo>
                    <a:pt x="1073" y="1"/>
                  </a:moveTo>
                  <a:cubicBezTo>
                    <a:pt x="480" y="1"/>
                    <a:pt x="0" y="480"/>
                    <a:pt x="0" y="1066"/>
                  </a:cubicBezTo>
                  <a:cubicBezTo>
                    <a:pt x="0" y="1709"/>
                    <a:pt x="525" y="2137"/>
                    <a:pt x="1074" y="2137"/>
                  </a:cubicBezTo>
                  <a:cubicBezTo>
                    <a:pt x="1336" y="2137"/>
                    <a:pt x="1603" y="2040"/>
                    <a:pt x="1821" y="1822"/>
                  </a:cubicBezTo>
                  <a:cubicBezTo>
                    <a:pt x="2496" y="1147"/>
                    <a:pt x="2016" y="1"/>
                    <a:pt x="1073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02" name="Google Shape;3652;p68">
              <a:extLst>
                <a:ext uri="{FF2B5EF4-FFF2-40B4-BE49-F238E27FC236}">
                  <a16:creationId xmlns:a16="http://schemas.microsoft.com/office/drawing/2014/main" id="{DA9EF28C-7B6B-4714-9F9F-12D45AE3446F}"/>
                </a:ext>
              </a:extLst>
            </p:cNvPr>
            <p:cNvSpPr/>
            <p:nvPr/>
          </p:nvSpPr>
          <p:spPr>
            <a:xfrm>
              <a:off x="5113350" y="2409350"/>
              <a:ext cx="62400" cy="53350"/>
            </a:xfrm>
            <a:custGeom>
              <a:avLst/>
              <a:gdLst/>
              <a:ahLst/>
              <a:cxnLst/>
              <a:rect l="l" t="t" r="r" b="b"/>
              <a:pathLst>
                <a:path w="2496" h="2134" extrusionOk="0">
                  <a:moveTo>
                    <a:pt x="1073" y="0"/>
                  </a:moveTo>
                  <a:cubicBezTo>
                    <a:pt x="480" y="0"/>
                    <a:pt x="8" y="480"/>
                    <a:pt x="0" y="1065"/>
                  </a:cubicBezTo>
                  <a:cubicBezTo>
                    <a:pt x="0" y="1709"/>
                    <a:pt x="525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96" y="1146"/>
                    <a:pt x="2016" y="0"/>
                    <a:pt x="1073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03" name="Google Shape;3653;p68">
              <a:extLst>
                <a:ext uri="{FF2B5EF4-FFF2-40B4-BE49-F238E27FC236}">
                  <a16:creationId xmlns:a16="http://schemas.microsoft.com/office/drawing/2014/main" id="{800ACCFE-6ACF-4253-B009-42E04FE69745}"/>
                </a:ext>
              </a:extLst>
            </p:cNvPr>
            <p:cNvSpPr/>
            <p:nvPr/>
          </p:nvSpPr>
          <p:spPr>
            <a:xfrm>
              <a:off x="5113350" y="2485550"/>
              <a:ext cx="62400" cy="53300"/>
            </a:xfrm>
            <a:custGeom>
              <a:avLst/>
              <a:gdLst/>
              <a:ahLst/>
              <a:cxnLst/>
              <a:rect l="l" t="t" r="r" b="b"/>
              <a:pathLst>
                <a:path w="2496" h="2132" extrusionOk="0">
                  <a:moveTo>
                    <a:pt x="1073" y="1"/>
                  </a:moveTo>
                  <a:cubicBezTo>
                    <a:pt x="480" y="1"/>
                    <a:pt x="0" y="472"/>
                    <a:pt x="0" y="1066"/>
                  </a:cubicBezTo>
                  <a:cubicBezTo>
                    <a:pt x="0" y="1708"/>
                    <a:pt x="526" y="2131"/>
                    <a:pt x="1073" y="2131"/>
                  </a:cubicBezTo>
                  <a:cubicBezTo>
                    <a:pt x="1336" y="2131"/>
                    <a:pt x="1604" y="2033"/>
                    <a:pt x="1821" y="1814"/>
                  </a:cubicBezTo>
                  <a:cubicBezTo>
                    <a:pt x="2496" y="1147"/>
                    <a:pt x="2016" y="1"/>
                    <a:pt x="1073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04" name="Google Shape;3654;p68">
              <a:extLst>
                <a:ext uri="{FF2B5EF4-FFF2-40B4-BE49-F238E27FC236}">
                  <a16:creationId xmlns:a16="http://schemas.microsoft.com/office/drawing/2014/main" id="{4A0BD20B-8690-4E82-9A77-75105224B6DC}"/>
                </a:ext>
              </a:extLst>
            </p:cNvPr>
            <p:cNvSpPr/>
            <p:nvPr/>
          </p:nvSpPr>
          <p:spPr>
            <a:xfrm>
              <a:off x="4732475" y="1495200"/>
              <a:ext cx="62425" cy="53325"/>
            </a:xfrm>
            <a:custGeom>
              <a:avLst/>
              <a:gdLst/>
              <a:ahLst/>
              <a:cxnLst/>
              <a:rect l="l" t="t" r="r" b="b"/>
              <a:pathLst>
                <a:path w="2497" h="2133" extrusionOk="0">
                  <a:moveTo>
                    <a:pt x="1074" y="0"/>
                  </a:moveTo>
                  <a:cubicBezTo>
                    <a:pt x="480" y="0"/>
                    <a:pt x="9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6" y="2133"/>
                    <a:pt x="1604" y="2036"/>
                    <a:pt x="1822" y="1821"/>
                  </a:cubicBezTo>
                  <a:cubicBezTo>
                    <a:pt x="2496" y="1146"/>
                    <a:pt x="2017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05" name="Google Shape;3655;p68">
              <a:extLst>
                <a:ext uri="{FF2B5EF4-FFF2-40B4-BE49-F238E27FC236}">
                  <a16:creationId xmlns:a16="http://schemas.microsoft.com/office/drawing/2014/main" id="{907FB704-9687-451D-83DB-8CA11BE89C5B}"/>
                </a:ext>
              </a:extLst>
            </p:cNvPr>
            <p:cNvSpPr/>
            <p:nvPr/>
          </p:nvSpPr>
          <p:spPr>
            <a:xfrm>
              <a:off x="4732475" y="1571400"/>
              <a:ext cx="62425" cy="53250"/>
            </a:xfrm>
            <a:custGeom>
              <a:avLst/>
              <a:gdLst/>
              <a:ahLst/>
              <a:cxnLst/>
              <a:rect l="l" t="t" r="r" b="b"/>
              <a:pathLst>
                <a:path w="2497" h="2130" extrusionOk="0">
                  <a:moveTo>
                    <a:pt x="1074" y="1"/>
                  </a:moveTo>
                  <a:cubicBezTo>
                    <a:pt x="480" y="1"/>
                    <a:pt x="9" y="472"/>
                    <a:pt x="1" y="1066"/>
                  </a:cubicBezTo>
                  <a:cubicBezTo>
                    <a:pt x="1" y="1703"/>
                    <a:pt x="525" y="2129"/>
                    <a:pt x="1073" y="2129"/>
                  </a:cubicBezTo>
                  <a:cubicBezTo>
                    <a:pt x="1335" y="2129"/>
                    <a:pt x="1603" y="2032"/>
                    <a:pt x="1822" y="1813"/>
                  </a:cubicBezTo>
                  <a:cubicBezTo>
                    <a:pt x="2496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06" name="Google Shape;3656;p68">
              <a:extLst>
                <a:ext uri="{FF2B5EF4-FFF2-40B4-BE49-F238E27FC236}">
                  <a16:creationId xmlns:a16="http://schemas.microsoft.com/office/drawing/2014/main" id="{FC7C5989-E411-48D1-BEAF-ACCC5D197FA0}"/>
                </a:ext>
              </a:extLst>
            </p:cNvPr>
            <p:cNvSpPr/>
            <p:nvPr/>
          </p:nvSpPr>
          <p:spPr>
            <a:xfrm>
              <a:off x="4732475" y="1647400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74" y="1"/>
                  </a:moveTo>
                  <a:cubicBezTo>
                    <a:pt x="480" y="1"/>
                    <a:pt x="9" y="481"/>
                    <a:pt x="1" y="1066"/>
                  </a:cubicBezTo>
                  <a:cubicBezTo>
                    <a:pt x="1" y="1710"/>
                    <a:pt x="526" y="2138"/>
                    <a:pt x="1074" y="2138"/>
                  </a:cubicBezTo>
                  <a:cubicBezTo>
                    <a:pt x="1336" y="2138"/>
                    <a:pt x="1604" y="2040"/>
                    <a:pt x="1822" y="1822"/>
                  </a:cubicBezTo>
                  <a:cubicBezTo>
                    <a:pt x="2496" y="1155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07" name="Google Shape;3657;p68">
              <a:extLst>
                <a:ext uri="{FF2B5EF4-FFF2-40B4-BE49-F238E27FC236}">
                  <a16:creationId xmlns:a16="http://schemas.microsoft.com/office/drawing/2014/main" id="{12822BBA-318B-4F49-80BB-5A6CC179F582}"/>
                </a:ext>
              </a:extLst>
            </p:cNvPr>
            <p:cNvSpPr/>
            <p:nvPr/>
          </p:nvSpPr>
          <p:spPr>
            <a:xfrm>
              <a:off x="4732475" y="1723625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74" y="1"/>
                  </a:moveTo>
                  <a:cubicBezTo>
                    <a:pt x="480" y="1"/>
                    <a:pt x="9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6" y="2133"/>
                    <a:pt x="1604" y="2037"/>
                    <a:pt x="1822" y="1822"/>
                  </a:cubicBezTo>
                  <a:cubicBezTo>
                    <a:pt x="2496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08" name="Google Shape;3658;p68">
              <a:extLst>
                <a:ext uri="{FF2B5EF4-FFF2-40B4-BE49-F238E27FC236}">
                  <a16:creationId xmlns:a16="http://schemas.microsoft.com/office/drawing/2014/main" id="{DEFC86F2-01CA-401B-84D2-11054A89090F}"/>
                </a:ext>
              </a:extLst>
            </p:cNvPr>
            <p:cNvSpPr/>
            <p:nvPr/>
          </p:nvSpPr>
          <p:spPr>
            <a:xfrm>
              <a:off x="4732475" y="1799850"/>
              <a:ext cx="62425" cy="53325"/>
            </a:xfrm>
            <a:custGeom>
              <a:avLst/>
              <a:gdLst/>
              <a:ahLst/>
              <a:cxnLst/>
              <a:rect l="l" t="t" r="r" b="b"/>
              <a:pathLst>
                <a:path w="2497" h="2133" extrusionOk="0">
                  <a:moveTo>
                    <a:pt x="1074" y="0"/>
                  </a:moveTo>
                  <a:cubicBezTo>
                    <a:pt x="480" y="0"/>
                    <a:pt x="9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6" y="2133"/>
                    <a:pt x="1604" y="2036"/>
                    <a:pt x="1822" y="1821"/>
                  </a:cubicBezTo>
                  <a:cubicBezTo>
                    <a:pt x="2496" y="1146"/>
                    <a:pt x="2017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09" name="Google Shape;3659;p68">
              <a:extLst>
                <a:ext uri="{FF2B5EF4-FFF2-40B4-BE49-F238E27FC236}">
                  <a16:creationId xmlns:a16="http://schemas.microsoft.com/office/drawing/2014/main" id="{0E789B0B-AE25-4A6E-BD62-2E4E162F20EE}"/>
                </a:ext>
              </a:extLst>
            </p:cNvPr>
            <p:cNvSpPr/>
            <p:nvPr/>
          </p:nvSpPr>
          <p:spPr>
            <a:xfrm>
              <a:off x="4732475" y="1876050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74" y="1"/>
                  </a:moveTo>
                  <a:cubicBezTo>
                    <a:pt x="480" y="1"/>
                    <a:pt x="9" y="472"/>
                    <a:pt x="1" y="1066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6" y="2133"/>
                    <a:pt x="1604" y="2037"/>
                    <a:pt x="1822" y="1822"/>
                  </a:cubicBezTo>
                  <a:cubicBezTo>
                    <a:pt x="2496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10" name="Google Shape;3660;p68">
              <a:extLst>
                <a:ext uri="{FF2B5EF4-FFF2-40B4-BE49-F238E27FC236}">
                  <a16:creationId xmlns:a16="http://schemas.microsoft.com/office/drawing/2014/main" id="{5A52FECE-3AAC-47A0-8A4F-F9C7A276391D}"/>
                </a:ext>
              </a:extLst>
            </p:cNvPr>
            <p:cNvSpPr/>
            <p:nvPr/>
          </p:nvSpPr>
          <p:spPr>
            <a:xfrm>
              <a:off x="4732475" y="1952050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74" y="1"/>
                  </a:moveTo>
                  <a:cubicBezTo>
                    <a:pt x="480" y="9"/>
                    <a:pt x="9" y="481"/>
                    <a:pt x="1" y="1074"/>
                  </a:cubicBezTo>
                  <a:cubicBezTo>
                    <a:pt x="1" y="1712"/>
                    <a:pt x="525" y="2138"/>
                    <a:pt x="1073" y="2138"/>
                  </a:cubicBezTo>
                  <a:cubicBezTo>
                    <a:pt x="1335" y="2138"/>
                    <a:pt x="1603" y="2040"/>
                    <a:pt x="1822" y="1822"/>
                  </a:cubicBezTo>
                  <a:cubicBezTo>
                    <a:pt x="2496" y="1155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11" name="Google Shape;3661;p68">
              <a:extLst>
                <a:ext uri="{FF2B5EF4-FFF2-40B4-BE49-F238E27FC236}">
                  <a16:creationId xmlns:a16="http://schemas.microsoft.com/office/drawing/2014/main" id="{97E05FA5-3CC8-411A-8BFF-672F12466C9B}"/>
                </a:ext>
              </a:extLst>
            </p:cNvPr>
            <p:cNvSpPr/>
            <p:nvPr/>
          </p:nvSpPr>
          <p:spPr>
            <a:xfrm>
              <a:off x="4732475" y="2028275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74" y="1"/>
                  </a:moveTo>
                  <a:cubicBezTo>
                    <a:pt x="480" y="1"/>
                    <a:pt x="9" y="480"/>
                    <a:pt x="1" y="1065"/>
                  </a:cubicBezTo>
                  <a:cubicBezTo>
                    <a:pt x="1" y="1709"/>
                    <a:pt x="526" y="2137"/>
                    <a:pt x="1074" y="2137"/>
                  </a:cubicBezTo>
                  <a:cubicBezTo>
                    <a:pt x="1336" y="2137"/>
                    <a:pt x="1604" y="2040"/>
                    <a:pt x="1822" y="1821"/>
                  </a:cubicBezTo>
                  <a:cubicBezTo>
                    <a:pt x="2496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12" name="Google Shape;3662;p68">
              <a:extLst>
                <a:ext uri="{FF2B5EF4-FFF2-40B4-BE49-F238E27FC236}">
                  <a16:creationId xmlns:a16="http://schemas.microsoft.com/office/drawing/2014/main" id="{85CC5372-A81C-4264-BBC1-C1B7E7D07E9E}"/>
                </a:ext>
              </a:extLst>
            </p:cNvPr>
            <p:cNvSpPr/>
            <p:nvPr/>
          </p:nvSpPr>
          <p:spPr>
            <a:xfrm>
              <a:off x="4732475" y="2104500"/>
              <a:ext cx="62425" cy="53325"/>
            </a:xfrm>
            <a:custGeom>
              <a:avLst/>
              <a:gdLst/>
              <a:ahLst/>
              <a:cxnLst/>
              <a:rect l="l" t="t" r="r" b="b"/>
              <a:pathLst>
                <a:path w="2497" h="2133" extrusionOk="0">
                  <a:moveTo>
                    <a:pt x="1074" y="0"/>
                  </a:moveTo>
                  <a:cubicBezTo>
                    <a:pt x="480" y="0"/>
                    <a:pt x="9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6" y="2133"/>
                    <a:pt x="1604" y="2036"/>
                    <a:pt x="1822" y="1821"/>
                  </a:cubicBezTo>
                  <a:cubicBezTo>
                    <a:pt x="2496" y="1146"/>
                    <a:pt x="2017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13" name="Google Shape;3663;p68">
              <a:extLst>
                <a:ext uri="{FF2B5EF4-FFF2-40B4-BE49-F238E27FC236}">
                  <a16:creationId xmlns:a16="http://schemas.microsoft.com/office/drawing/2014/main" id="{C7CDFD27-7C47-40C1-A51A-BAF6A62EB756}"/>
                </a:ext>
              </a:extLst>
            </p:cNvPr>
            <p:cNvSpPr/>
            <p:nvPr/>
          </p:nvSpPr>
          <p:spPr>
            <a:xfrm>
              <a:off x="4732475" y="2180700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74" y="1"/>
                  </a:moveTo>
                  <a:cubicBezTo>
                    <a:pt x="480" y="1"/>
                    <a:pt x="9" y="480"/>
                    <a:pt x="1" y="1066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6" y="2133"/>
                    <a:pt x="1604" y="2037"/>
                    <a:pt x="1822" y="1822"/>
                  </a:cubicBezTo>
                  <a:cubicBezTo>
                    <a:pt x="2496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14" name="Google Shape;3664;p68">
              <a:extLst>
                <a:ext uri="{FF2B5EF4-FFF2-40B4-BE49-F238E27FC236}">
                  <a16:creationId xmlns:a16="http://schemas.microsoft.com/office/drawing/2014/main" id="{79755B9F-96E6-4B59-86BD-87A1E34B528E}"/>
                </a:ext>
              </a:extLst>
            </p:cNvPr>
            <p:cNvSpPr/>
            <p:nvPr/>
          </p:nvSpPr>
          <p:spPr>
            <a:xfrm>
              <a:off x="4732475" y="2256925"/>
              <a:ext cx="62575" cy="53425"/>
            </a:xfrm>
            <a:custGeom>
              <a:avLst/>
              <a:gdLst/>
              <a:ahLst/>
              <a:cxnLst/>
              <a:rect l="l" t="t" r="r" b="b"/>
              <a:pathLst>
                <a:path w="2503" h="2137" extrusionOk="0">
                  <a:moveTo>
                    <a:pt x="1084" y="0"/>
                  </a:moveTo>
                  <a:cubicBezTo>
                    <a:pt x="1080" y="0"/>
                    <a:pt x="1077" y="0"/>
                    <a:pt x="1074" y="0"/>
                  </a:cubicBezTo>
                  <a:cubicBezTo>
                    <a:pt x="480" y="0"/>
                    <a:pt x="1" y="480"/>
                    <a:pt x="1" y="1065"/>
                  </a:cubicBezTo>
                  <a:cubicBezTo>
                    <a:pt x="1" y="1709"/>
                    <a:pt x="529" y="2137"/>
                    <a:pt x="1080" y="2137"/>
                  </a:cubicBezTo>
                  <a:cubicBezTo>
                    <a:pt x="1344" y="2137"/>
                    <a:pt x="1612" y="2039"/>
                    <a:pt x="1830" y="1821"/>
                  </a:cubicBezTo>
                  <a:cubicBezTo>
                    <a:pt x="2502" y="1149"/>
                    <a:pt x="2028" y="0"/>
                    <a:pt x="108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15" name="Google Shape;3665;p68">
              <a:extLst>
                <a:ext uri="{FF2B5EF4-FFF2-40B4-BE49-F238E27FC236}">
                  <a16:creationId xmlns:a16="http://schemas.microsoft.com/office/drawing/2014/main" id="{F5715A45-247E-4E55-B11D-36802C3BCE71}"/>
                </a:ext>
              </a:extLst>
            </p:cNvPr>
            <p:cNvSpPr/>
            <p:nvPr/>
          </p:nvSpPr>
          <p:spPr>
            <a:xfrm>
              <a:off x="4732475" y="2333125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74" y="1"/>
                  </a:moveTo>
                  <a:cubicBezTo>
                    <a:pt x="480" y="1"/>
                    <a:pt x="1" y="480"/>
                    <a:pt x="1" y="1066"/>
                  </a:cubicBezTo>
                  <a:cubicBezTo>
                    <a:pt x="1" y="1709"/>
                    <a:pt x="526" y="2137"/>
                    <a:pt x="1074" y="2137"/>
                  </a:cubicBezTo>
                  <a:cubicBezTo>
                    <a:pt x="1336" y="2137"/>
                    <a:pt x="1604" y="2040"/>
                    <a:pt x="1822" y="1822"/>
                  </a:cubicBezTo>
                  <a:cubicBezTo>
                    <a:pt x="2496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16" name="Google Shape;3666;p68">
              <a:extLst>
                <a:ext uri="{FF2B5EF4-FFF2-40B4-BE49-F238E27FC236}">
                  <a16:creationId xmlns:a16="http://schemas.microsoft.com/office/drawing/2014/main" id="{72DED578-6625-48DB-B6DA-86EE79CFBCC0}"/>
                </a:ext>
              </a:extLst>
            </p:cNvPr>
            <p:cNvSpPr/>
            <p:nvPr/>
          </p:nvSpPr>
          <p:spPr>
            <a:xfrm>
              <a:off x="4351600" y="2256925"/>
              <a:ext cx="62575" cy="53425"/>
            </a:xfrm>
            <a:custGeom>
              <a:avLst/>
              <a:gdLst/>
              <a:ahLst/>
              <a:cxnLst/>
              <a:rect l="l" t="t" r="r" b="b"/>
              <a:pathLst>
                <a:path w="2503" h="2137" extrusionOk="0">
                  <a:moveTo>
                    <a:pt x="1084" y="0"/>
                  </a:moveTo>
                  <a:cubicBezTo>
                    <a:pt x="1081" y="0"/>
                    <a:pt x="1077" y="0"/>
                    <a:pt x="1074" y="0"/>
                  </a:cubicBezTo>
                  <a:cubicBezTo>
                    <a:pt x="481" y="0"/>
                    <a:pt x="9" y="480"/>
                    <a:pt x="1" y="1065"/>
                  </a:cubicBezTo>
                  <a:cubicBezTo>
                    <a:pt x="1" y="1709"/>
                    <a:pt x="530" y="2137"/>
                    <a:pt x="1081" y="2137"/>
                  </a:cubicBezTo>
                  <a:cubicBezTo>
                    <a:pt x="1344" y="2137"/>
                    <a:pt x="1612" y="2039"/>
                    <a:pt x="1830" y="1821"/>
                  </a:cubicBezTo>
                  <a:cubicBezTo>
                    <a:pt x="2502" y="1149"/>
                    <a:pt x="2029" y="0"/>
                    <a:pt x="108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17" name="Google Shape;3667;p68">
              <a:extLst>
                <a:ext uri="{FF2B5EF4-FFF2-40B4-BE49-F238E27FC236}">
                  <a16:creationId xmlns:a16="http://schemas.microsoft.com/office/drawing/2014/main" id="{0748AFB5-CD91-41C1-B153-E194EC75C6B3}"/>
                </a:ext>
              </a:extLst>
            </p:cNvPr>
            <p:cNvSpPr/>
            <p:nvPr/>
          </p:nvSpPr>
          <p:spPr>
            <a:xfrm>
              <a:off x="4351600" y="2485550"/>
              <a:ext cx="62425" cy="53300"/>
            </a:xfrm>
            <a:custGeom>
              <a:avLst/>
              <a:gdLst/>
              <a:ahLst/>
              <a:cxnLst/>
              <a:rect l="l" t="t" r="r" b="b"/>
              <a:pathLst>
                <a:path w="2497" h="2132" extrusionOk="0">
                  <a:moveTo>
                    <a:pt x="1074" y="1"/>
                  </a:moveTo>
                  <a:cubicBezTo>
                    <a:pt x="481" y="1"/>
                    <a:pt x="9" y="472"/>
                    <a:pt x="1" y="1066"/>
                  </a:cubicBezTo>
                  <a:cubicBezTo>
                    <a:pt x="1" y="1708"/>
                    <a:pt x="527" y="2131"/>
                    <a:pt x="1074" y="2131"/>
                  </a:cubicBezTo>
                  <a:cubicBezTo>
                    <a:pt x="1337" y="2131"/>
                    <a:pt x="1605" y="2033"/>
                    <a:pt x="1822" y="1814"/>
                  </a:cubicBezTo>
                  <a:cubicBezTo>
                    <a:pt x="2497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18" name="Google Shape;3668;p68">
              <a:extLst>
                <a:ext uri="{FF2B5EF4-FFF2-40B4-BE49-F238E27FC236}">
                  <a16:creationId xmlns:a16="http://schemas.microsoft.com/office/drawing/2014/main" id="{26C24F5D-4059-4A0F-A46E-2DD9126302C1}"/>
                </a:ext>
              </a:extLst>
            </p:cNvPr>
            <p:cNvSpPr/>
            <p:nvPr/>
          </p:nvSpPr>
          <p:spPr>
            <a:xfrm>
              <a:off x="4351600" y="2409350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74" y="0"/>
                  </a:moveTo>
                  <a:cubicBezTo>
                    <a:pt x="481" y="0"/>
                    <a:pt x="9" y="480"/>
                    <a:pt x="1" y="1065"/>
                  </a:cubicBezTo>
                  <a:cubicBezTo>
                    <a:pt x="1" y="1709"/>
                    <a:pt x="530" y="2133"/>
                    <a:pt x="1079" y="2133"/>
                  </a:cubicBezTo>
                  <a:cubicBezTo>
                    <a:pt x="1340" y="2133"/>
                    <a:pt x="1607" y="2036"/>
                    <a:pt x="1822" y="1821"/>
                  </a:cubicBezTo>
                  <a:cubicBezTo>
                    <a:pt x="2497" y="1146"/>
                    <a:pt x="2017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19" name="Google Shape;3669;p68">
              <a:extLst>
                <a:ext uri="{FF2B5EF4-FFF2-40B4-BE49-F238E27FC236}">
                  <a16:creationId xmlns:a16="http://schemas.microsoft.com/office/drawing/2014/main" id="{68BCD981-95B4-41B5-9CE1-E6C86E3D8D44}"/>
                </a:ext>
              </a:extLst>
            </p:cNvPr>
            <p:cNvSpPr/>
            <p:nvPr/>
          </p:nvSpPr>
          <p:spPr>
            <a:xfrm>
              <a:off x="4351600" y="2333125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74" y="1"/>
                  </a:moveTo>
                  <a:cubicBezTo>
                    <a:pt x="481" y="1"/>
                    <a:pt x="9" y="480"/>
                    <a:pt x="1" y="1066"/>
                  </a:cubicBezTo>
                  <a:cubicBezTo>
                    <a:pt x="1" y="1709"/>
                    <a:pt x="530" y="2137"/>
                    <a:pt x="1078" y="2137"/>
                  </a:cubicBezTo>
                  <a:cubicBezTo>
                    <a:pt x="1340" y="2137"/>
                    <a:pt x="1607" y="2040"/>
                    <a:pt x="1822" y="1822"/>
                  </a:cubicBezTo>
                  <a:cubicBezTo>
                    <a:pt x="2497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20" name="Google Shape;3670;p68">
              <a:extLst>
                <a:ext uri="{FF2B5EF4-FFF2-40B4-BE49-F238E27FC236}">
                  <a16:creationId xmlns:a16="http://schemas.microsoft.com/office/drawing/2014/main" id="{491E3E85-B9DF-4C9F-81DD-75E1B6A74470}"/>
                </a:ext>
              </a:extLst>
            </p:cNvPr>
            <p:cNvSpPr/>
            <p:nvPr/>
          </p:nvSpPr>
          <p:spPr>
            <a:xfrm>
              <a:off x="4427825" y="2256925"/>
              <a:ext cx="62575" cy="53425"/>
            </a:xfrm>
            <a:custGeom>
              <a:avLst/>
              <a:gdLst/>
              <a:ahLst/>
              <a:cxnLst/>
              <a:rect l="l" t="t" r="r" b="b"/>
              <a:pathLst>
                <a:path w="2503" h="2137" extrusionOk="0">
                  <a:moveTo>
                    <a:pt x="1076" y="0"/>
                  </a:moveTo>
                  <a:cubicBezTo>
                    <a:pt x="1072" y="0"/>
                    <a:pt x="1069" y="0"/>
                    <a:pt x="1065" y="0"/>
                  </a:cubicBezTo>
                  <a:cubicBezTo>
                    <a:pt x="480" y="0"/>
                    <a:pt x="1" y="480"/>
                    <a:pt x="1" y="1065"/>
                  </a:cubicBezTo>
                  <a:cubicBezTo>
                    <a:pt x="1" y="1709"/>
                    <a:pt x="529" y="2137"/>
                    <a:pt x="1080" y="2137"/>
                  </a:cubicBezTo>
                  <a:cubicBezTo>
                    <a:pt x="1343" y="2137"/>
                    <a:pt x="1612" y="2039"/>
                    <a:pt x="1830" y="1821"/>
                  </a:cubicBezTo>
                  <a:cubicBezTo>
                    <a:pt x="2502" y="1149"/>
                    <a:pt x="2028" y="0"/>
                    <a:pt x="107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21" name="Google Shape;3671;p68">
              <a:extLst>
                <a:ext uri="{FF2B5EF4-FFF2-40B4-BE49-F238E27FC236}">
                  <a16:creationId xmlns:a16="http://schemas.microsoft.com/office/drawing/2014/main" id="{157B24F2-D3CB-4744-8067-541E8FF1AF32}"/>
                </a:ext>
              </a:extLst>
            </p:cNvPr>
            <p:cNvSpPr/>
            <p:nvPr/>
          </p:nvSpPr>
          <p:spPr>
            <a:xfrm>
              <a:off x="4427825" y="2333125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65" y="1"/>
                  </a:moveTo>
                  <a:cubicBezTo>
                    <a:pt x="480" y="1"/>
                    <a:pt x="1" y="480"/>
                    <a:pt x="1" y="1066"/>
                  </a:cubicBezTo>
                  <a:cubicBezTo>
                    <a:pt x="1" y="1709"/>
                    <a:pt x="526" y="2137"/>
                    <a:pt x="1074" y="2137"/>
                  </a:cubicBezTo>
                  <a:cubicBezTo>
                    <a:pt x="1336" y="2137"/>
                    <a:pt x="1603" y="2040"/>
                    <a:pt x="1822" y="1822"/>
                  </a:cubicBezTo>
                  <a:cubicBezTo>
                    <a:pt x="2496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22" name="Google Shape;3672;p68">
              <a:extLst>
                <a:ext uri="{FF2B5EF4-FFF2-40B4-BE49-F238E27FC236}">
                  <a16:creationId xmlns:a16="http://schemas.microsoft.com/office/drawing/2014/main" id="{38AF925D-43E9-4852-99B0-7F6BF9D73ECD}"/>
                </a:ext>
              </a:extLst>
            </p:cNvPr>
            <p:cNvSpPr/>
            <p:nvPr/>
          </p:nvSpPr>
          <p:spPr>
            <a:xfrm>
              <a:off x="4504050" y="1571400"/>
              <a:ext cx="62200" cy="53250"/>
            </a:xfrm>
            <a:custGeom>
              <a:avLst/>
              <a:gdLst/>
              <a:ahLst/>
              <a:cxnLst/>
              <a:rect l="l" t="t" r="r" b="b"/>
              <a:pathLst>
                <a:path w="2488" h="2130" extrusionOk="0">
                  <a:moveTo>
                    <a:pt x="1065" y="1"/>
                  </a:moveTo>
                  <a:cubicBezTo>
                    <a:pt x="480" y="1"/>
                    <a:pt x="0" y="472"/>
                    <a:pt x="0" y="1066"/>
                  </a:cubicBezTo>
                  <a:cubicBezTo>
                    <a:pt x="0" y="1703"/>
                    <a:pt x="525" y="2129"/>
                    <a:pt x="1073" y="2129"/>
                  </a:cubicBezTo>
                  <a:cubicBezTo>
                    <a:pt x="1335" y="2129"/>
                    <a:pt x="1603" y="2032"/>
                    <a:pt x="1821" y="1813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23" name="Google Shape;3673;p68">
              <a:extLst>
                <a:ext uri="{FF2B5EF4-FFF2-40B4-BE49-F238E27FC236}">
                  <a16:creationId xmlns:a16="http://schemas.microsoft.com/office/drawing/2014/main" id="{B50840CC-DDF9-403F-9DB9-AC201E3EE794}"/>
                </a:ext>
              </a:extLst>
            </p:cNvPr>
            <p:cNvSpPr/>
            <p:nvPr/>
          </p:nvSpPr>
          <p:spPr>
            <a:xfrm>
              <a:off x="4504050" y="1647400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80" y="1"/>
                    <a:pt x="0" y="481"/>
                    <a:pt x="0" y="1066"/>
                  </a:cubicBezTo>
                  <a:cubicBezTo>
                    <a:pt x="0" y="1710"/>
                    <a:pt x="525" y="2138"/>
                    <a:pt x="1074" y="2138"/>
                  </a:cubicBezTo>
                  <a:cubicBezTo>
                    <a:pt x="1336" y="2138"/>
                    <a:pt x="1603" y="2040"/>
                    <a:pt x="1821" y="1822"/>
                  </a:cubicBezTo>
                  <a:cubicBezTo>
                    <a:pt x="2488" y="1155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24" name="Google Shape;3674;p68">
              <a:extLst>
                <a:ext uri="{FF2B5EF4-FFF2-40B4-BE49-F238E27FC236}">
                  <a16:creationId xmlns:a16="http://schemas.microsoft.com/office/drawing/2014/main" id="{B08E2CBD-B9FD-4DCB-A871-68DE61F03819}"/>
                </a:ext>
              </a:extLst>
            </p:cNvPr>
            <p:cNvSpPr/>
            <p:nvPr/>
          </p:nvSpPr>
          <p:spPr>
            <a:xfrm>
              <a:off x="4504050" y="1723625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5"/>
                  </a:cubicBezTo>
                  <a:cubicBezTo>
                    <a:pt x="0" y="1709"/>
                    <a:pt x="525" y="2133"/>
                    <a:pt x="1074" y="2133"/>
                  </a:cubicBezTo>
                  <a:cubicBezTo>
                    <a:pt x="1336" y="2133"/>
                    <a:pt x="1603" y="2037"/>
                    <a:pt x="1821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25" name="Google Shape;3675;p68">
              <a:extLst>
                <a:ext uri="{FF2B5EF4-FFF2-40B4-BE49-F238E27FC236}">
                  <a16:creationId xmlns:a16="http://schemas.microsoft.com/office/drawing/2014/main" id="{A8BA302F-1EE8-4017-A465-B6D8DDA271C0}"/>
                </a:ext>
              </a:extLst>
            </p:cNvPr>
            <p:cNvSpPr/>
            <p:nvPr/>
          </p:nvSpPr>
          <p:spPr>
            <a:xfrm>
              <a:off x="4504050" y="1799850"/>
              <a:ext cx="62200" cy="53325"/>
            </a:xfrm>
            <a:custGeom>
              <a:avLst/>
              <a:gdLst/>
              <a:ahLst/>
              <a:cxnLst/>
              <a:rect l="l" t="t" r="r" b="b"/>
              <a:pathLst>
                <a:path w="2488" h="2133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5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26" name="Google Shape;3676;p68">
              <a:extLst>
                <a:ext uri="{FF2B5EF4-FFF2-40B4-BE49-F238E27FC236}">
                  <a16:creationId xmlns:a16="http://schemas.microsoft.com/office/drawing/2014/main" id="{A679AD6D-ECF4-47A5-984C-1DED041B6602}"/>
                </a:ext>
              </a:extLst>
            </p:cNvPr>
            <p:cNvSpPr/>
            <p:nvPr/>
          </p:nvSpPr>
          <p:spPr>
            <a:xfrm>
              <a:off x="4504050" y="1876050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1"/>
                  </a:moveTo>
                  <a:cubicBezTo>
                    <a:pt x="480" y="1"/>
                    <a:pt x="0" y="472"/>
                    <a:pt x="0" y="1066"/>
                  </a:cubicBezTo>
                  <a:cubicBezTo>
                    <a:pt x="0" y="1709"/>
                    <a:pt x="525" y="2133"/>
                    <a:pt x="1074" y="2133"/>
                  </a:cubicBezTo>
                  <a:cubicBezTo>
                    <a:pt x="1336" y="2133"/>
                    <a:pt x="1603" y="2037"/>
                    <a:pt x="1821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27" name="Google Shape;3677;p68">
              <a:extLst>
                <a:ext uri="{FF2B5EF4-FFF2-40B4-BE49-F238E27FC236}">
                  <a16:creationId xmlns:a16="http://schemas.microsoft.com/office/drawing/2014/main" id="{8F8701E9-75D3-4A91-BE21-1C9AB75E7E8E}"/>
                </a:ext>
              </a:extLst>
            </p:cNvPr>
            <p:cNvSpPr/>
            <p:nvPr/>
          </p:nvSpPr>
          <p:spPr>
            <a:xfrm>
              <a:off x="4504050" y="1952050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80" y="9"/>
                    <a:pt x="0" y="481"/>
                    <a:pt x="0" y="1074"/>
                  </a:cubicBezTo>
                  <a:cubicBezTo>
                    <a:pt x="0" y="1712"/>
                    <a:pt x="525" y="2138"/>
                    <a:pt x="1073" y="2138"/>
                  </a:cubicBezTo>
                  <a:cubicBezTo>
                    <a:pt x="1335" y="2138"/>
                    <a:pt x="1603" y="2040"/>
                    <a:pt x="1821" y="1822"/>
                  </a:cubicBezTo>
                  <a:cubicBezTo>
                    <a:pt x="2488" y="1155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28" name="Google Shape;3678;p68">
              <a:extLst>
                <a:ext uri="{FF2B5EF4-FFF2-40B4-BE49-F238E27FC236}">
                  <a16:creationId xmlns:a16="http://schemas.microsoft.com/office/drawing/2014/main" id="{4BAA5814-3E7D-49B6-AF04-24A6D38B99DA}"/>
                </a:ext>
              </a:extLst>
            </p:cNvPr>
            <p:cNvSpPr/>
            <p:nvPr/>
          </p:nvSpPr>
          <p:spPr>
            <a:xfrm>
              <a:off x="4504050" y="2028275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80" y="1"/>
                    <a:pt x="0" y="480"/>
                    <a:pt x="0" y="1065"/>
                  </a:cubicBezTo>
                  <a:cubicBezTo>
                    <a:pt x="0" y="1709"/>
                    <a:pt x="525" y="2137"/>
                    <a:pt x="1074" y="2137"/>
                  </a:cubicBezTo>
                  <a:cubicBezTo>
                    <a:pt x="1336" y="2137"/>
                    <a:pt x="1603" y="2040"/>
                    <a:pt x="1821" y="1821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29" name="Google Shape;3679;p68">
              <a:extLst>
                <a:ext uri="{FF2B5EF4-FFF2-40B4-BE49-F238E27FC236}">
                  <a16:creationId xmlns:a16="http://schemas.microsoft.com/office/drawing/2014/main" id="{3CC72FE1-1412-4C81-81E1-2A3C3112F1D9}"/>
                </a:ext>
              </a:extLst>
            </p:cNvPr>
            <p:cNvSpPr/>
            <p:nvPr/>
          </p:nvSpPr>
          <p:spPr>
            <a:xfrm>
              <a:off x="4504050" y="2104500"/>
              <a:ext cx="62200" cy="53325"/>
            </a:xfrm>
            <a:custGeom>
              <a:avLst/>
              <a:gdLst/>
              <a:ahLst/>
              <a:cxnLst/>
              <a:rect l="l" t="t" r="r" b="b"/>
              <a:pathLst>
                <a:path w="2488" h="2133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5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30" name="Google Shape;3680;p68">
              <a:extLst>
                <a:ext uri="{FF2B5EF4-FFF2-40B4-BE49-F238E27FC236}">
                  <a16:creationId xmlns:a16="http://schemas.microsoft.com/office/drawing/2014/main" id="{6CA6795B-D4B6-499C-B76A-7162DC6F7D70}"/>
                </a:ext>
              </a:extLst>
            </p:cNvPr>
            <p:cNvSpPr/>
            <p:nvPr/>
          </p:nvSpPr>
          <p:spPr>
            <a:xfrm>
              <a:off x="4504050" y="2180700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6"/>
                  </a:cubicBezTo>
                  <a:cubicBezTo>
                    <a:pt x="0" y="1709"/>
                    <a:pt x="525" y="2133"/>
                    <a:pt x="1074" y="2133"/>
                  </a:cubicBezTo>
                  <a:cubicBezTo>
                    <a:pt x="1336" y="2133"/>
                    <a:pt x="1603" y="2037"/>
                    <a:pt x="1821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31" name="Google Shape;3681;p68">
              <a:extLst>
                <a:ext uri="{FF2B5EF4-FFF2-40B4-BE49-F238E27FC236}">
                  <a16:creationId xmlns:a16="http://schemas.microsoft.com/office/drawing/2014/main" id="{C1B7D602-D1D6-4BFD-8C99-9223868ED5B7}"/>
                </a:ext>
              </a:extLst>
            </p:cNvPr>
            <p:cNvSpPr/>
            <p:nvPr/>
          </p:nvSpPr>
          <p:spPr>
            <a:xfrm>
              <a:off x="4504050" y="2256925"/>
              <a:ext cx="62350" cy="53425"/>
            </a:xfrm>
            <a:custGeom>
              <a:avLst/>
              <a:gdLst/>
              <a:ahLst/>
              <a:cxnLst/>
              <a:rect l="l" t="t" r="r" b="b"/>
              <a:pathLst>
                <a:path w="2494" h="2137" extrusionOk="0">
                  <a:moveTo>
                    <a:pt x="1075" y="0"/>
                  </a:moveTo>
                  <a:cubicBezTo>
                    <a:pt x="1072" y="0"/>
                    <a:pt x="1068" y="0"/>
                    <a:pt x="1065" y="0"/>
                  </a:cubicBez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9" y="2137"/>
                    <a:pt x="1080" y="2137"/>
                  </a:cubicBezTo>
                  <a:cubicBezTo>
                    <a:pt x="1343" y="2137"/>
                    <a:pt x="1611" y="2039"/>
                    <a:pt x="1829" y="1821"/>
                  </a:cubicBezTo>
                  <a:cubicBezTo>
                    <a:pt x="2493" y="1149"/>
                    <a:pt x="2020" y="0"/>
                    <a:pt x="107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32" name="Google Shape;3682;p68">
              <a:extLst>
                <a:ext uri="{FF2B5EF4-FFF2-40B4-BE49-F238E27FC236}">
                  <a16:creationId xmlns:a16="http://schemas.microsoft.com/office/drawing/2014/main" id="{1CA3FADC-2830-4D0F-850D-6F37D80145EA}"/>
                </a:ext>
              </a:extLst>
            </p:cNvPr>
            <p:cNvSpPr/>
            <p:nvPr/>
          </p:nvSpPr>
          <p:spPr>
            <a:xfrm>
              <a:off x="4504050" y="2333125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80" y="1"/>
                    <a:pt x="0" y="480"/>
                    <a:pt x="0" y="1066"/>
                  </a:cubicBezTo>
                  <a:cubicBezTo>
                    <a:pt x="0" y="1709"/>
                    <a:pt x="525" y="2137"/>
                    <a:pt x="1074" y="2137"/>
                  </a:cubicBezTo>
                  <a:cubicBezTo>
                    <a:pt x="1336" y="2137"/>
                    <a:pt x="1603" y="2040"/>
                    <a:pt x="1821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33" name="Google Shape;3683;p68">
              <a:extLst>
                <a:ext uri="{FF2B5EF4-FFF2-40B4-BE49-F238E27FC236}">
                  <a16:creationId xmlns:a16="http://schemas.microsoft.com/office/drawing/2014/main" id="{72DAC2D9-7552-4D4E-B668-BAB048000BF9}"/>
                </a:ext>
              </a:extLst>
            </p:cNvPr>
            <p:cNvSpPr/>
            <p:nvPr/>
          </p:nvSpPr>
          <p:spPr>
            <a:xfrm>
              <a:off x="4504050" y="2409350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5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34" name="Google Shape;3684;p68">
              <a:extLst>
                <a:ext uri="{FF2B5EF4-FFF2-40B4-BE49-F238E27FC236}">
                  <a16:creationId xmlns:a16="http://schemas.microsoft.com/office/drawing/2014/main" id="{31A75ABD-1F9C-4E67-9519-BB4169215CF4}"/>
                </a:ext>
              </a:extLst>
            </p:cNvPr>
            <p:cNvSpPr/>
            <p:nvPr/>
          </p:nvSpPr>
          <p:spPr>
            <a:xfrm>
              <a:off x="4580250" y="1571400"/>
              <a:ext cx="62225" cy="53250"/>
            </a:xfrm>
            <a:custGeom>
              <a:avLst/>
              <a:gdLst/>
              <a:ahLst/>
              <a:cxnLst/>
              <a:rect l="l" t="t" r="r" b="b"/>
              <a:pathLst>
                <a:path w="2489" h="2130" extrusionOk="0">
                  <a:moveTo>
                    <a:pt x="1066" y="1"/>
                  </a:moveTo>
                  <a:cubicBezTo>
                    <a:pt x="480" y="1"/>
                    <a:pt x="1" y="472"/>
                    <a:pt x="1" y="1066"/>
                  </a:cubicBezTo>
                  <a:cubicBezTo>
                    <a:pt x="1" y="1703"/>
                    <a:pt x="525" y="2129"/>
                    <a:pt x="1073" y="2129"/>
                  </a:cubicBezTo>
                  <a:cubicBezTo>
                    <a:pt x="1336" y="2129"/>
                    <a:pt x="1603" y="2032"/>
                    <a:pt x="1822" y="1813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35" name="Google Shape;3685;p68">
              <a:extLst>
                <a:ext uri="{FF2B5EF4-FFF2-40B4-BE49-F238E27FC236}">
                  <a16:creationId xmlns:a16="http://schemas.microsoft.com/office/drawing/2014/main" id="{88CAE4EC-240F-436A-907B-19CFDE79AFE7}"/>
                </a:ext>
              </a:extLst>
            </p:cNvPr>
            <p:cNvSpPr/>
            <p:nvPr/>
          </p:nvSpPr>
          <p:spPr>
            <a:xfrm>
              <a:off x="4580250" y="164740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80" y="1"/>
                    <a:pt x="1" y="481"/>
                    <a:pt x="1" y="1066"/>
                  </a:cubicBezTo>
                  <a:cubicBezTo>
                    <a:pt x="1" y="1710"/>
                    <a:pt x="526" y="2138"/>
                    <a:pt x="1074" y="2138"/>
                  </a:cubicBezTo>
                  <a:cubicBezTo>
                    <a:pt x="1336" y="2138"/>
                    <a:pt x="1604" y="2040"/>
                    <a:pt x="1822" y="1822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36" name="Google Shape;3686;p68">
              <a:extLst>
                <a:ext uri="{FF2B5EF4-FFF2-40B4-BE49-F238E27FC236}">
                  <a16:creationId xmlns:a16="http://schemas.microsoft.com/office/drawing/2014/main" id="{10304A50-FCDD-4ED6-BD20-252DFE5A0B97}"/>
                </a:ext>
              </a:extLst>
            </p:cNvPr>
            <p:cNvSpPr/>
            <p:nvPr/>
          </p:nvSpPr>
          <p:spPr>
            <a:xfrm>
              <a:off x="4580250" y="172362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80" y="1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6" y="2133"/>
                    <a:pt x="1604" y="2037"/>
                    <a:pt x="1822" y="1822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37" name="Google Shape;3687;p68">
              <a:extLst>
                <a:ext uri="{FF2B5EF4-FFF2-40B4-BE49-F238E27FC236}">
                  <a16:creationId xmlns:a16="http://schemas.microsoft.com/office/drawing/2014/main" id="{14B25230-0574-4641-A4FB-5AF82225C9D1}"/>
                </a:ext>
              </a:extLst>
            </p:cNvPr>
            <p:cNvSpPr/>
            <p:nvPr/>
          </p:nvSpPr>
          <p:spPr>
            <a:xfrm>
              <a:off x="4580250" y="1799850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6" y="0"/>
                  </a:moveTo>
                  <a:cubicBezTo>
                    <a:pt x="480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6" y="2133"/>
                    <a:pt x="1604" y="2036"/>
                    <a:pt x="1822" y="1821"/>
                  </a:cubicBezTo>
                  <a:cubicBezTo>
                    <a:pt x="2488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38" name="Google Shape;3688;p68">
              <a:extLst>
                <a:ext uri="{FF2B5EF4-FFF2-40B4-BE49-F238E27FC236}">
                  <a16:creationId xmlns:a16="http://schemas.microsoft.com/office/drawing/2014/main" id="{19C58F3B-3A7C-4ED1-8DB2-F7E490D10002}"/>
                </a:ext>
              </a:extLst>
            </p:cNvPr>
            <p:cNvSpPr/>
            <p:nvPr/>
          </p:nvSpPr>
          <p:spPr>
            <a:xfrm>
              <a:off x="4580250" y="1876050"/>
              <a:ext cx="62225" cy="53275"/>
            </a:xfrm>
            <a:custGeom>
              <a:avLst/>
              <a:gdLst/>
              <a:ahLst/>
              <a:cxnLst/>
              <a:rect l="l" t="t" r="r" b="b"/>
              <a:pathLst>
                <a:path w="2489" h="2131" extrusionOk="0">
                  <a:moveTo>
                    <a:pt x="1066" y="1"/>
                  </a:moveTo>
                  <a:cubicBezTo>
                    <a:pt x="480" y="1"/>
                    <a:pt x="1" y="472"/>
                    <a:pt x="1" y="1066"/>
                  </a:cubicBezTo>
                  <a:cubicBezTo>
                    <a:pt x="1" y="1707"/>
                    <a:pt x="523" y="2131"/>
                    <a:pt x="1070" y="2131"/>
                  </a:cubicBezTo>
                  <a:cubicBezTo>
                    <a:pt x="1333" y="2131"/>
                    <a:pt x="1602" y="2033"/>
                    <a:pt x="1822" y="1813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39" name="Google Shape;3689;p68">
              <a:extLst>
                <a:ext uri="{FF2B5EF4-FFF2-40B4-BE49-F238E27FC236}">
                  <a16:creationId xmlns:a16="http://schemas.microsoft.com/office/drawing/2014/main" id="{9CFD5B9F-8CD9-4369-A40A-BA587935F282}"/>
                </a:ext>
              </a:extLst>
            </p:cNvPr>
            <p:cNvSpPr/>
            <p:nvPr/>
          </p:nvSpPr>
          <p:spPr>
            <a:xfrm>
              <a:off x="4580250" y="195205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80" y="9"/>
                    <a:pt x="1" y="481"/>
                    <a:pt x="1" y="1074"/>
                  </a:cubicBezTo>
                  <a:cubicBezTo>
                    <a:pt x="1" y="1712"/>
                    <a:pt x="525" y="2138"/>
                    <a:pt x="1073" y="2138"/>
                  </a:cubicBezTo>
                  <a:cubicBezTo>
                    <a:pt x="1336" y="2138"/>
                    <a:pt x="1603" y="2040"/>
                    <a:pt x="1822" y="1822"/>
                  </a:cubicBezTo>
                  <a:cubicBezTo>
                    <a:pt x="2488" y="1155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40" name="Google Shape;3690;p68">
              <a:extLst>
                <a:ext uri="{FF2B5EF4-FFF2-40B4-BE49-F238E27FC236}">
                  <a16:creationId xmlns:a16="http://schemas.microsoft.com/office/drawing/2014/main" id="{0B7CC039-640A-4DE8-9DAE-8FC962BA3F20}"/>
                </a:ext>
              </a:extLst>
            </p:cNvPr>
            <p:cNvSpPr/>
            <p:nvPr/>
          </p:nvSpPr>
          <p:spPr>
            <a:xfrm>
              <a:off x="4580250" y="2028275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80" y="1"/>
                    <a:pt x="1" y="480"/>
                    <a:pt x="1" y="1065"/>
                  </a:cubicBezTo>
                  <a:cubicBezTo>
                    <a:pt x="1" y="1709"/>
                    <a:pt x="526" y="2137"/>
                    <a:pt x="1074" y="2137"/>
                  </a:cubicBezTo>
                  <a:cubicBezTo>
                    <a:pt x="1336" y="2137"/>
                    <a:pt x="1604" y="2040"/>
                    <a:pt x="1822" y="1821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41" name="Google Shape;3691;p68">
              <a:extLst>
                <a:ext uri="{FF2B5EF4-FFF2-40B4-BE49-F238E27FC236}">
                  <a16:creationId xmlns:a16="http://schemas.microsoft.com/office/drawing/2014/main" id="{896B1ED5-B514-4760-84BB-F7073DAB4DAD}"/>
                </a:ext>
              </a:extLst>
            </p:cNvPr>
            <p:cNvSpPr/>
            <p:nvPr/>
          </p:nvSpPr>
          <p:spPr>
            <a:xfrm>
              <a:off x="4580250" y="2104500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6" y="0"/>
                  </a:moveTo>
                  <a:cubicBezTo>
                    <a:pt x="480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6" y="2133"/>
                    <a:pt x="1604" y="2036"/>
                    <a:pt x="1822" y="1821"/>
                  </a:cubicBezTo>
                  <a:cubicBezTo>
                    <a:pt x="2488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42" name="Google Shape;3692;p68">
              <a:extLst>
                <a:ext uri="{FF2B5EF4-FFF2-40B4-BE49-F238E27FC236}">
                  <a16:creationId xmlns:a16="http://schemas.microsoft.com/office/drawing/2014/main" id="{CEBC87CB-7C85-4872-8933-53D128D8EA20}"/>
                </a:ext>
              </a:extLst>
            </p:cNvPr>
            <p:cNvSpPr/>
            <p:nvPr/>
          </p:nvSpPr>
          <p:spPr>
            <a:xfrm>
              <a:off x="4580250" y="218070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80" y="1"/>
                    <a:pt x="1" y="480"/>
                    <a:pt x="1" y="1066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6" y="2133"/>
                    <a:pt x="1604" y="2037"/>
                    <a:pt x="1822" y="1822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43" name="Google Shape;3693;p68">
              <a:extLst>
                <a:ext uri="{FF2B5EF4-FFF2-40B4-BE49-F238E27FC236}">
                  <a16:creationId xmlns:a16="http://schemas.microsoft.com/office/drawing/2014/main" id="{FB9AC900-B9C9-4CD7-A9AF-A6E329EA158C}"/>
                </a:ext>
              </a:extLst>
            </p:cNvPr>
            <p:cNvSpPr/>
            <p:nvPr/>
          </p:nvSpPr>
          <p:spPr>
            <a:xfrm>
              <a:off x="4580250" y="2256925"/>
              <a:ext cx="62350" cy="53425"/>
            </a:xfrm>
            <a:custGeom>
              <a:avLst/>
              <a:gdLst/>
              <a:ahLst/>
              <a:cxnLst/>
              <a:rect l="l" t="t" r="r" b="b"/>
              <a:pathLst>
                <a:path w="2494" h="2137" extrusionOk="0">
                  <a:moveTo>
                    <a:pt x="1076" y="0"/>
                  </a:moveTo>
                  <a:cubicBezTo>
                    <a:pt x="1072" y="0"/>
                    <a:pt x="1069" y="0"/>
                    <a:pt x="1066" y="0"/>
                  </a:cubicBezTo>
                  <a:cubicBezTo>
                    <a:pt x="480" y="0"/>
                    <a:pt x="1" y="480"/>
                    <a:pt x="1" y="1065"/>
                  </a:cubicBezTo>
                  <a:cubicBezTo>
                    <a:pt x="1" y="1709"/>
                    <a:pt x="529" y="2137"/>
                    <a:pt x="1078" y="2137"/>
                  </a:cubicBezTo>
                  <a:cubicBezTo>
                    <a:pt x="1340" y="2137"/>
                    <a:pt x="1606" y="2039"/>
                    <a:pt x="1822" y="1821"/>
                  </a:cubicBezTo>
                  <a:cubicBezTo>
                    <a:pt x="2494" y="1149"/>
                    <a:pt x="2020" y="0"/>
                    <a:pt x="107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44" name="Google Shape;3694;p68">
              <a:extLst>
                <a:ext uri="{FF2B5EF4-FFF2-40B4-BE49-F238E27FC236}">
                  <a16:creationId xmlns:a16="http://schemas.microsoft.com/office/drawing/2014/main" id="{AB8472A3-1570-4BCC-B6F9-F8BED0F5CD12}"/>
                </a:ext>
              </a:extLst>
            </p:cNvPr>
            <p:cNvSpPr/>
            <p:nvPr/>
          </p:nvSpPr>
          <p:spPr>
            <a:xfrm>
              <a:off x="4580250" y="2333125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80" y="1"/>
                    <a:pt x="1" y="480"/>
                    <a:pt x="1" y="1066"/>
                  </a:cubicBezTo>
                  <a:cubicBezTo>
                    <a:pt x="1" y="1709"/>
                    <a:pt x="526" y="2137"/>
                    <a:pt x="1074" y="2137"/>
                  </a:cubicBezTo>
                  <a:cubicBezTo>
                    <a:pt x="1336" y="2137"/>
                    <a:pt x="1604" y="2040"/>
                    <a:pt x="1822" y="1822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45" name="Google Shape;3695;p68">
              <a:extLst>
                <a:ext uri="{FF2B5EF4-FFF2-40B4-BE49-F238E27FC236}">
                  <a16:creationId xmlns:a16="http://schemas.microsoft.com/office/drawing/2014/main" id="{82822158-AC9A-44F0-815E-A3AEAF0D036F}"/>
                </a:ext>
              </a:extLst>
            </p:cNvPr>
            <p:cNvSpPr/>
            <p:nvPr/>
          </p:nvSpPr>
          <p:spPr>
            <a:xfrm>
              <a:off x="4580250" y="240935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0"/>
                  </a:moveTo>
                  <a:cubicBezTo>
                    <a:pt x="480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6" y="2133"/>
                    <a:pt x="1604" y="2036"/>
                    <a:pt x="1822" y="1821"/>
                  </a:cubicBezTo>
                  <a:cubicBezTo>
                    <a:pt x="2488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46" name="Google Shape;3696;p68">
              <a:extLst>
                <a:ext uri="{FF2B5EF4-FFF2-40B4-BE49-F238E27FC236}">
                  <a16:creationId xmlns:a16="http://schemas.microsoft.com/office/drawing/2014/main" id="{D324FB5B-89E2-49AA-A208-C38CFF783EF4}"/>
                </a:ext>
              </a:extLst>
            </p:cNvPr>
            <p:cNvSpPr/>
            <p:nvPr/>
          </p:nvSpPr>
          <p:spPr>
            <a:xfrm>
              <a:off x="4656475" y="1571400"/>
              <a:ext cx="62200" cy="53250"/>
            </a:xfrm>
            <a:custGeom>
              <a:avLst/>
              <a:gdLst/>
              <a:ahLst/>
              <a:cxnLst/>
              <a:rect l="l" t="t" r="r" b="b"/>
              <a:pathLst>
                <a:path w="2488" h="2130" extrusionOk="0">
                  <a:moveTo>
                    <a:pt x="1065" y="1"/>
                  </a:moveTo>
                  <a:cubicBezTo>
                    <a:pt x="472" y="1"/>
                    <a:pt x="0" y="472"/>
                    <a:pt x="0" y="1066"/>
                  </a:cubicBezTo>
                  <a:cubicBezTo>
                    <a:pt x="0" y="1703"/>
                    <a:pt x="525" y="2129"/>
                    <a:pt x="1070" y="2129"/>
                  </a:cubicBezTo>
                  <a:cubicBezTo>
                    <a:pt x="1331" y="2129"/>
                    <a:pt x="1597" y="2032"/>
                    <a:pt x="1813" y="1813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47" name="Google Shape;3697;p68">
              <a:extLst>
                <a:ext uri="{FF2B5EF4-FFF2-40B4-BE49-F238E27FC236}">
                  <a16:creationId xmlns:a16="http://schemas.microsoft.com/office/drawing/2014/main" id="{A7C30E88-AD8D-42E7-8237-B2E858F48866}"/>
                </a:ext>
              </a:extLst>
            </p:cNvPr>
            <p:cNvSpPr/>
            <p:nvPr/>
          </p:nvSpPr>
          <p:spPr>
            <a:xfrm>
              <a:off x="4656475" y="1647400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72" y="9"/>
                    <a:pt x="0" y="481"/>
                    <a:pt x="0" y="1066"/>
                  </a:cubicBezTo>
                  <a:cubicBezTo>
                    <a:pt x="0" y="1710"/>
                    <a:pt x="525" y="2138"/>
                    <a:pt x="1071" y="2138"/>
                  </a:cubicBezTo>
                  <a:cubicBezTo>
                    <a:pt x="1332" y="2138"/>
                    <a:pt x="1598" y="2040"/>
                    <a:pt x="1813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48" name="Google Shape;3698;p68">
              <a:extLst>
                <a:ext uri="{FF2B5EF4-FFF2-40B4-BE49-F238E27FC236}">
                  <a16:creationId xmlns:a16="http://schemas.microsoft.com/office/drawing/2014/main" id="{3341212F-3D61-40B7-82FC-B4FA55B32666}"/>
                </a:ext>
              </a:extLst>
            </p:cNvPr>
            <p:cNvSpPr/>
            <p:nvPr/>
          </p:nvSpPr>
          <p:spPr>
            <a:xfrm>
              <a:off x="4656475" y="1723625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1"/>
                  </a:moveTo>
                  <a:cubicBezTo>
                    <a:pt x="472" y="1"/>
                    <a:pt x="0" y="480"/>
                    <a:pt x="0" y="1065"/>
                  </a:cubicBezTo>
                  <a:cubicBezTo>
                    <a:pt x="0" y="1709"/>
                    <a:pt x="525" y="2133"/>
                    <a:pt x="1072" y="2133"/>
                  </a:cubicBezTo>
                  <a:cubicBezTo>
                    <a:pt x="1332" y="2133"/>
                    <a:pt x="1598" y="2037"/>
                    <a:pt x="1813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49" name="Google Shape;3699;p68">
              <a:extLst>
                <a:ext uri="{FF2B5EF4-FFF2-40B4-BE49-F238E27FC236}">
                  <a16:creationId xmlns:a16="http://schemas.microsoft.com/office/drawing/2014/main" id="{D01AFC45-FD72-4FF9-AB93-54ED10BD2D27}"/>
                </a:ext>
              </a:extLst>
            </p:cNvPr>
            <p:cNvSpPr/>
            <p:nvPr/>
          </p:nvSpPr>
          <p:spPr>
            <a:xfrm>
              <a:off x="4656475" y="1799850"/>
              <a:ext cx="62200" cy="53325"/>
            </a:xfrm>
            <a:custGeom>
              <a:avLst/>
              <a:gdLst/>
              <a:ahLst/>
              <a:cxnLst/>
              <a:rect l="l" t="t" r="r" b="b"/>
              <a:pathLst>
                <a:path w="2488" h="2133" extrusionOk="0">
                  <a:moveTo>
                    <a:pt x="1065" y="0"/>
                  </a:moveTo>
                  <a:cubicBezTo>
                    <a:pt x="472" y="0"/>
                    <a:pt x="0" y="480"/>
                    <a:pt x="0" y="1065"/>
                  </a:cubicBezTo>
                  <a:cubicBezTo>
                    <a:pt x="0" y="1709"/>
                    <a:pt x="525" y="2133"/>
                    <a:pt x="1072" y="2133"/>
                  </a:cubicBezTo>
                  <a:cubicBezTo>
                    <a:pt x="1332" y="2133"/>
                    <a:pt x="1598" y="2036"/>
                    <a:pt x="1813" y="1821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50" name="Google Shape;3700;p68">
              <a:extLst>
                <a:ext uri="{FF2B5EF4-FFF2-40B4-BE49-F238E27FC236}">
                  <a16:creationId xmlns:a16="http://schemas.microsoft.com/office/drawing/2014/main" id="{400A5828-7233-4EEA-8E4F-39DC228EC4BC}"/>
                </a:ext>
              </a:extLst>
            </p:cNvPr>
            <p:cNvSpPr/>
            <p:nvPr/>
          </p:nvSpPr>
          <p:spPr>
            <a:xfrm>
              <a:off x="4656475" y="1876050"/>
              <a:ext cx="62200" cy="53275"/>
            </a:xfrm>
            <a:custGeom>
              <a:avLst/>
              <a:gdLst/>
              <a:ahLst/>
              <a:cxnLst/>
              <a:rect l="l" t="t" r="r" b="b"/>
              <a:pathLst>
                <a:path w="2488" h="2131" extrusionOk="0">
                  <a:moveTo>
                    <a:pt x="1065" y="1"/>
                  </a:moveTo>
                  <a:cubicBezTo>
                    <a:pt x="472" y="1"/>
                    <a:pt x="0" y="472"/>
                    <a:pt x="0" y="1066"/>
                  </a:cubicBezTo>
                  <a:cubicBezTo>
                    <a:pt x="0" y="1707"/>
                    <a:pt x="522" y="2131"/>
                    <a:pt x="1067" y="2131"/>
                  </a:cubicBezTo>
                  <a:cubicBezTo>
                    <a:pt x="1329" y="2131"/>
                    <a:pt x="1596" y="2033"/>
                    <a:pt x="1813" y="1813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51" name="Google Shape;3701;p68">
              <a:extLst>
                <a:ext uri="{FF2B5EF4-FFF2-40B4-BE49-F238E27FC236}">
                  <a16:creationId xmlns:a16="http://schemas.microsoft.com/office/drawing/2014/main" id="{B1A96919-A0CA-42DF-A20F-874EB5F5E6B4}"/>
                </a:ext>
              </a:extLst>
            </p:cNvPr>
            <p:cNvSpPr/>
            <p:nvPr/>
          </p:nvSpPr>
          <p:spPr>
            <a:xfrm>
              <a:off x="4656475" y="1952050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72" y="9"/>
                    <a:pt x="0" y="481"/>
                    <a:pt x="0" y="1074"/>
                  </a:cubicBezTo>
                  <a:cubicBezTo>
                    <a:pt x="0" y="1712"/>
                    <a:pt x="525" y="2138"/>
                    <a:pt x="1070" y="2138"/>
                  </a:cubicBezTo>
                  <a:cubicBezTo>
                    <a:pt x="1331" y="2138"/>
                    <a:pt x="1597" y="2040"/>
                    <a:pt x="1813" y="1822"/>
                  </a:cubicBezTo>
                  <a:cubicBezTo>
                    <a:pt x="2488" y="1155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52" name="Google Shape;3702;p68">
              <a:extLst>
                <a:ext uri="{FF2B5EF4-FFF2-40B4-BE49-F238E27FC236}">
                  <a16:creationId xmlns:a16="http://schemas.microsoft.com/office/drawing/2014/main" id="{8C5CD617-1281-4F6E-BE27-4FF70BE1FD0C}"/>
                </a:ext>
              </a:extLst>
            </p:cNvPr>
            <p:cNvSpPr/>
            <p:nvPr/>
          </p:nvSpPr>
          <p:spPr>
            <a:xfrm>
              <a:off x="4656475" y="2028275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72" y="1"/>
                    <a:pt x="0" y="480"/>
                    <a:pt x="0" y="1065"/>
                  </a:cubicBezTo>
                  <a:cubicBezTo>
                    <a:pt x="0" y="1709"/>
                    <a:pt x="525" y="2137"/>
                    <a:pt x="1071" y="2137"/>
                  </a:cubicBezTo>
                  <a:cubicBezTo>
                    <a:pt x="1332" y="2137"/>
                    <a:pt x="1598" y="2040"/>
                    <a:pt x="1813" y="1821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53" name="Google Shape;3703;p68">
              <a:extLst>
                <a:ext uri="{FF2B5EF4-FFF2-40B4-BE49-F238E27FC236}">
                  <a16:creationId xmlns:a16="http://schemas.microsoft.com/office/drawing/2014/main" id="{47DC14A4-E186-4D32-B505-28689F523775}"/>
                </a:ext>
              </a:extLst>
            </p:cNvPr>
            <p:cNvSpPr/>
            <p:nvPr/>
          </p:nvSpPr>
          <p:spPr>
            <a:xfrm>
              <a:off x="4656475" y="2104500"/>
              <a:ext cx="62200" cy="53325"/>
            </a:xfrm>
            <a:custGeom>
              <a:avLst/>
              <a:gdLst/>
              <a:ahLst/>
              <a:cxnLst/>
              <a:rect l="l" t="t" r="r" b="b"/>
              <a:pathLst>
                <a:path w="2488" h="2133" extrusionOk="0">
                  <a:moveTo>
                    <a:pt x="1065" y="0"/>
                  </a:moveTo>
                  <a:cubicBezTo>
                    <a:pt x="472" y="0"/>
                    <a:pt x="0" y="480"/>
                    <a:pt x="0" y="1065"/>
                  </a:cubicBezTo>
                  <a:cubicBezTo>
                    <a:pt x="0" y="1709"/>
                    <a:pt x="525" y="2133"/>
                    <a:pt x="1072" y="2133"/>
                  </a:cubicBezTo>
                  <a:cubicBezTo>
                    <a:pt x="1332" y="2133"/>
                    <a:pt x="1598" y="2036"/>
                    <a:pt x="1813" y="1821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54" name="Google Shape;3704;p68">
              <a:extLst>
                <a:ext uri="{FF2B5EF4-FFF2-40B4-BE49-F238E27FC236}">
                  <a16:creationId xmlns:a16="http://schemas.microsoft.com/office/drawing/2014/main" id="{5A2DDE2B-16AD-4BBF-8574-54386C1CC406}"/>
                </a:ext>
              </a:extLst>
            </p:cNvPr>
            <p:cNvSpPr/>
            <p:nvPr/>
          </p:nvSpPr>
          <p:spPr>
            <a:xfrm>
              <a:off x="4656475" y="2180700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1"/>
                  </a:moveTo>
                  <a:cubicBezTo>
                    <a:pt x="472" y="1"/>
                    <a:pt x="0" y="480"/>
                    <a:pt x="0" y="1066"/>
                  </a:cubicBezTo>
                  <a:cubicBezTo>
                    <a:pt x="0" y="1709"/>
                    <a:pt x="525" y="2133"/>
                    <a:pt x="1072" y="2133"/>
                  </a:cubicBezTo>
                  <a:cubicBezTo>
                    <a:pt x="1332" y="2133"/>
                    <a:pt x="1598" y="2037"/>
                    <a:pt x="1813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55" name="Google Shape;3705;p68">
              <a:extLst>
                <a:ext uri="{FF2B5EF4-FFF2-40B4-BE49-F238E27FC236}">
                  <a16:creationId xmlns:a16="http://schemas.microsoft.com/office/drawing/2014/main" id="{3CAA2D7D-4C44-42FC-8543-88016A6407F7}"/>
                </a:ext>
              </a:extLst>
            </p:cNvPr>
            <p:cNvSpPr/>
            <p:nvPr/>
          </p:nvSpPr>
          <p:spPr>
            <a:xfrm>
              <a:off x="4656475" y="2256925"/>
              <a:ext cx="62350" cy="53425"/>
            </a:xfrm>
            <a:custGeom>
              <a:avLst/>
              <a:gdLst/>
              <a:ahLst/>
              <a:cxnLst/>
              <a:rect l="l" t="t" r="r" b="b"/>
              <a:pathLst>
                <a:path w="2494" h="2137" extrusionOk="0">
                  <a:moveTo>
                    <a:pt x="1075" y="0"/>
                  </a:moveTo>
                  <a:cubicBezTo>
                    <a:pt x="1072" y="0"/>
                    <a:pt x="1068" y="0"/>
                    <a:pt x="1065" y="0"/>
                  </a:cubicBezTo>
                  <a:cubicBezTo>
                    <a:pt x="472" y="0"/>
                    <a:pt x="0" y="480"/>
                    <a:pt x="0" y="1065"/>
                  </a:cubicBezTo>
                  <a:cubicBezTo>
                    <a:pt x="0" y="1709"/>
                    <a:pt x="525" y="2137"/>
                    <a:pt x="1074" y="2137"/>
                  </a:cubicBezTo>
                  <a:cubicBezTo>
                    <a:pt x="1336" y="2137"/>
                    <a:pt x="1603" y="2039"/>
                    <a:pt x="1821" y="1821"/>
                  </a:cubicBezTo>
                  <a:cubicBezTo>
                    <a:pt x="2494" y="1149"/>
                    <a:pt x="2020" y="0"/>
                    <a:pt x="107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56" name="Google Shape;3706;p68">
              <a:extLst>
                <a:ext uri="{FF2B5EF4-FFF2-40B4-BE49-F238E27FC236}">
                  <a16:creationId xmlns:a16="http://schemas.microsoft.com/office/drawing/2014/main" id="{A2A5679F-B811-4B3B-A4D7-23A25B6EA7EC}"/>
                </a:ext>
              </a:extLst>
            </p:cNvPr>
            <p:cNvSpPr/>
            <p:nvPr/>
          </p:nvSpPr>
          <p:spPr>
            <a:xfrm>
              <a:off x="4656475" y="2333125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72" y="1"/>
                    <a:pt x="0" y="480"/>
                    <a:pt x="0" y="1066"/>
                  </a:cubicBezTo>
                  <a:cubicBezTo>
                    <a:pt x="0" y="1709"/>
                    <a:pt x="525" y="2137"/>
                    <a:pt x="1071" y="2137"/>
                  </a:cubicBezTo>
                  <a:cubicBezTo>
                    <a:pt x="1332" y="2137"/>
                    <a:pt x="1598" y="2040"/>
                    <a:pt x="1813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57" name="Google Shape;3707;p68">
              <a:extLst>
                <a:ext uri="{FF2B5EF4-FFF2-40B4-BE49-F238E27FC236}">
                  <a16:creationId xmlns:a16="http://schemas.microsoft.com/office/drawing/2014/main" id="{7739AC9C-9322-4264-814B-C70FCF36DC3C}"/>
                </a:ext>
              </a:extLst>
            </p:cNvPr>
            <p:cNvSpPr/>
            <p:nvPr/>
          </p:nvSpPr>
          <p:spPr>
            <a:xfrm>
              <a:off x="4656475" y="2409350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0"/>
                  </a:moveTo>
                  <a:cubicBezTo>
                    <a:pt x="472" y="0"/>
                    <a:pt x="0" y="480"/>
                    <a:pt x="0" y="1065"/>
                  </a:cubicBezTo>
                  <a:cubicBezTo>
                    <a:pt x="0" y="1709"/>
                    <a:pt x="525" y="2133"/>
                    <a:pt x="1072" y="2133"/>
                  </a:cubicBezTo>
                  <a:cubicBezTo>
                    <a:pt x="1332" y="2133"/>
                    <a:pt x="1598" y="2036"/>
                    <a:pt x="1813" y="1821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58" name="Google Shape;3708;p68">
              <a:extLst>
                <a:ext uri="{FF2B5EF4-FFF2-40B4-BE49-F238E27FC236}">
                  <a16:creationId xmlns:a16="http://schemas.microsoft.com/office/drawing/2014/main" id="{2462DFE9-2419-470D-AABC-596E6C71C601}"/>
                </a:ext>
              </a:extLst>
            </p:cNvPr>
            <p:cNvSpPr/>
            <p:nvPr/>
          </p:nvSpPr>
          <p:spPr>
            <a:xfrm>
              <a:off x="4732475" y="2409350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74" y="0"/>
                  </a:moveTo>
                  <a:cubicBezTo>
                    <a:pt x="480" y="0"/>
                    <a:pt x="9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6" y="2133"/>
                    <a:pt x="1604" y="2036"/>
                    <a:pt x="1822" y="1821"/>
                  </a:cubicBezTo>
                  <a:cubicBezTo>
                    <a:pt x="2496" y="1146"/>
                    <a:pt x="2017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59" name="Google Shape;3709;p68">
              <a:extLst>
                <a:ext uri="{FF2B5EF4-FFF2-40B4-BE49-F238E27FC236}">
                  <a16:creationId xmlns:a16="http://schemas.microsoft.com/office/drawing/2014/main" id="{7EFD6528-C4D9-4C4D-B19D-9F7D1ECA1518}"/>
                </a:ext>
              </a:extLst>
            </p:cNvPr>
            <p:cNvSpPr/>
            <p:nvPr/>
          </p:nvSpPr>
          <p:spPr>
            <a:xfrm>
              <a:off x="4732475" y="2485550"/>
              <a:ext cx="62425" cy="53300"/>
            </a:xfrm>
            <a:custGeom>
              <a:avLst/>
              <a:gdLst/>
              <a:ahLst/>
              <a:cxnLst/>
              <a:rect l="l" t="t" r="r" b="b"/>
              <a:pathLst>
                <a:path w="2497" h="2132" extrusionOk="0">
                  <a:moveTo>
                    <a:pt x="1074" y="1"/>
                  </a:moveTo>
                  <a:cubicBezTo>
                    <a:pt x="480" y="1"/>
                    <a:pt x="1" y="472"/>
                    <a:pt x="1" y="1066"/>
                  </a:cubicBezTo>
                  <a:cubicBezTo>
                    <a:pt x="1" y="1708"/>
                    <a:pt x="526" y="2131"/>
                    <a:pt x="1073" y="2131"/>
                  </a:cubicBezTo>
                  <a:cubicBezTo>
                    <a:pt x="1337" y="2131"/>
                    <a:pt x="1605" y="2033"/>
                    <a:pt x="1822" y="1814"/>
                  </a:cubicBezTo>
                  <a:cubicBezTo>
                    <a:pt x="2496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60" name="Google Shape;3710;p68">
              <a:extLst>
                <a:ext uri="{FF2B5EF4-FFF2-40B4-BE49-F238E27FC236}">
                  <a16:creationId xmlns:a16="http://schemas.microsoft.com/office/drawing/2014/main" id="{F7AFA8E5-9275-44F6-93EB-E98383EF56B5}"/>
                </a:ext>
              </a:extLst>
            </p:cNvPr>
            <p:cNvSpPr/>
            <p:nvPr/>
          </p:nvSpPr>
          <p:spPr>
            <a:xfrm>
              <a:off x="4808700" y="1495200"/>
              <a:ext cx="62400" cy="53325"/>
            </a:xfrm>
            <a:custGeom>
              <a:avLst/>
              <a:gdLst/>
              <a:ahLst/>
              <a:cxnLst/>
              <a:rect l="l" t="t" r="r" b="b"/>
              <a:pathLst>
                <a:path w="2496" h="2133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5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96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61" name="Google Shape;3711;p68">
              <a:extLst>
                <a:ext uri="{FF2B5EF4-FFF2-40B4-BE49-F238E27FC236}">
                  <a16:creationId xmlns:a16="http://schemas.microsoft.com/office/drawing/2014/main" id="{FFC41A1D-CD5B-4C3D-BFDC-0F36C2096D8E}"/>
                </a:ext>
              </a:extLst>
            </p:cNvPr>
            <p:cNvSpPr/>
            <p:nvPr/>
          </p:nvSpPr>
          <p:spPr>
            <a:xfrm>
              <a:off x="4808700" y="1571400"/>
              <a:ext cx="62400" cy="53250"/>
            </a:xfrm>
            <a:custGeom>
              <a:avLst/>
              <a:gdLst/>
              <a:ahLst/>
              <a:cxnLst/>
              <a:rect l="l" t="t" r="r" b="b"/>
              <a:pathLst>
                <a:path w="2496" h="2130" extrusionOk="0">
                  <a:moveTo>
                    <a:pt x="1065" y="1"/>
                  </a:moveTo>
                  <a:cubicBezTo>
                    <a:pt x="480" y="1"/>
                    <a:pt x="0" y="472"/>
                    <a:pt x="0" y="1066"/>
                  </a:cubicBezTo>
                  <a:cubicBezTo>
                    <a:pt x="0" y="1703"/>
                    <a:pt x="525" y="2129"/>
                    <a:pt x="1073" y="2129"/>
                  </a:cubicBezTo>
                  <a:cubicBezTo>
                    <a:pt x="1335" y="2129"/>
                    <a:pt x="1603" y="2032"/>
                    <a:pt x="1821" y="1813"/>
                  </a:cubicBezTo>
                  <a:cubicBezTo>
                    <a:pt x="2496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62" name="Google Shape;3712;p68">
              <a:extLst>
                <a:ext uri="{FF2B5EF4-FFF2-40B4-BE49-F238E27FC236}">
                  <a16:creationId xmlns:a16="http://schemas.microsoft.com/office/drawing/2014/main" id="{DE591F2E-A7C6-4162-84A8-60C928B3ACE7}"/>
                </a:ext>
              </a:extLst>
            </p:cNvPr>
            <p:cNvSpPr/>
            <p:nvPr/>
          </p:nvSpPr>
          <p:spPr>
            <a:xfrm>
              <a:off x="4808700" y="1647400"/>
              <a:ext cx="62400" cy="53450"/>
            </a:xfrm>
            <a:custGeom>
              <a:avLst/>
              <a:gdLst/>
              <a:ahLst/>
              <a:cxnLst/>
              <a:rect l="l" t="t" r="r" b="b"/>
              <a:pathLst>
                <a:path w="2496" h="2138" extrusionOk="0">
                  <a:moveTo>
                    <a:pt x="1065" y="1"/>
                  </a:moveTo>
                  <a:cubicBezTo>
                    <a:pt x="480" y="9"/>
                    <a:pt x="0" y="481"/>
                    <a:pt x="0" y="1066"/>
                  </a:cubicBezTo>
                  <a:cubicBezTo>
                    <a:pt x="0" y="1710"/>
                    <a:pt x="525" y="2138"/>
                    <a:pt x="1074" y="2138"/>
                  </a:cubicBezTo>
                  <a:cubicBezTo>
                    <a:pt x="1336" y="2138"/>
                    <a:pt x="1603" y="2040"/>
                    <a:pt x="1821" y="1822"/>
                  </a:cubicBezTo>
                  <a:cubicBezTo>
                    <a:pt x="2496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63" name="Google Shape;3713;p68">
              <a:extLst>
                <a:ext uri="{FF2B5EF4-FFF2-40B4-BE49-F238E27FC236}">
                  <a16:creationId xmlns:a16="http://schemas.microsoft.com/office/drawing/2014/main" id="{2ECFD68C-6A40-4236-8D74-580FADF138AB}"/>
                </a:ext>
              </a:extLst>
            </p:cNvPr>
            <p:cNvSpPr/>
            <p:nvPr/>
          </p:nvSpPr>
          <p:spPr>
            <a:xfrm>
              <a:off x="4808700" y="1723625"/>
              <a:ext cx="62400" cy="53350"/>
            </a:xfrm>
            <a:custGeom>
              <a:avLst/>
              <a:gdLst/>
              <a:ahLst/>
              <a:cxnLst/>
              <a:rect l="l" t="t" r="r" b="b"/>
              <a:pathLst>
                <a:path w="2496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5"/>
                  </a:cubicBezTo>
                  <a:cubicBezTo>
                    <a:pt x="0" y="1709"/>
                    <a:pt x="525" y="2133"/>
                    <a:pt x="1074" y="2133"/>
                  </a:cubicBezTo>
                  <a:cubicBezTo>
                    <a:pt x="1336" y="2133"/>
                    <a:pt x="1603" y="2037"/>
                    <a:pt x="1821" y="1822"/>
                  </a:cubicBezTo>
                  <a:cubicBezTo>
                    <a:pt x="2496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64" name="Google Shape;3714;p68">
              <a:extLst>
                <a:ext uri="{FF2B5EF4-FFF2-40B4-BE49-F238E27FC236}">
                  <a16:creationId xmlns:a16="http://schemas.microsoft.com/office/drawing/2014/main" id="{B69D55C0-8398-4D3B-86A6-51701E60C6B5}"/>
                </a:ext>
              </a:extLst>
            </p:cNvPr>
            <p:cNvSpPr/>
            <p:nvPr/>
          </p:nvSpPr>
          <p:spPr>
            <a:xfrm>
              <a:off x="4808700" y="1799850"/>
              <a:ext cx="62400" cy="53325"/>
            </a:xfrm>
            <a:custGeom>
              <a:avLst/>
              <a:gdLst/>
              <a:ahLst/>
              <a:cxnLst/>
              <a:rect l="l" t="t" r="r" b="b"/>
              <a:pathLst>
                <a:path w="2496" h="2133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5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96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65" name="Google Shape;3715;p68">
              <a:extLst>
                <a:ext uri="{FF2B5EF4-FFF2-40B4-BE49-F238E27FC236}">
                  <a16:creationId xmlns:a16="http://schemas.microsoft.com/office/drawing/2014/main" id="{C8A5F950-DDD3-4CDA-BD4F-1B97E1140AA7}"/>
                </a:ext>
              </a:extLst>
            </p:cNvPr>
            <p:cNvSpPr/>
            <p:nvPr/>
          </p:nvSpPr>
          <p:spPr>
            <a:xfrm>
              <a:off x="4808700" y="1876050"/>
              <a:ext cx="62400" cy="53275"/>
            </a:xfrm>
            <a:custGeom>
              <a:avLst/>
              <a:gdLst/>
              <a:ahLst/>
              <a:cxnLst/>
              <a:rect l="l" t="t" r="r" b="b"/>
              <a:pathLst>
                <a:path w="2496" h="2131" extrusionOk="0">
                  <a:moveTo>
                    <a:pt x="1065" y="1"/>
                  </a:moveTo>
                  <a:cubicBezTo>
                    <a:pt x="480" y="1"/>
                    <a:pt x="0" y="472"/>
                    <a:pt x="0" y="1066"/>
                  </a:cubicBezTo>
                  <a:cubicBezTo>
                    <a:pt x="0" y="1707"/>
                    <a:pt x="522" y="2131"/>
                    <a:pt x="1069" y="2131"/>
                  </a:cubicBezTo>
                  <a:cubicBezTo>
                    <a:pt x="1333" y="2131"/>
                    <a:pt x="1602" y="2033"/>
                    <a:pt x="1821" y="1813"/>
                  </a:cubicBezTo>
                  <a:cubicBezTo>
                    <a:pt x="2496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66" name="Google Shape;3716;p68">
              <a:extLst>
                <a:ext uri="{FF2B5EF4-FFF2-40B4-BE49-F238E27FC236}">
                  <a16:creationId xmlns:a16="http://schemas.microsoft.com/office/drawing/2014/main" id="{A3E1EC16-F6C4-49E6-8BDC-934C89EB18B1}"/>
                </a:ext>
              </a:extLst>
            </p:cNvPr>
            <p:cNvSpPr/>
            <p:nvPr/>
          </p:nvSpPr>
          <p:spPr>
            <a:xfrm>
              <a:off x="4808700" y="1952050"/>
              <a:ext cx="62400" cy="53450"/>
            </a:xfrm>
            <a:custGeom>
              <a:avLst/>
              <a:gdLst/>
              <a:ahLst/>
              <a:cxnLst/>
              <a:rect l="l" t="t" r="r" b="b"/>
              <a:pathLst>
                <a:path w="2496" h="2138" extrusionOk="0">
                  <a:moveTo>
                    <a:pt x="1065" y="1"/>
                  </a:moveTo>
                  <a:cubicBezTo>
                    <a:pt x="480" y="9"/>
                    <a:pt x="0" y="481"/>
                    <a:pt x="0" y="1074"/>
                  </a:cubicBezTo>
                  <a:cubicBezTo>
                    <a:pt x="0" y="1712"/>
                    <a:pt x="525" y="2138"/>
                    <a:pt x="1073" y="2138"/>
                  </a:cubicBezTo>
                  <a:cubicBezTo>
                    <a:pt x="1335" y="2138"/>
                    <a:pt x="1603" y="2040"/>
                    <a:pt x="1821" y="1822"/>
                  </a:cubicBezTo>
                  <a:cubicBezTo>
                    <a:pt x="2496" y="1155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67" name="Google Shape;3717;p68">
              <a:extLst>
                <a:ext uri="{FF2B5EF4-FFF2-40B4-BE49-F238E27FC236}">
                  <a16:creationId xmlns:a16="http://schemas.microsoft.com/office/drawing/2014/main" id="{915398B7-29C8-4995-AE13-53C658A2EFDB}"/>
                </a:ext>
              </a:extLst>
            </p:cNvPr>
            <p:cNvSpPr/>
            <p:nvPr/>
          </p:nvSpPr>
          <p:spPr>
            <a:xfrm>
              <a:off x="4808700" y="2028275"/>
              <a:ext cx="62400" cy="53450"/>
            </a:xfrm>
            <a:custGeom>
              <a:avLst/>
              <a:gdLst/>
              <a:ahLst/>
              <a:cxnLst/>
              <a:rect l="l" t="t" r="r" b="b"/>
              <a:pathLst>
                <a:path w="2496" h="2138" extrusionOk="0">
                  <a:moveTo>
                    <a:pt x="1065" y="1"/>
                  </a:moveTo>
                  <a:cubicBezTo>
                    <a:pt x="480" y="1"/>
                    <a:pt x="0" y="480"/>
                    <a:pt x="0" y="1065"/>
                  </a:cubicBezTo>
                  <a:cubicBezTo>
                    <a:pt x="0" y="1709"/>
                    <a:pt x="525" y="2137"/>
                    <a:pt x="1074" y="2137"/>
                  </a:cubicBezTo>
                  <a:cubicBezTo>
                    <a:pt x="1336" y="2137"/>
                    <a:pt x="1603" y="2040"/>
                    <a:pt x="1821" y="1821"/>
                  </a:cubicBezTo>
                  <a:cubicBezTo>
                    <a:pt x="2496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68" name="Google Shape;3718;p68">
              <a:extLst>
                <a:ext uri="{FF2B5EF4-FFF2-40B4-BE49-F238E27FC236}">
                  <a16:creationId xmlns:a16="http://schemas.microsoft.com/office/drawing/2014/main" id="{52C85D69-C500-4FD5-86A4-F0E1EB2DEA59}"/>
                </a:ext>
              </a:extLst>
            </p:cNvPr>
            <p:cNvSpPr/>
            <p:nvPr/>
          </p:nvSpPr>
          <p:spPr>
            <a:xfrm>
              <a:off x="4808700" y="2104500"/>
              <a:ext cx="62400" cy="53325"/>
            </a:xfrm>
            <a:custGeom>
              <a:avLst/>
              <a:gdLst/>
              <a:ahLst/>
              <a:cxnLst/>
              <a:rect l="l" t="t" r="r" b="b"/>
              <a:pathLst>
                <a:path w="2496" h="2133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5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96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69" name="Google Shape;3719;p68">
              <a:extLst>
                <a:ext uri="{FF2B5EF4-FFF2-40B4-BE49-F238E27FC236}">
                  <a16:creationId xmlns:a16="http://schemas.microsoft.com/office/drawing/2014/main" id="{98781DDD-AFBE-4354-A990-D90EB6F96805}"/>
                </a:ext>
              </a:extLst>
            </p:cNvPr>
            <p:cNvSpPr/>
            <p:nvPr/>
          </p:nvSpPr>
          <p:spPr>
            <a:xfrm>
              <a:off x="4808700" y="2180700"/>
              <a:ext cx="62400" cy="53350"/>
            </a:xfrm>
            <a:custGeom>
              <a:avLst/>
              <a:gdLst/>
              <a:ahLst/>
              <a:cxnLst/>
              <a:rect l="l" t="t" r="r" b="b"/>
              <a:pathLst>
                <a:path w="2496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6"/>
                  </a:cubicBezTo>
                  <a:cubicBezTo>
                    <a:pt x="0" y="1709"/>
                    <a:pt x="525" y="2133"/>
                    <a:pt x="1074" y="2133"/>
                  </a:cubicBezTo>
                  <a:cubicBezTo>
                    <a:pt x="1336" y="2133"/>
                    <a:pt x="1603" y="2037"/>
                    <a:pt x="1821" y="1822"/>
                  </a:cubicBezTo>
                  <a:cubicBezTo>
                    <a:pt x="2496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70" name="Google Shape;3720;p68">
              <a:extLst>
                <a:ext uri="{FF2B5EF4-FFF2-40B4-BE49-F238E27FC236}">
                  <a16:creationId xmlns:a16="http://schemas.microsoft.com/office/drawing/2014/main" id="{15347F5A-160E-4C4D-91BA-2E425EE35BBE}"/>
                </a:ext>
              </a:extLst>
            </p:cNvPr>
            <p:cNvSpPr/>
            <p:nvPr/>
          </p:nvSpPr>
          <p:spPr>
            <a:xfrm>
              <a:off x="4808700" y="2256925"/>
              <a:ext cx="62550" cy="53425"/>
            </a:xfrm>
            <a:custGeom>
              <a:avLst/>
              <a:gdLst/>
              <a:ahLst/>
              <a:cxnLst/>
              <a:rect l="l" t="t" r="r" b="b"/>
              <a:pathLst>
                <a:path w="2502" h="2137" extrusionOk="0">
                  <a:moveTo>
                    <a:pt x="1075" y="0"/>
                  </a:moveTo>
                  <a:cubicBezTo>
                    <a:pt x="1072" y="0"/>
                    <a:pt x="1068" y="0"/>
                    <a:pt x="1065" y="0"/>
                  </a:cubicBez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9" y="2137"/>
                    <a:pt x="1080" y="2137"/>
                  </a:cubicBezTo>
                  <a:cubicBezTo>
                    <a:pt x="1343" y="2137"/>
                    <a:pt x="1611" y="2039"/>
                    <a:pt x="1829" y="1821"/>
                  </a:cubicBezTo>
                  <a:cubicBezTo>
                    <a:pt x="2502" y="1149"/>
                    <a:pt x="2028" y="0"/>
                    <a:pt x="107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71" name="Google Shape;3721;p68">
              <a:extLst>
                <a:ext uri="{FF2B5EF4-FFF2-40B4-BE49-F238E27FC236}">
                  <a16:creationId xmlns:a16="http://schemas.microsoft.com/office/drawing/2014/main" id="{F129BD1A-67EF-4F7B-9575-25A425CB1E67}"/>
                </a:ext>
              </a:extLst>
            </p:cNvPr>
            <p:cNvSpPr/>
            <p:nvPr/>
          </p:nvSpPr>
          <p:spPr>
            <a:xfrm>
              <a:off x="4808700" y="2333125"/>
              <a:ext cx="62400" cy="53450"/>
            </a:xfrm>
            <a:custGeom>
              <a:avLst/>
              <a:gdLst/>
              <a:ahLst/>
              <a:cxnLst/>
              <a:rect l="l" t="t" r="r" b="b"/>
              <a:pathLst>
                <a:path w="2496" h="2138" extrusionOk="0">
                  <a:moveTo>
                    <a:pt x="1065" y="1"/>
                  </a:moveTo>
                  <a:cubicBezTo>
                    <a:pt x="480" y="1"/>
                    <a:pt x="0" y="480"/>
                    <a:pt x="0" y="1066"/>
                  </a:cubicBezTo>
                  <a:cubicBezTo>
                    <a:pt x="0" y="1709"/>
                    <a:pt x="525" y="2137"/>
                    <a:pt x="1074" y="2137"/>
                  </a:cubicBezTo>
                  <a:cubicBezTo>
                    <a:pt x="1336" y="2137"/>
                    <a:pt x="1603" y="2040"/>
                    <a:pt x="1821" y="1822"/>
                  </a:cubicBezTo>
                  <a:cubicBezTo>
                    <a:pt x="2496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72" name="Google Shape;3722;p68">
              <a:extLst>
                <a:ext uri="{FF2B5EF4-FFF2-40B4-BE49-F238E27FC236}">
                  <a16:creationId xmlns:a16="http://schemas.microsoft.com/office/drawing/2014/main" id="{5C6EF25F-CBE3-434A-94B9-D7DD5DDF5937}"/>
                </a:ext>
              </a:extLst>
            </p:cNvPr>
            <p:cNvSpPr/>
            <p:nvPr/>
          </p:nvSpPr>
          <p:spPr>
            <a:xfrm>
              <a:off x="4808700" y="2409350"/>
              <a:ext cx="62400" cy="53350"/>
            </a:xfrm>
            <a:custGeom>
              <a:avLst/>
              <a:gdLst/>
              <a:ahLst/>
              <a:cxnLst/>
              <a:rect l="l" t="t" r="r" b="b"/>
              <a:pathLst>
                <a:path w="2496" h="2134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5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96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73" name="Google Shape;3723;p68">
              <a:extLst>
                <a:ext uri="{FF2B5EF4-FFF2-40B4-BE49-F238E27FC236}">
                  <a16:creationId xmlns:a16="http://schemas.microsoft.com/office/drawing/2014/main" id="{A9E56CB0-BF04-4FF9-87BD-7DE44A593DCB}"/>
                </a:ext>
              </a:extLst>
            </p:cNvPr>
            <p:cNvSpPr/>
            <p:nvPr/>
          </p:nvSpPr>
          <p:spPr>
            <a:xfrm>
              <a:off x="4808700" y="2485550"/>
              <a:ext cx="62400" cy="53300"/>
            </a:xfrm>
            <a:custGeom>
              <a:avLst/>
              <a:gdLst/>
              <a:ahLst/>
              <a:cxnLst/>
              <a:rect l="l" t="t" r="r" b="b"/>
              <a:pathLst>
                <a:path w="2496" h="2132" extrusionOk="0">
                  <a:moveTo>
                    <a:pt x="1065" y="1"/>
                  </a:moveTo>
                  <a:cubicBezTo>
                    <a:pt x="480" y="1"/>
                    <a:pt x="0" y="480"/>
                    <a:pt x="0" y="1066"/>
                  </a:cubicBezTo>
                  <a:cubicBezTo>
                    <a:pt x="0" y="1708"/>
                    <a:pt x="522" y="2131"/>
                    <a:pt x="1069" y="2131"/>
                  </a:cubicBezTo>
                  <a:cubicBezTo>
                    <a:pt x="1333" y="2131"/>
                    <a:pt x="1602" y="2033"/>
                    <a:pt x="1821" y="1814"/>
                  </a:cubicBezTo>
                  <a:cubicBezTo>
                    <a:pt x="2496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74" name="Google Shape;3724;p68">
              <a:extLst>
                <a:ext uri="{FF2B5EF4-FFF2-40B4-BE49-F238E27FC236}">
                  <a16:creationId xmlns:a16="http://schemas.microsoft.com/office/drawing/2014/main" id="{23976294-D0DA-4FAC-A0B4-A532DA6E0A75}"/>
                </a:ext>
              </a:extLst>
            </p:cNvPr>
            <p:cNvSpPr/>
            <p:nvPr/>
          </p:nvSpPr>
          <p:spPr>
            <a:xfrm>
              <a:off x="4884900" y="1495200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6" y="0"/>
                  </a:moveTo>
                  <a:cubicBezTo>
                    <a:pt x="480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6" y="2133"/>
                    <a:pt x="1604" y="2036"/>
                    <a:pt x="1822" y="1821"/>
                  </a:cubicBezTo>
                  <a:cubicBezTo>
                    <a:pt x="2488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75" name="Google Shape;3725;p68">
              <a:extLst>
                <a:ext uri="{FF2B5EF4-FFF2-40B4-BE49-F238E27FC236}">
                  <a16:creationId xmlns:a16="http://schemas.microsoft.com/office/drawing/2014/main" id="{A2B295F3-071C-422D-B265-762C1D159D4D}"/>
                </a:ext>
              </a:extLst>
            </p:cNvPr>
            <p:cNvSpPr/>
            <p:nvPr/>
          </p:nvSpPr>
          <p:spPr>
            <a:xfrm>
              <a:off x="4884900" y="1571400"/>
              <a:ext cx="62225" cy="53250"/>
            </a:xfrm>
            <a:custGeom>
              <a:avLst/>
              <a:gdLst/>
              <a:ahLst/>
              <a:cxnLst/>
              <a:rect l="l" t="t" r="r" b="b"/>
              <a:pathLst>
                <a:path w="2489" h="2130" extrusionOk="0">
                  <a:moveTo>
                    <a:pt x="1066" y="1"/>
                  </a:moveTo>
                  <a:cubicBezTo>
                    <a:pt x="480" y="1"/>
                    <a:pt x="1" y="472"/>
                    <a:pt x="1" y="1066"/>
                  </a:cubicBezTo>
                  <a:cubicBezTo>
                    <a:pt x="1" y="1703"/>
                    <a:pt x="525" y="2129"/>
                    <a:pt x="1073" y="2129"/>
                  </a:cubicBezTo>
                  <a:cubicBezTo>
                    <a:pt x="1336" y="2129"/>
                    <a:pt x="1603" y="2032"/>
                    <a:pt x="1822" y="1813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76" name="Google Shape;3726;p68">
              <a:extLst>
                <a:ext uri="{FF2B5EF4-FFF2-40B4-BE49-F238E27FC236}">
                  <a16:creationId xmlns:a16="http://schemas.microsoft.com/office/drawing/2014/main" id="{5646A80B-0FCB-4A91-9AA7-6ABB359B7808}"/>
                </a:ext>
              </a:extLst>
            </p:cNvPr>
            <p:cNvSpPr/>
            <p:nvPr/>
          </p:nvSpPr>
          <p:spPr>
            <a:xfrm>
              <a:off x="4884900" y="164740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80" y="1"/>
                    <a:pt x="1" y="481"/>
                    <a:pt x="1" y="1066"/>
                  </a:cubicBezTo>
                  <a:cubicBezTo>
                    <a:pt x="1" y="1710"/>
                    <a:pt x="526" y="2138"/>
                    <a:pt x="1074" y="2138"/>
                  </a:cubicBezTo>
                  <a:cubicBezTo>
                    <a:pt x="1336" y="2138"/>
                    <a:pt x="1604" y="2040"/>
                    <a:pt x="1822" y="1822"/>
                  </a:cubicBezTo>
                  <a:cubicBezTo>
                    <a:pt x="2488" y="1155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77" name="Google Shape;3727;p68">
              <a:extLst>
                <a:ext uri="{FF2B5EF4-FFF2-40B4-BE49-F238E27FC236}">
                  <a16:creationId xmlns:a16="http://schemas.microsoft.com/office/drawing/2014/main" id="{03E17288-7D35-4277-ADC4-466AB6AFA1CB}"/>
                </a:ext>
              </a:extLst>
            </p:cNvPr>
            <p:cNvSpPr/>
            <p:nvPr/>
          </p:nvSpPr>
          <p:spPr>
            <a:xfrm>
              <a:off x="4884900" y="172362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80" y="1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6" y="2133"/>
                    <a:pt x="1604" y="2037"/>
                    <a:pt x="1822" y="1822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78" name="Google Shape;3728;p68">
              <a:extLst>
                <a:ext uri="{FF2B5EF4-FFF2-40B4-BE49-F238E27FC236}">
                  <a16:creationId xmlns:a16="http://schemas.microsoft.com/office/drawing/2014/main" id="{91DADD9C-92DC-4B18-8797-97BFD4FB33BD}"/>
                </a:ext>
              </a:extLst>
            </p:cNvPr>
            <p:cNvSpPr/>
            <p:nvPr/>
          </p:nvSpPr>
          <p:spPr>
            <a:xfrm>
              <a:off x="4884900" y="1799850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6" y="0"/>
                  </a:moveTo>
                  <a:cubicBezTo>
                    <a:pt x="480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6" y="2133"/>
                    <a:pt x="1604" y="2036"/>
                    <a:pt x="1822" y="1821"/>
                  </a:cubicBezTo>
                  <a:cubicBezTo>
                    <a:pt x="2488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79" name="Google Shape;3729;p68">
              <a:extLst>
                <a:ext uri="{FF2B5EF4-FFF2-40B4-BE49-F238E27FC236}">
                  <a16:creationId xmlns:a16="http://schemas.microsoft.com/office/drawing/2014/main" id="{B077B55D-B011-41A2-9479-0B731C1997DE}"/>
                </a:ext>
              </a:extLst>
            </p:cNvPr>
            <p:cNvSpPr/>
            <p:nvPr/>
          </p:nvSpPr>
          <p:spPr>
            <a:xfrm>
              <a:off x="4884900" y="187605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80" y="1"/>
                    <a:pt x="1" y="472"/>
                    <a:pt x="1" y="1066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6" y="2133"/>
                    <a:pt x="1604" y="2037"/>
                    <a:pt x="1822" y="1822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80" name="Google Shape;3730;p68">
              <a:extLst>
                <a:ext uri="{FF2B5EF4-FFF2-40B4-BE49-F238E27FC236}">
                  <a16:creationId xmlns:a16="http://schemas.microsoft.com/office/drawing/2014/main" id="{752C80F1-F2C3-44CD-BD9B-CBD8F2391C7C}"/>
                </a:ext>
              </a:extLst>
            </p:cNvPr>
            <p:cNvSpPr/>
            <p:nvPr/>
          </p:nvSpPr>
          <p:spPr>
            <a:xfrm>
              <a:off x="4884900" y="195205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80" y="9"/>
                    <a:pt x="1" y="481"/>
                    <a:pt x="1" y="1074"/>
                  </a:cubicBezTo>
                  <a:cubicBezTo>
                    <a:pt x="1" y="1712"/>
                    <a:pt x="525" y="2138"/>
                    <a:pt x="1073" y="2138"/>
                  </a:cubicBezTo>
                  <a:cubicBezTo>
                    <a:pt x="1336" y="2138"/>
                    <a:pt x="1603" y="2040"/>
                    <a:pt x="1822" y="1822"/>
                  </a:cubicBezTo>
                  <a:cubicBezTo>
                    <a:pt x="2488" y="1155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81" name="Google Shape;3731;p68">
              <a:extLst>
                <a:ext uri="{FF2B5EF4-FFF2-40B4-BE49-F238E27FC236}">
                  <a16:creationId xmlns:a16="http://schemas.microsoft.com/office/drawing/2014/main" id="{8E028DC5-5CA7-4935-AB11-FF5019C10C9E}"/>
                </a:ext>
              </a:extLst>
            </p:cNvPr>
            <p:cNvSpPr/>
            <p:nvPr/>
          </p:nvSpPr>
          <p:spPr>
            <a:xfrm>
              <a:off x="4884900" y="2028275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80" y="1"/>
                    <a:pt x="1" y="480"/>
                    <a:pt x="1" y="1065"/>
                  </a:cubicBezTo>
                  <a:cubicBezTo>
                    <a:pt x="1" y="1709"/>
                    <a:pt x="526" y="2137"/>
                    <a:pt x="1074" y="2137"/>
                  </a:cubicBezTo>
                  <a:cubicBezTo>
                    <a:pt x="1336" y="2137"/>
                    <a:pt x="1604" y="2040"/>
                    <a:pt x="1822" y="1821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82" name="Google Shape;3732;p68">
              <a:extLst>
                <a:ext uri="{FF2B5EF4-FFF2-40B4-BE49-F238E27FC236}">
                  <a16:creationId xmlns:a16="http://schemas.microsoft.com/office/drawing/2014/main" id="{433D2979-640E-42B5-92E4-F820CCC73E30}"/>
                </a:ext>
              </a:extLst>
            </p:cNvPr>
            <p:cNvSpPr/>
            <p:nvPr/>
          </p:nvSpPr>
          <p:spPr>
            <a:xfrm>
              <a:off x="4884900" y="2104500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6" y="0"/>
                  </a:moveTo>
                  <a:cubicBezTo>
                    <a:pt x="480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6" y="2133"/>
                    <a:pt x="1604" y="2036"/>
                    <a:pt x="1822" y="1821"/>
                  </a:cubicBezTo>
                  <a:cubicBezTo>
                    <a:pt x="2488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83" name="Google Shape;3733;p68">
              <a:extLst>
                <a:ext uri="{FF2B5EF4-FFF2-40B4-BE49-F238E27FC236}">
                  <a16:creationId xmlns:a16="http://schemas.microsoft.com/office/drawing/2014/main" id="{30C6F3C3-9B40-4173-9695-B55D16F4657F}"/>
                </a:ext>
              </a:extLst>
            </p:cNvPr>
            <p:cNvSpPr/>
            <p:nvPr/>
          </p:nvSpPr>
          <p:spPr>
            <a:xfrm>
              <a:off x="4884900" y="218070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80" y="1"/>
                    <a:pt x="1" y="480"/>
                    <a:pt x="1" y="1066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6" y="2133"/>
                    <a:pt x="1604" y="2037"/>
                    <a:pt x="1822" y="1822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84" name="Google Shape;3734;p68">
              <a:extLst>
                <a:ext uri="{FF2B5EF4-FFF2-40B4-BE49-F238E27FC236}">
                  <a16:creationId xmlns:a16="http://schemas.microsoft.com/office/drawing/2014/main" id="{3D3E978F-B71F-45A2-A205-A460641A7650}"/>
                </a:ext>
              </a:extLst>
            </p:cNvPr>
            <p:cNvSpPr/>
            <p:nvPr/>
          </p:nvSpPr>
          <p:spPr>
            <a:xfrm>
              <a:off x="4884900" y="2256925"/>
              <a:ext cx="62375" cy="53425"/>
            </a:xfrm>
            <a:custGeom>
              <a:avLst/>
              <a:gdLst/>
              <a:ahLst/>
              <a:cxnLst/>
              <a:rect l="l" t="t" r="r" b="b"/>
              <a:pathLst>
                <a:path w="2495" h="2137" extrusionOk="0">
                  <a:moveTo>
                    <a:pt x="1076" y="0"/>
                  </a:moveTo>
                  <a:cubicBezTo>
                    <a:pt x="1072" y="0"/>
                    <a:pt x="1069" y="0"/>
                    <a:pt x="1066" y="0"/>
                  </a:cubicBezTo>
                  <a:cubicBezTo>
                    <a:pt x="480" y="0"/>
                    <a:pt x="1" y="480"/>
                    <a:pt x="1" y="1065"/>
                  </a:cubicBezTo>
                  <a:cubicBezTo>
                    <a:pt x="1" y="1709"/>
                    <a:pt x="530" y="2137"/>
                    <a:pt x="1078" y="2137"/>
                  </a:cubicBezTo>
                  <a:cubicBezTo>
                    <a:pt x="1340" y="2137"/>
                    <a:pt x="1606" y="2039"/>
                    <a:pt x="1822" y="1821"/>
                  </a:cubicBezTo>
                  <a:cubicBezTo>
                    <a:pt x="2494" y="1149"/>
                    <a:pt x="2020" y="0"/>
                    <a:pt x="107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85" name="Google Shape;3735;p68">
              <a:extLst>
                <a:ext uri="{FF2B5EF4-FFF2-40B4-BE49-F238E27FC236}">
                  <a16:creationId xmlns:a16="http://schemas.microsoft.com/office/drawing/2014/main" id="{3B9FBC04-A071-43E2-9519-EBF78101122E}"/>
                </a:ext>
              </a:extLst>
            </p:cNvPr>
            <p:cNvSpPr/>
            <p:nvPr/>
          </p:nvSpPr>
          <p:spPr>
            <a:xfrm>
              <a:off x="4884900" y="2333125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80" y="1"/>
                    <a:pt x="1" y="480"/>
                    <a:pt x="1" y="1066"/>
                  </a:cubicBezTo>
                  <a:cubicBezTo>
                    <a:pt x="1" y="1709"/>
                    <a:pt x="526" y="2137"/>
                    <a:pt x="1074" y="2137"/>
                  </a:cubicBezTo>
                  <a:cubicBezTo>
                    <a:pt x="1336" y="2137"/>
                    <a:pt x="1604" y="2040"/>
                    <a:pt x="1822" y="1822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86" name="Google Shape;3736;p68">
              <a:extLst>
                <a:ext uri="{FF2B5EF4-FFF2-40B4-BE49-F238E27FC236}">
                  <a16:creationId xmlns:a16="http://schemas.microsoft.com/office/drawing/2014/main" id="{A931104C-AE7D-4D11-90D4-EAD1240FF326}"/>
                </a:ext>
              </a:extLst>
            </p:cNvPr>
            <p:cNvSpPr/>
            <p:nvPr/>
          </p:nvSpPr>
          <p:spPr>
            <a:xfrm>
              <a:off x="4884900" y="240935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0"/>
                  </a:moveTo>
                  <a:cubicBezTo>
                    <a:pt x="480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6" y="2133"/>
                    <a:pt x="1604" y="2036"/>
                    <a:pt x="1822" y="1821"/>
                  </a:cubicBezTo>
                  <a:cubicBezTo>
                    <a:pt x="2488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87" name="Google Shape;3737;p68">
              <a:extLst>
                <a:ext uri="{FF2B5EF4-FFF2-40B4-BE49-F238E27FC236}">
                  <a16:creationId xmlns:a16="http://schemas.microsoft.com/office/drawing/2014/main" id="{245BCDA4-FCC5-4ECA-9EAB-D4A5C5F8B465}"/>
                </a:ext>
              </a:extLst>
            </p:cNvPr>
            <p:cNvSpPr/>
            <p:nvPr/>
          </p:nvSpPr>
          <p:spPr>
            <a:xfrm>
              <a:off x="4884900" y="2485550"/>
              <a:ext cx="62225" cy="53300"/>
            </a:xfrm>
            <a:custGeom>
              <a:avLst/>
              <a:gdLst/>
              <a:ahLst/>
              <a:cxnLst/>
              <a:rect l="l" t="t" r="r" b="b"/>
              <a:pathLst>
                <a:path w="2489" h="2132" extrusionOk="0">
                  <a:moveTo>
                    <a:pt x="1066" y="1"/>
                  </a:moveTo>
                  <a:cubicBezTo>
                    <a:pt x="480" y="1"/>
                    <a:pt x="1" y="472"/>
                    <a:pt x="1" y="1066"/>
                  </a:cubicBezTo>
                  <a:cubicBezTo>
                    <a:pt x="1" y="1708"/>
                    <a:pt x="523" y="2131"/>
                    <a:pt x="1070" y="2131"/>
                  </a:cubicBezTo>
                  <a:cubicBezTo>
                    <a:pt x="1333" y="2131"/>
                    <a:pt x="1602" y="2033"/>
                    <a:pt x="1822" y="1814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88" name="Google Shape;3738;p68">
              <a:extLst>
                <a:ext uri="{FF2B5EF4-FFF2-40B4-BE49-F238E27FC236}">
                  <a16:creationId xmlns:a16="http://schemas.microsoft.com/office/drawing/2014/main" id="{C7A7CFEF-9E58-4E53-98DD-AF301610D57D}"/>
                </a:ext>
              </a:extLst>
            </p:cNvPr>
            <p:cNvSpPr/>
            <p:nvPr/>
          </p:nvSpPr>
          <p:spPr>
            <a:xfrm>
              <a:off x="4884900" y="2561575"/>
              <a:ext cx="62225" cy="53425"/>
            </a:xfrm>
            <a:custGeom>
              <a:avLst/>
              <a:gdLst/>
              <a:ahLst/>
              <a:cxnLst/>
              <a:rect l="l" t="t" r="r" b="b"/>
              <a:pathLst>
                <a:path w="2489" h="2137" extrusionOk="0">
                  <a:moveTo>
                    <a:pt x="1066" y="0"/>
                  </a:moveTo>
                  <a:cubicBezTo>
                    <a:pt x="480" y="8"/>
                    <a:pt x="1" y="480"/>
                    <a:pt x="1" y="1073"/>
                  </a:cubicBezTo>
                  <a:cubicBezTo>
                    <a:pt x="1" y="1711"/>
                    <a:pt x="525" y="2137"/>
                    <a:pt x="1073" y="2137"/>
                  </a:cubicBezTo>
                  <a:cubicBezTo>
                    <a:pt x="1336" y="2137"/>
                    <a:pt x="1603" y="2039"/>
                    <a:pt x="1822" y="1821"/>
                  </a:cubicBezTo>
                  <a:cubicBezTo>
                    <a:pt x="2488" y="1154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89" name="Google Shape;3739;p68">
              <a:extLst>
                <a:ext uri="{FF2B5EF4-FFF2-40B4-BE49-F238E27FC236}">
                  <a16:creationId xmlns:a16="http://schemas.microsoft.com/office/drawing/2014/main" id="{376FCF6C-A885-4538-B20E-4BEA9E0DA196}"/>
                </a:ext>
              </a:extLst>
            </p:cNvPr>
            <p:cNvSpPr/>
            <p:nvPr/>
          </p:nvSpPr>
          <p:spPr>
            <a:xfrm>
              <a:off x="4961125" y="1571400"/>
              <a:ext cx="62200" cy="53250"/>
            </a:xfrm>
            <a:custGeom>
              <a:avLst/>
              <a:gdLst/>
              <a:ahLst/>
              <a:cxnLst/>
              <a:rect l="l" t="t" r="r" b="b"/>
              <a:pathLst>
                <a:path w="2488" h="2130" extrusionOk="0">
                  <a:moveTo>
                    <a:pt x="1065" y="1"/>
                  </a:moveTo>
                  <a:cubicBezTo>
                    <a:pt x="480" y="1"/>
                    <a:pt x="0" y="472"/>
                    <a:pt x="0" y="1066"/>
                  </a:cubicBezTo>
                  <a:cubicBezTo>
                    <a:pt x="0" y="1703"/>
                    <a:pt x="525" y="2129"/>
                    <a:pt x="1073" y="2129"/>
                  </a:cubicBezTo>
                  <a:cubicBezTo>
                    <a:pt x="1335" y="2129"/>
                    <a:pt x="1603" y="2032"/>
                    <a:pt x="1821" y="1813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90" name="Google Shape;3740;p68">
              <a:extLst>
                <a:ext uri="{FF2B5EF4-FFF2-40B4-BE49-F238E27FC236}">
                  <a16:creationId xmlns:a16="http://schemas.microsoft.com/office/drawing/2014/main" id="{1A737111-0445-4658-9B85-E692240FAD70}"/>
                </a:ext>
              </a:extLst>
            </p:cNvPr>
            <p:cNvSpPr/>
            <p:nvPr/>
          </p:nvSpPr>
          <p:spPr>
            <a:xfrm>
              <a:off x="4961125" y="1647400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80" y="1"/>
                    <a:pt x="0" y="481"/>
                    <a:pt x="0" y="1066"/>
                  </a:cubicBezTo>
                  <a:cubicBezTo>
                    <a:pt x="0" y="1710"/>
                    <a:pt x="525" y="2138"/>
                    <a:pt x="1074" y="2138"/>
                  </a:cubicBezTo>
                  <a:cubicBezTo>
                    <a:pt x="1336" y="2138"/>
                    <a:pt x="1603" y="2040"/>
                    <a:pt x="1821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91" name="Google Shape;3741;p68">
              <a:extLst>
                <a:ext uri="{FF2B5EF4-FFF2-40B4-BE49-F238E27FC236}">
                  <a16:creationId xmlns:a16="http://schemas.microsoft.com/office/drawing/2014/main" id="{6C836B5D-219B-4C8B-87D9-BF11416A7A54}"/>
                </a:ext>
              </a:extLst>
            </p:cNvPr>
            <p:cNvSpPr/>
            <p:nvPr/>
          </p:nvSpPr>
          <p:spPr>
            <a:xfrm>
              <a:off x="4961125" y="1723625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5"/>
                  </a:cubicBezTo>
                  <a:cubicBezTo>
                    <a:pt x="0" y="1709"/>
                    <a:pt x="525" y="2133"/>
                    <a:pt x="1074" y="2133"/>
                  </a:cubicBezTo>
                  <a:cubicBezTo>
                    <a:pt x="1336" y="2133"/>
                    <a:pt x="1603" y="2037"/>
                    <a:pt x="1821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92" name="Google Shape;3742;p68">
              <a:extLst>
                <a:ext uri="{FF2B5EF4-FFF2-40B4-BE49-F238E27FC236}">
                  <a16:creationId xmlns:a16="http://schemas.microsoft.com/office/drawing/2014/main" id="{ABAE4FEC-B82B-4488-BEA8-9FE52CE29DE2}"/>
                </a:ext>
              </a:extLst>
            </p:cNvPr>
            <p:cNvSpPr/>
            <p:nvPr/>
          </p:nvSpPr>
          <p:spPr>
            <a:xfrm>
              <a:off x="4961125" y="1799850"/>
              <a:ext cx="62200" cy="53325"/>
            </a:xfrm>
            <a:custGeom>
              <a:avLst/>
              <a:gdLst/>
              <a:ahLst/>
              <a:cxnLst/>
              <a:rect l="l" t="t" r="r" b="b"/>
              <a:pathLst>
                <a:path w="2488" h="2133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5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93" name="Google Shape;3743;p68">
              <a:extLst>
                <a:ext uri="{FF2B5EF4-FFF2-40B4-BE49-F238E27FC236}">
                  <a16:creationId xmlns:a16="http://schemas.microsoft.com/office/drawing/2014/main" id="{AA286A30-94DC-4D46-8A2C-92147BEE972A}"/>
                </a:ext>
              </a:extLst>
            </p:cNvPr>
            <p:cNvSpPr/>
            <p:nvPr/>
          </p:nvSpPr>
          <p:spPr>
            <a:xfrm>
              <a:off x="4961125" y="1876050"/>
              <a:ext cx="62200" cy="53275"/>
            </a:xfrm>
            <a:custGeom>
              <a:avLst/>
              <a:gdLst/>
              <a:ahLst/>
              <a:cxnLst/>
              <a:rect l="l" t="t" r="r" b="b"/>
              <a:pathLst>
                <a:path w="2488" h="2131" extrusionOk="0">
                  <a:moveTo>
                    <a:pt x="1065" y="1"/>
                  </a:moveTo>
                  <a:cubicBezTo>
                    <a:pt x="480" y="1"/>
                    <a:pt x="0" y="472"/>
                    <a:pt x="0" y="1066"/>
                  </a:cubicBezTo>
                  <a:cubicBezTo>
                    <a:pt x="0" y="1707"/>
                    <a:pt x="522" y="2131"/>
                    <a:pt x="1069" y="2131"/>
                  </a:cubicBezTo>
                  <a:cubicBezTo>
                    <a:pt x="1333" y="2131"/>
                    <a:pt x="1602" y="2033"/>
                    <a:pt x="1821" y="1813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94" name="Google Shape;3744;p68">
              <a:extLst>
                <a:ext uri="{FF2B5EF4-FFF2-40B4-BE49-F238E27FC236}">
                  <a16:creationId xmlns:a16="http://schemas.microsoft.com/office/drawing/2014/main" id="{C96446E6-2BBE-4414-85CC-6A08167FEB2E}"/>
                </a:ext>
              </a:extLst>
            </p:cNvPr>
            <p:cNvSpPr/>
            <p:nvPr/>
          </p:nvSpPr>
          <p:spPr>
            <a:xfrm>
              <a:off x="4961125" y="1952050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80" y="9"/>
                    <a:pt x="0" y="481"/>
                    <a:pt x="0" y="1074"/>
                  </a:cubicBezTo>
                  <a:cubicBezTo>
                    <a:pt x="0" y="1712"/>
                    <a:pt x="525" y="2138"/>
                    <a:pt x="1073" y="2138"/>
                  </a:cubicBezTo>
                  <a:cubicBezTo>
                    <a:pt x="1335" y="2138"/>
                    <a:pt x="1603" y="2040"/>
                    <a:pt x="1821" y="1822"/>
                  </a:cubicBezTo>
                  <a:cubicBezTo>
                    <a:pt x="2488" y="1155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95" name="Google Shape;3745;p68">
              <a:extLst>
                <a:ext uri="{FF2B5EF4-FFF2-40B4-BE49-F238E27FC236}">
                  <a16:creationId xmlns:a16="http://schemas.microsoft.com/office/drawing/2014/main" id="{B1663830-5CF4-4D68-8D3F-2412E171C5C0}"/>
                </a:ext>
              </a:extLst>
            </p:cNvPr>
            <p:cNvSpPr/>
            <p:nvPr/>
          </p:nvSpPr>
          <p:spPr>
            <a:xfrm>
              <a:off x="4961125" y="2028275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80" y="1"/>
                    <a:pt x="0" y="480"/>
                    <a:pt x="0" y="1065"/>
                  </a:cubicBezTo>
                  <a:cubicBezTo>
                    <a:pt x="0" y="1709"/>
                    <a:pt x="525" y="2137"/>
                    <a:pt x="1074" y="2137"/>
                  </a:cubicBezTo>
                  <a:cubicBezTo>
                    <a:pt x="1336" y="2137"/>
                    <a:pt x="1603" y="2040"/>
                    <a:pt x="1821" y="1821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96" name="Google Shape;3746;p68">
              <a:extLst>
                <a:ext uri="{FF2B5EF4-FFF2-40B4-BE49-F238E27FC236}">
                  <a16:creationId xmlns:a16="http://schemas.microsoft.com/office/drawing/2014/main" id="{C704115E-F148-4B8C-8D7D-7807771DB094}"/>
                </a:ext>
              </a:extLst>
            </p:cNvPr>
            <p:cNvSpPr/>
            <p:nvPr/>
          </p:nvSpPr>
          <p:spPr>
            <a:xfrm>
              <a:off x="4961125" y="2104500"/>
              <a:ext cx="62200" cy="53325"/>
            </a:xfrm>
            <a:custGeom>
              <a:avLst/>
              <a:gdLst/>
              <a:ahLst/>
              <a:cxnLst/>
              <a:rect l="l" t="t" r="r" b="b"/>
              <a:pathLst>
                <a:path w="2488" h="2133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5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97" name="Google Shape;3747;p68">
              <a:extLst>
                <a:ext uri="{FF2B5EF4-FFF2-40B4-BE49-F238E27FC236}">
                  <a16:creationId xmlns:a16="http://schemas.microsoft.com/office/drawing/2014/main" id="{ACFC157A-E2BB-4620-BEE4-0FF6B91FD08B}"/>
                </a:ext>
              </a:extLst>
            </p:cNvPr>
            <p:cNvSpPr/>
            <p:nvPr/>
          </p:nvSpPr>
          <p:spPr>
            <a:xfrm>
              <a:off x="4961125" y="2180700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6"/>
                  </a:cubicBezTo>
                  <a:cubicBezTo>
                    <a:pt x="0" y="1709"/>
                    <a:pt x="525" y="2133"/>
                    <a:pt x="1074" y="2133"/>
                  </a:cubicBezTo>
                  <a:cubicBezTo>
                    <a:pt x="1336" y="2133"/>
                    <a:pt x="1603" y="2037"/>
                    <a:pt x="1821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98" name="Google Shape;3748;p68">
              <a:extLst>
                <a:ext uri="{FF2B5EF4-FFF2-40B4-BE49-F238E27FC236}">
                  <a16:creationId xmlns:a16="http://schemas.microsoft.com/office/drawing/2014/main" id="{9FB3D4ED-D64D-4D54-9FEA-A807DD767E04}"/>
                </a:ext>
              </a:extLst>
            </p:cNvPr>
            <p:cNvSpPr/>
            <p:nvPr/>
          </p:nvSpPr>
          <p:spPr>
            <a:xfrm>
              <a:off x="4961125" y="2256925"/>
              <a:ext cx="62350" cy="53425"/>
            </a:xfrm>
            <a:custGeom>
              <a:avLst/>
              <a:gdLst/>
              <a:ahLst/>
              <a:cxnLst/>
              <a:rect l="l" t="t" r="r" b="b"/>
              <a:pathLst>
                <a:path w="2494" h="2137" extrusionOk="0">
                  <a:moveTo>
                    <a:pt x="1075" y="0"/>
                  </a:moveTo>
                  <a:cubicBezTo>
                    <a:pt x="1072" y="0"/>
                    <a:pt x="1068" y="0"/>
                    <a:pt x="1065" y="0"/>
                  </a:cubicBezTo>
                  <a:cubicBezTo>
                    <a:pt x="472" y="0"/>
                    <a:pt x="0" y="480"/>
                    <a:pt x="0" y="1065"/>
                  </a:cubicBezTo>
                  <a:cubicBezTo>
                    <a:pt x="0" y="1709"/>
                    <a:pt x="529" y="2137"/>
                    <a:pt x="1078" y="2137"/>
                  </a:cubicBezTo>
                  <a:cubicBezTo>
                    <a:pt x="1339" y="2137"/>
                    <a:pt x="1606" y="2039"/>
                    <a:pt x="1821" y="1821"/>
                  </a:cubicBezTo>
                  <a:cubicBezTo>
                    <a:pt x="2494" y="1149"/>
                    <a:pt x="2020" y="0"/>
                    <a:pt x="107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99" name="Google Shape;3749;p68">
              <a:extLst>
                <a:ext uri="{FF2B5EF4-FFF2-40B4-BE49-F238E27FC236}">
                  <a16:creationId xmlns:a16="http://schemas.microsoft.com/office/drawing/2014/main" id="{F9AD2639-9AC5-4CF4-8B78-6BC75D99D7DD}"/>
                </a:ext>
              </a:extLst>
            </p:cNvPr>
            <p:cNvSpPr/>
            <p:nvPr/>
          </p:nvSpPr>
          <p:spPr>
            <a:xfrm>
              <a:off x="4961125" y="2333125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80" y="1"/>
                    <a:pt x="0" y="480"/>
                    <a:pt x="0" y="1066"/>
                  </a:cubicBezTo>
                  <a:cubicBezTo>
                    <a:pt x="0" y="1709"/>
                    <a:pt x="525" y="2137"/>
                    <a:pt x="1074" y="2137"/>
                  </a:cubicBezTo>
                  <a:cubicBezTo>
                    <a:pt x="1336" y="2137"/>
                    <a:pt x="1603" y="2040"/>
                    <a:pt x="1821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00" name="Google Shape;3750;p68">
              <a:extLst>
                <a:ext uri="{FF2B5EF4-FFF2-40B4-BE49-F238E27FC236}">
                  <a16:creationId xmlns:a16="http://schemas.microsoft.com/office/drawing/2014/main" id="{B500C838-C832-46E6-A3EC-B84D89B167BC}"/>
                </a:ext>
              </a:extLst>
            </p:cNvPr>
            <p:cNvSpPr/>
            <p:nvPr/>
          </p:nvSpPr>
          <p:spPr>
            <a:xfrm>
              <a:off x="4961125" y="2409350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5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01" name="Google Shape;3751;p68">
              <a:extLst>
                <a:ext uri="{FF2B5EF4-FFF2-40B4-BE49-F238E27FC236}">
                  <a16:creationId xmlns:a16="http://schemas.microsoft.com/office/drawing/2014/main" id="{B097B5FA-AEAB-4207-AC25-0DAB538D8E83}"/>
                </a:ext>
              </a:extLst>
            </p:cNvPr>
            <p:cNvSpPr/>
            <p:nvPr/>
          </p:nvSpPr>
          <p:spPr>
            <a:xfrm>
              <a:off x="4961125" y="2485550"/>
              <a:ext cx="62200" cy="53300"/>
            </a:xfrm>
            <a:custGeom>
              <a:avLst/>
              <a:gdLst/>
              <a:ahLst/>
              <a:cxnLst/>
              <a:rect l="l" t="t" r="r" b="b"/>
              <a:pathLst>
                <a:path w="2488" h="2132" extrusionOk="0">
                  <a:moveTo>
                    <a:pt x="1065" y="1"/>
                  </a:moveTo>
                  <a:cubicBezTo>
                    <a:pt x="472" y="1"/>
                    <a:pt x="0" y="472"/>
                    <a:pt x="0" y="1066"/>
                  </a:cubicBezTo>
                  <a:cubicBezTo>
                    <a:pt x="0" y="1708"/>
                    <a:pt x="522" y="2131"/>
                    <a:pt x="1069" y="2131"/>
                  </a:cubicBezTo>
                  <a:cubicBezTo>
                    <a:pt x="1333" y="2131"/>
                    <a:pt x="1602" y="2033"/>
                    <a:pt x="1821" y="1814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02" name="Google Shape;3752;p68">
              <a:extLst>
                <a:ext uri="{FF2B5EF4-FFF2-40B4-BE49-F238E27FC236}">
                  <a16:creationId xmlns:a16="http://schemas.microsoft.com/office/drawing/2014/main" id="{CD74D36D-203D-4993-897A-6EF5DBAFA86A}"/>
                </a:ext>
              </a:extLst>
            </p:cNvPr>
            <p:cNvSpPr/>
            <p:nvPr/>
          </p:nvSpPr>
          <p:spPr>
            <a:xfrm>
              <a:off x="4961125" y="2561575"/>
              <a:ext cx="62200" cy="53425"/>
            </a:xfrm>
            <a:custGeom>
              <a:avLst/>
              <a:gdLst/>
              <a:ahLst/>
              <a:cxnLst/>
              <a:rect l="l" t="t" r="r" b="b"/>
              <a:pathLst>
                <a:path w="2488" h="2137" extrusionOk="0">
                  <a:moveTo>
                    <a:pt x="1065" y="0"/>
                  </a:moveTo>
                  <a:cubicBezTo>
                    <a:pt x="480" y="8"/>
                    <a:pt x="0" y="480"/>
                    <a:pt x="0" y="1073"/>
                  </a:cubicBezTo>
                  <a:cubicBezTo>
                    <a:pt x="0" y="1711"/>
                    <a:pt x="525" y="2137"/>
                    <a:pt x="1073" y="2137"/>
                  </a:cubicBezTo>
                  <a:cubicBezTo>
                    <a:pt x="1335" y="2137"/>
                    <a:pt x="1603" y="2039"/>
                    <a:pt x="1821" y="1821"/>
                  </a:cubicBezTo>
                  <a:cubicBezTo>
                    <a:pt x="2488" y="1154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03" name="Google Shape;3753;p68">
              <a:extLst>
                <a:ext uri="{FF2B5EF4-FFF2-40B4-BE49-F238E27FC236}">
                  <a16:creationId xmlns:a16="http://schemas.microsoft.com/office/drawing/2014/main" id="{31EB471E-7625-4FB2-92DB-FAC892E2575F}"/>
                </a:ext>
              </a:extLst>
            </p:cNvPr>
            <p:cNvSpPr/>
            <p:nvPr/>
          </p:nvSpPr>
          <p:spPr>
            <a:xfrm>
              <a:off x="5037325" y="1571400"/>
              <a:ext cx="62225" cy="53250"/>
            </a:xfrm>
            <a:custGeom>
              <a:avLst/>
              <a:gdLst/>
              <a:ahLst/>
              <a:cxnLst/>
              <a:rect l="l" t="t" r="r" b="b"/>
              <a:pathLst>
                <a:path w="2489" h="2130" extrusionOk="0">
                  <a:moveTo>
                    <a:pt x="1066" y="1"/>
                  </a:moveTo>
                  <a:cubicBezTo>
                    <a:pt x="472" y="1"/>
                    <a:pt x="1" y="472"/>
                    <a:pt x="1" y="1066"/>
                  </a:cubicBezTo>
                  <a:cubicBezTo>
                    <a:pt x="1" y="1703"/>
                    <a:pt x="525" y="2129"/>
                    <a:pt x="1071" y="2129"/>
                  </a:cubicBezTo>
                  <a:cubicBezTo>
                    <a:pt x="1332" y="2129"/>
                    <a:pt x="1598" y="2032"/>
                    <a:pt x="1814" y="1813"/>
                  </a:cubicBezTo>
                  <a:cubicBezTo>
                    <a:pt x="2488" y="1147"/>
                    <a:pt x="2009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04" name="Google Shape;3754;p68">
              <a:extLst>
                <a:ext uri="{FF2B5EF4-FFF2-40B4-BE49-F238E27FC236}">
                  <a16:creationId xmlns:a16="http://schemas.microsoft.com/office/drawing/2014/main" id="{CB919112-EC50-40F8-A4C0-BED0D7BA54BF}"/>
                </a:ext>
              </a:extLst>
            </p:cNvPr>
            <p:cNvSpPr/>
            <p:nvPr/>
          </p:nvSpPr>
          <p:spPr>
            <a:xfrm>
              <a:off x="5037325" y="164740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72" y="9"/>
                    <a:pt x="1" y="481"/>
                    <a:pt x="1" y="1066"/>
                  </a:cubicBezTo>
                  <a:cubicBezTo>
                    <a:pt x="1" y="1710"/>
                    <a:pt x="526" y="2138"/>
                    <a:pt x="1072" y="2138"/>
                  </a:cubicBezTo>
                  <a:cubicBezTo>
                    <a:pt x="1333" y="2138"/>
                    <a:pt x="1598" y="2040"/>
                    <a:pt x="1814" y="1822"/>
                  </a:cubicBezTo>
                  <a:cubicBezTo>
                    <a:pt x="2488" y="1147"/>
                    <a:pt x="2009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05" name="Google Shape;3755;p68">
              <a:extLst>
                <a:ext uri="{FF2B5EF4-FFF2-40B4-BE49-F238E27FC236}">
                  <a16:creationId xmlns:a16="http://schemas.microsoft.com/office/drawing/2014/main" id="{B99A6989-BEBA-4A7A-A8E5-64A5CF93AAF5}"/>
                </a:ext>
              </a:extLst>
            </p:cNvPr>
            <p:cNvSpPr/>
            <p:nvPr/>
          </p:nvSpPr>
          <p:spPr>
            <a:xfrm>
              <a:off x="5037325" y="172362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72" y="1"/>
                    <a:pt x="1" y="480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7"/>
                    <a:pt x="1814" y="1822"/>
                  </a:cubicBezTo>
                  <a:cubicBezTo>
                    <a:pt x="2488" y="1147"/>
                    <a:pt x="2009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06" name="Google Shape;3756;p68">
              <a:extLst>
                <a:ext uri="{FF2B5EF4-FFF2-40B4-BE49-F238E27FC236}">
                  <a16:creationId xmlns:a16="http://schemas.microsoft.com/office/drawing/2014/main" id="{3E0E0401-B329-4B68-A7ED-BD85DC9C9F9F}"/>
                </a:ext>
              </a:extLst>
            </p:cNvPr>
            <p:cNvSpPr/>
            <p:nvPr/>
          </p:nvSpPr>
          <p:spPr>
            <a:xfrm>
              <a:off x="5037325" y="1799850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6" y="0"/>
                  </a:moveTo>
                  <a:cubicBezTo>
                    <a:pt x="472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6"/>
                    <a:pt x="1814" y="1821"/>
                  </a:cubicBezTo>
                  <a:cubicBezTo>
                    <a:pt x="2488" y="1146"/>
                    <a:pt x="2009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07" name="Google Shape;3757;p68">
              <a:extLst>
                <a:ext uri="{FF2B5EF4-FFF2-40B4-BE49-F238E27FC236}">
                  <a16:creationId xmlns:a16="http://schemas.microsoft.com/office/drawing/2014/main" id="{ADF3C12E-45EF-49BB-B5DD-6AFFF4F0A98C}"/>
                </a:ext>
              </a:extLst>
            </p:cNvPr>
            <p:cNvSpPr/>
            <p:nvPr/>
          </p:nvSpPr>
          <p:spPr>
            <a:xfrm>
              <a:off x="5037325" y="1876050"/>
              <a:ext cx="62225" cy="53275"/>
            </a:xfrm>
            <a:custGeom>
              <a:avLst/>
              <a:gdLst/>
              <a:ahLst/>
              <a:cxnLst/>
              <a:rect l="l" t="t" r="r" b="b"/>
              <a:pathLst>
                <a:path w="2489" h="2131" extrusionOk="0">
                  <a:moveTo>
                    <a:pt x="1066" y="1"/>
                  </a:moveTo>
                  <a:cubicBezTo>
                    <a:pt x="472" y="1"/>
                    <a:pt x="1" y="472"/>
                    <a:pt x="1" y="1066"/>
                  </a:cubicBezTo>
                  <a:cubicBezTo>
                    <a:pt x="1" y="1707"/>
                    <a:pt x="523" y="2131"/>
                    <a:pt x="1067" y="2131"/>
                  </a:cubicBezTo>
                  <a:cubicBezTo>
                    <a:pt x="1330" y="2131"/>
                    <a:pt x="1597" y="2033"/>
                    <a:pt x="1814" y="1813"/>
                  </a:cubicBezTo>
                  <a:cubicBezTo>
                    <a:pt x="2488" y="1147"/>
                    <a:pt x="2009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08" name="Google Shape;3758;p68">
              <a:extLst>
                <a:ext uri="{FF2B5EF4-FFF2-40B4-BE49-F238E27FC236}">
                  <a16:creationId xmlns:a16="http://schemas.microsoft.com/office/drawing/2014/main" id="{499960BF-33D3-4DDC-8178-883327FB3B61}"/>
                </a:ext>
              </a:extLst>
            </p:cNvPr>
            <p:cNvSpPr/>
            <p:nvPr/>
          </p:nvSpPr>
          <p:spPr>
            <a:xfrm>
              <a:off x="5037325" y="195205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72" y="9"/>
                    <a:pt x="1" y="481"/>
                    <a:pt x="1" y="1074"/>
                  </a:cubicBezTo>
                  <a:cubicBezTo>
                    <a:pt x="1" y="1712"/>
                    <a:pt x="525" y="2138"/>
                    <a:pt x="1071" y="2138"/>
                  </a:cubicBezTo>
                  <a:cubicBezTo>
                    <a:pt x="1332" y="2138"/>
                    <a:pt x="1598" y="2040"/>
                    <a:pt x="1814" y="1822"/>
                  </a:cubicBezTo>
                  <a:cubicBezTo>
                    <a:pt x="2488" y="1155"/>
                    <a:pt x="2009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09" name="Google Shape;3759;p68">
              <a:extLst>
                <a:ext uri="{FF2B5EF4-FFF2-40B4-BE49-F238E27FC236}">
                  <a16:creationId xmlns:a16="http://schemas.microsoft.com/office/drawing/2014/main" id="{23B4270A-440D-45D0-A9DE-91C4C210373A}"/>
                </a:ext>
              </a:extLst>
            </p:cNvPr>
            <p:cNvSpPr/>
            <p:nvPr/>
          </p:nvSpPr>
          <p:spPr>
            <a:xfrm>
              <a:off x="5037325" y="2028275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72" y="1"/>
                    <a:pt x="1" y="480"/>
                    <a:pt x="1" y="1065"/>
                  </a:cubicBezTo>
                  <a:cubicBezTo>
                    <a:pt x="1" y="1709"/>
                    <a:pt x="526" y="2137"/>
                    <a:pt x="1072" y="2137"/>
                  </a:cubicBezTo>
                  <a:cubicBezTo>
                    <a:pt x="1333" y="2137"/>
                    <a:pt x="1598" y="2040"/>
                    <a:pt x="1814" y="1821"/>
                  </a:cubicBezTo>
                  <a:cubicBezTo>
                    <a:pt x="2488" y="1147"/>
                    <a:pt x="2009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10" name="Google Shape;3760;p68">
              <a:extLst>
                <a:ext uri="{FF2B5EF4-FFF2-40B4-BE49-F238E27FC236}">
                  <a16:creationId xmlns:a16="http://schemas.microsoft.com/office/drawing/2014/main" id="{E278B74B-2BE8-4DC0-9319-9A05ED8CF670}"/>
                </a:ext>
              </a:extLst>
            </p:cNvPr>
            <p:cNvSpPr/>
            <p:nvPr/>
          </p:nvSpPr>
          <p:spPr>
            <a:xfrm>
              <a:off x="5037325" y="2104500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6" y="0"/>
                  </a:moveTo>
                  <a:cubicBezTo>
                    <a:pt x="472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6"/>
                    <a:pt x="1814" y="1821"/>
                  </a:cubicBezTo>
                  <a:cubicBezTo>
                    <a:pt x="2488" y="1146"/>
                    <a:pt x="2009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11" name="Google Shape;3761;p68">
              <a:extLst>
                <a:ext uri="{FF2B5EF4-FFF2-40B4-BE49-F238E27FC236}">
                  <a16:creationId xmlns:a16="http://schemas.microsoft.com/office/drawing/2014/main" id="{D4262D69-7570-4337-B68D-55E50AD12F7E}"/>
                </a:ext>
              </a:extLst>
            </p:cNvPr>
            <p:cNvSpPr/>
            <p:nvPr/>
          </p:nvSpPr>
          <p:spPr>
            <a:xfrm>
              <a:off x="5037325" y="218070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72" y="1"/>
                    <a:pt x="1" y="480"/>
                    <a:pt x="1" y="1066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7"/>
                    <a:pt x="1814" y="1822"/>
                  </a:cubicBezTo>
                  <a:cubicBezTo>
                    <a:pt x="2488" y="1147"/>
                    <a:pt x="2009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12" name="Google Shape;3762;p68">
              <a:extLst>
                <a:ext uri="{FF2B5EF4-FFF2-40B4-BE49-F238E27FC236}">
                  <a16:creationId xmlns:a16="http://schemas.microsoft.com/office/drawing/2014/main" id="{FABC2D11-0021-4B20-9B78-A5C33BE622D8}"/>
                </a:ext>
              </a:extLst>
            </p:cNvPr>
            <p:cNvSpPr/>
            <p:nvPr/>
          </p:nvSpPr>
          <p:spPr>
            <a:xfrm>
              <a:off x="5037325" y="2256925"/>
              <a:ext cx="62375" cy="53425"/>
            </a:xfrm>
            <a:custGeom>
              <a:avLst/>
              <a:gdLst/>
              <a:ahLst/>
              <a:cxnLst/>
              <a:rect l="l" t="t" r="r" b="b"/>
              <a:pathLst>
                <a:path w="2495" h="2137" extrusionOk="0">
                  <a:moveTo>
                    <a:pt x="1076" y="0"/>
                  </a:moveTo>
                  <a:cubicBezTo>
                    <a:pt x="1072" y="0"/>
                    <a:pt x="1069" y="0"/>
                    <a:pt x="1066" y="0"/>
                  </a:cubicBezTo>
                  <a:cubicBezTo>
                    <a:pt x="472" y="0"/>
                    <a:pt x="1" y="480"/>
                    <a:pt x="1" y="1065"/>
                  </a:cubicBezTo>
                  <a:cubicBezTo>
                    <a:pt x="1" y="1709"/>
                    <a:pt x="526" y="2137"/>
                    <a:pt x="1075" y="2137"/>
                  </a:cubicBezTo>
                  <a:cubicBezTo>
                    <a:pt x="1336" y="2137"/>
                    <a:pt x="1604" y="2039"/>
                    <a:pt x="1822" y="1821"/>
                  </a:cubicBezTo>
                  <a:cubicBezTo>
                    <a:pt x="2494" y="1149"/>
                    <a:pt x="2020" y="0"/>
                    <a:pt x="107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13" name="Google Shape;3763;p68">
              <a:extLst>
                <a:ext uri="{FF2B5EF4-FFF2-40B4-BE49-F238E27FC236}">
                  <a16:creationId xmlns:a16="http://schemas.microsoft.com/office/drawing/2014/main" id="{D4EC0DEA-1152-4A60-AD2C-D2BD6D3E8114}"/>
                </a:ext>
              </a:extLst>
            </p:cNvPr>
            <p:cNvSpPr/>
            <p:nvPr/>
          </p:nvSpPr>
          <p:spPr>
            <a:xfrm>
              <a:off x="5037325" y="2333125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72" y="1"/>
                    <a:pt x="1" y="480"/>
                    <a:pt x="1" y="1066"/>
                  </a:cubicBezTo>
                  <a:cubicBezTo>
                    <a:pt x="1" y="1709"/>
                    <a:pt x="526" y="2137"/>
                    <a:pt x="1072" y="2137"/>
                  </a:cubicBezTo>
                  <a:cubicBezTo>
                    <a:pt x="1333" y="2137"/>
                    <a:pt x="1598" y="2040"/>
                    <a:pt x="1814" y="1822"/>
                  </a:cubicBezTo>
                  <a:cubicBezTo>
                    <a:pt x="2488" y="1147"/>
                    <a:pt x="2009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14" name="Google Shape;3764;p68">
              <a:extLst>
                <a:ext uri="{FF2B5EF4-FFF2-40B4-BE49-F238E27FC236}">
                  <a16:creationId xmlns:a16="http://schemas.microsoft.com/office/drawing/2014/main" id="{6A3FDB58-DE98-4398-90C4-3567E3783D38}"/>
                </a:ext>
              </a:extLst>
            </p:cNvPr>
            <p:cNvSpPr/>
            <p:nvPr/>
          </p:nvSpPr>
          <p:spPr>
            <a:xfrm>
              <a:off x="5037325" y="240935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0"/>
                  </a:moveTo>
                  <a:cubicBezTo>
                    <a:pt x="472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6"/>
                    <a:pt x="1814" y="1821"/>
                  </a:cubicBezTo>
                  <a:cubicBezTo>
                    <a:pt x="2488" y="1146"/>
                    <a:pt x="2009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15" name="Google Shape;3765;p68">
              <a:extLst>
                <a:ext uri="{FF2B5EF4-FFF2-40B4-BE49-F238E27FC236}">
                  <a16:creationId xmlns:a16="http://schemas.microsoft.com/office/drawing/2014/main" id="{3525B3E6-1809-419D-898E-4714855052AD}"/>
                </a:ext>
              </a:extLst>
            </p:cNvPr>
            <p:cNvSpPr/>
            <p:nvPr/>
          </p:nvSpPr>
          <p:spPr>
            <a:xfrm>
              <a:off x="5037325" y="2485550"/>
              <a:ext cx="62225" cy="53300"/>
            </a:xfrm>
            <a:custGeom>
              <a:avLst/>
              <a:gdLst/>
              <a:ahLst/>
              <a:cxnLst/>
              <a:rect l="l" t="t" r="r" b="b"/>
              <a:pathLst>
                <a:path w="2489" h="2132" extrusionOk="0">
                  <a:moveTo>
                    <a:pt x="1066" y="1"/>
                  </a:moveTo>
                  <a:cubicBezTo>
                    <a:pt x="472" y="1"/>
                    <a:pt x="1" y="480"/>
                    <a:pt x="1" y="1066"/>
                  </a:cubicBezTo>
                  <a:cubicBezTo>
                    <a:pt x="1" y="1708"/>
                    <a:pt x="523" y="2131"/>
                    <a:pt x="1067" y="2131"/>
                  </a:cubicBezTo>
                  <a:cubicBezTo>
                    <a:pt x="1330" y="2131"/>
                    <a:pt x="1597" y="2033"/>
                    <a:pt x="1814" y="1814"/>
                  </a:cubicBezTo>
                  <a:cubicBezTo>
                    <a:pt x="2488" y="1147"/>
                    <a:pt x="2009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16" name="Google Shape;3766;p68">
              <a:extLst>
                <a:ext uri="{FF2B5EF4-FFF2-40B4-BE49-F238E27FC236}">
                  <a16:creationId xmlns:a16="http://schemas.microsoft.com/office/drawing/2014/main" id="{6E720201-8C6D-42F6-B7D8-EC54B267375A}"/>
                </a:ext>
              </a:extLst>
            </p:cNvPr>
            <p:cNvSpPr/>
            <p:nvPr/>
          </p:nvSpPr>
          <p:spPr>
            <a:xfrm>
              <a:off x="5037325" y="2561575"/>
              <a:ext cx="62225" cy="53425"/>
            </a:xfrm>
            <a:custGeom>
              <a:avLst/>
              <a:gdLst/>
              <a:ahLst/>
              <a:cxnLst/>
              <a:rect l="l" t="t" r="r" b="b"/>
              <a:pathLst>
                <a:path w="2489" h="2137" extrusionOk="0">
                  <a:moveTo>
                    <a:pt x="1066" y="0"/>
                  </a:moveTo>
                  <a:cubicBezTo>
                    <a:pt x="472" y="8"/>
                    <a:pt x="1" y="480"/>
                    <a:pt x="1" y="1073"/>
                  </a:cubicBezTo>
                  <a:cubicBezTo>
                    <a:pt x="1" y="1711"/>
                    <a:pt x="525" y="2137"/>
                    <a:pt x="1071" y="2137"/>
                  </a:cubicBezTo>
                  <a:cubicBezTo>
                    <a:pt x="1332" y="2137"/>
                    <a:pt x="1598" y="2039"/>
                    <a:pt x="1814" y="1821"/>
                  </a:cubicBezTo>
                  <a:cubicBezTo>
                    <a:pt x="2488" y="1154"/>
                    <a:pt x="2009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17" name="Google Shape;3767;p68">
              <a:extLst>
                <a:ext uri="{FF2B5EF4-FFF2-40B4-BE49-F238E27FC236}">
                  <a16:creationId xmlns:a16="http://schemas.microsoft.com/office/drawing/2014/main" id="{C8479245-70C8-481D-A29E-02D57840EEB1}"/>
                </a:ext>
              </a:extLst>
            </p:cNvPr>
            <p:cNvSpPr/>
            <p:nvPr/>
          </p:nvSpPr>
          <p:spPr>
            <a:xfrm>
              <a:off x="5113350" y="2561575"/>
              <a:ext cx="62400" cy="53425"/>
            </a:xfrm>
            <a:custGeom>
              <a:avLst/>
              <a:gdLst/>
              <a:ahLst/>
              <a:cxnLst/>
              <a:rect l="l" t="t" r="r" b="b"/>
              <a:pathLst>
                <a:path w="2496" h="2137" extrusionOk="0">
                  <a:moveTo>
                    <a:pt x="1073" y="0"/>
                  </a:moveTo>
                  <a:cubicBezTo>
                    <a:pt x="480" y="8"/>
                    <a:pt x="8" y="480"/>
                    <a:pt x="0" y="1073"/>
                  </a:cubicBezTo>
                  <a:cubicBezTo>
                    <a:pt x="0" y="1711"/>
                    <a:pt x="525" y="2137"/>
                    <a:pt x="1073" y="2137"/>
                  </a:cubicBezTo>
                  <a:cubicBezTo>
                    <a:pt x="1335" y="2137"/>
                    <a:pt x="1603" y="2039"/>
                    <a:pt x="1821" y="1821"/>
                  </a:cubicBezTo>
                  <a:cubicBezTo>
                    <a:pt x="2496" y="1154"/>
                    <a:pt x="2016" y="0"/>
                    <a:pt x="1073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18" name="Google Shape;3768;p68">
              <a:extLst>
                <a:ext uri="{FF2B5EF4-FFF2-40B4-BE49-F238E27FC236}">
                  <a16:creationId xmlns:a16="http://schemas.microsoft.com/office/drawing/2014/main" id="{DCF51814-E697-40F8-9FFF-C430541123B1}"/>
                </a:ext>
              </a:extLst>
            </p:cNvPr>
            <p:cNvSpPr/>
            <p:nvPr/>
          </p:nvSpPr>
          <p:spPr>
            <a:xfrm>
              <a:off x="5113350" y="2637775"/>
              <a:ext cx="62400" cy="53450"/>
            </a:xfrm>
            <a:custGeom>
              <a:avLst/>
              <a:gdLst/>
              <a:ahLst/>
              <a:cxnLst/>
              <a:rect l="l" t="t" r="r" b="b"/>
              <a:pathLst>
                <a:path w="2496" h="2138" extrusionOk="0">
                  <a:moveTo>
                    <a:pt x="1073" y="1"/>
                  </a:moveTo>
                  <a:cubicBezTo>
                    <a:pt x="480" y="1"/>
                    <a:pt x="0" y="480"/>
                    <a:pt x="0" y="1074"/>
                  </a:cubicBezTo>
                  <a:cubicBezTo>
                    <a:pt x="0" y="1712"/>
                    <a:pt x="528" y="2137"/>
                    <a:pt x="1076" y="2137"/>
                  </a:cubicBezTo>
                  <a:cubicBezTo>
                    <a:pt x="1339" y="2137"/>
                    <a:pt x="1605" y="2040"/>
                    <a:pt x="1821" y="1822"/>
                  </a:cubicBezTo>
                  <a:cubicBezTo>
                    <a:pt x="2496" y="1155"/>
                    <a:pt x="2016" y="1"/>
                    <a:pt x="1073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19" name="Google Shape;3769;p68">
              <a:extLst>
                <a:ext uri="{FF2B5EF4-FFF2-40B4-BE49-F238E27FC236}">
                  <a16:creationId xmlns:a16="http://schemas.microsoft.com/office/drawing/2014/main" id="{1870FB33-EFF1-4C1E-8BB1-0AC63FF51171}"/>
                </a:ext>
              </a:extLst>
            </p:cNvPr>
            <p:cNvSpPr/>
            <p:nvPr/>
          </p:nvSpPr>
          <p:spPr>
            <a:xfrm>
              <a:off x="5189550" y="141897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80" y="1"/>
                    <a:pt x="1" y="480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7"/>
                    <a:pt x="1814" y="1822"/>
                  </a:cubicBezTo>
                  <a:cubicBezTo>
                    <a:pt x="2488" y="1155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20" name="Google Shape;3770;p68">
              <a:extLst>
                <a:ext uri="{FF2B5EF4-FFF2-40B4-BE49-F238E27FC236}">
                  <a16:creationId xmlns:a16="http://schemas.microsoft.com/office/drawing/2014/main" id="{02DF9D53-9294-43C8-BBE5-72E08D069054}"/>
                </a:ext>
              </a:extLst>
            </p:cNvPr>
            <p:cNvSpPr/>
            <p:nvPr/>
          </p:nvSpPr>
          <p:spPr>
            <a:xfrm>
              <a:off x="5189550" y="1495200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6" y="0"/>
                  </a:moveTo>
                  <a:cubicBezTo>
                    <a:pt x="480" y="0"/>
                    <a:pt x="1" y="472"/>
                    <a:pt x="1" y="1065"/>
                  </a:cubicBezTo>
                  <a:cubicBezTo>
                    <a:pt x="1" y="1709"/>
                    <a:pt x="522" y="2133"/>
                    <a:pt x="1069" y="2133"/>
                  </a:cubicBezTo>
                  <a:cubicBezTo>
                    <a:pt x="1329" y="2133"/>
                    <a:pt x="1596" y="2036"/>
                    <a:pt x="1814" y="1821"/>
                  </a:cubicBezTo>
                  <a:cubicBezTo>
                    <a:pt x="2488" y="1154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21" name="Google Shape;3771;p68">
              <a:extLst>
                <a:ext uri="{FF2B5EF4-FFF2-40B4-BE49-F238E27FC236}">
                  <a16:creationId xmlns:a16="http://schemas.microsoft.com/office/drawing/2014/main" id="{C88AEF79-7444-4D16-866E-0F33074BD0F7}"/>
                </a:ext>
              </a:extLst>
            </p:cNvPr>
            <p:cNvSpPr/>
            <p:nvPr/>
          </p:nvSpPr>
          <p:spPr>
            <a:xfrm>
              <a:off x="5189550" y="1571400"/>
              <a:ext cx="62225" cy="53300"/>
            </a:xfrm>
            <a:custGeom>
              <a:avLst/>
              <a:gdLst/>
              <a:ahLst/>
              <a:cxnLst/>
              <a:rect l="l" t="t" r="r" b="b"/>
              <a:pathLst>
                <a:path w="2489" h="2132" extrusionOk="0">
                  <a:moveTo>
                    <a:pt x="1051" y="0"/>
                  </a:moveTo>
                  <a:cubicBezTo>
                    <a:pt x="472" y="0"/>
                    <a:pt x="1" y="477"/>
                    <a:pt x="1" y="1066"/>
                  </a:cubicBezTo>
                  <a:cubicBezTo>
                    <a:pt x="1" y="1705"/>
                    <a:pt x="524" y="2132"/>
                    <a:pt x="1072" y="2132"/>
                  </a:cubicBezTo>
                  <a:cubicBezTo>
                    <a:pt x="1332" y="2132"/>
                    <a:pt x="1597" y="2036"/>
                    <a:pt x="1814" y="1822"/>
                  </a:cubicBezTo>
                  <a:cubicBezTo>
                    <a:pt x="2488" y="1147"/>
                    <a:pt x="2017" y="1"/>
                    <a:pt x="1066" y="1"/>
                  </a:cubicBezTo>
                  <a:cubicBezTo>
                    <a:pt x="1061" y="1"/>
                    <a:pt x="1056" y="0"/>
                    <a:pt x="1051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22" name="Google Shape;3772;p68">
              <a:extLst>
                <a:ext uri="{FF2B5EF4-FFF2-40B4-BE49-F238E27FC236}">
                  <a16:creationId xmlns:a16="http://schemas.microsoft.com/office/drawing/2014/main" id="{175B9E6F-BB60-4B70-8A69-FA2B85A480A6}"/>
                </a:ext>
              </a:extLst>
            </p:cNvPr>
            <p:cNvSpPr/>
            <p:nvPr/>
          </p:nvSpPr>
          <p:spPr>
            <a:xfrm>
              <a:off x="5189550" y="164740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80" y="1"/>
                    <a:pt x="1" y="481"/>
                    <a:pt x="1" y="1066"/>
                  </a:cubicBezTo>
                  <a:cubicBezTo>
                    <a:pt x="1" y="1710"/>
                    <a:pt x="522" y="2138"/>
                    <a:pt x="1068" y="2138"/>
                  </a:cubicBezTo>
                  <a:cubicBezTo>
                    <a:pt x="1329" y="2138"/>
                    <a:pt x="1596" y="2040"/>
                    <a:pt x="1814" y="1822"/>
                  </a:cubicBezTo>
                  <a:cubicBezTo>
                    <a:pt x="2488" y="1155"/>
                    <a:pt x="2017" y="9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23" name="Google Shape;3773;p68">
              <a:extLst>
                <a:ext uri="{FF2B5EF4-FFF2-40B4-BE49-F238E27FC236}">
                  <a16:creationId xmlns:a16="http://schemas.microsoft.com/office/drawing/2014/main" id="{D6A7B5E0-89D2-4208-A487-01A09DB6BFDB}"/>
                </a:ext>
              </a:extLst>
            </p:cNvPr>
            <p:cNvSpPr/>
            <p:nvPr/>
          </p:nvSpPr>
          <p:spPr>
            <a:xfrm>
              <a:off x="5189550" y="172362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80" y="1"/>
                    <a:pt x="1" y="480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7"/>
                    <a:pt x="1814" y="1822"/>
                  </a:cubicBezTo>
                  <a:cubicBezTo>
                    <a:pt x="2488" y="1155"/>
                    <a:pt x="2017" y="9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24" name="Google Shape;3774;p68">
              <a:extLst>
                <a:ext uri="{FF2B5EF4-FFF2-40B4-BE49-F238E27FC236}">
                  <a16:creationId xmlns:a16="http://schemas.microsoft.com/office/drawing/2014/main" id="{596FF0F5-EE51-4F9B-9CA5-2BD45B8D5659}"/>
                </a:ext>
              </a:extLst>
            </p:cNvPr>
            <p:cNvSpPr/>
            <p:nvPr/>
          </p:nvSpPr>
          <p:spPr>
            <a:xfrm>
              <a:off x="5189550" y="1799850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6" y="0"/>
                  </a:moveTo>
                  <a:cubicBezTo>
                    <a:pt x="480" y="0"/>
                    <a:pt x="1" y="472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6"/>
                    <a:pt x="1814" y="1821"/>
                  </a:cubicBezTo>
                  <a:cubicBezTo>
                    <a:pt x="2488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25" name="Google Shape;3775;p68">
              <a:extLst>
                <a:ext uri="{FF2B5EF4-FFF2-40B4-BE49-F238E27FC236}">
                  <a16:creationId xmlns:a16="http://schemas.microsoft.com/office/drawing/2014/main" id="{E7760FE3-028B-42EC-AC0D-CDE876509590}"/>
                </a:ext>
              </a:extLst>
            </p:cNvPr>
            <p:cNvSpPr/>
            <p:nvPr/>
          </p:nvSpPr>
          <p:spPr>
            <a:xfrm>
              <a:off x="5189550" y="1876050"/>
              <a:ext cx="62225" cy="53300"/>
            </a:xfrm>
            <a:custGeom>
              <a:avLst/>
              <a:gdLst/>
              <a:ahLst/>
              <a:cxnLst/>
              <a:rect l="l" t="t" r="r" b="b"/>
              <a:pathLst>
                <a:path w="2489" h="2132" extrusionOk="0">
                  <a:moveTo>
                    <a:pt x="1066" y="1"/>
                  </a:moveTo>
                  <a:cubicBezTo>
                    <a:pt x="480" y="1"/>
                    <a:pt x="1" y="472"/>
                    <a:pt x="1" y="1066"/>
                  </a:cubicBezTo>
                  <a:cubicBezTo>
                    <a:pt x="1" y="1705"/>
                    <a:pt x="524" y="2132"/>
                    <a:pt x="1072" y="2132"/>
                  </a:cubicBezTo>
                  <a:cubicBezTo>
                    <a:pt x="1332" y="2132"/>
                    <a:pt x="1597" y="2036"/>
                    <a:pt x="1814" y="1822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26" name="Google Shape;3776;p68">
              <a:extLst>
                <a:ext uri="{FF2B5EF4-FFF2-40B4-BE49-F238E27FC236}">
                  <a16:creationId xmlns:a16="http://schemas.microsoft.com/office/drawing/2014/main" id="{6E30A3F1-59B9-46B1-B7F4-2A1DE442E884}"/>
                </a:ext>
              </a:extLst>
            </p:cNvPr>
            <p:cNvSpPr/>
            <p:nvPr/>
          </p:nvSpPr>
          <p:spPr>
            <a:xfrm>
              <a:off x="5189550" y="195205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80" y="1"/>
                    <a:pt x="1" y="481"/>
                    <a:pt x="1" y="1074"/>
                  </a:cubicBezTo>
                  <a:cubicBezTo>
                    <a:pt x="1" y="1712"/>
                    <a:pt x="525" y="2138"/>
                    <a:pt x="1071" y="2138"/>
                  </a:cubicBezTo>
                  <a:cubicBezTo>
                    <a:pt x="1332" y="2138"/>
                    <a:pt x="1598" y="2040"/>
                    <a:pt x="1814" y="1822"/>
                  </a:cubicBezTo>
                  <a:cubicBezTo>
                    <a:pt x="2488" y="1155"/>
                    <a:pt x="2017" y="9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27" name="Google Shape;3777;p68">
              <a:extLst>
                <a:ext uri="{FF2B5EF4-FFF2-40B4-BE49-F238E27FC236}">
                  <a16:creationId xmlns:a16="http://schemas.microsoft.com/office/drawing/2014/main" id="{4F5C0C1E-FA3A-4CA5-BEFC-D4335C1456BE}"/>
                </a:ext>
              </a:extLst>
            </p:cNvPr>
            <p:cNvSpPr/>
            <p:nvPr/>
          </p:nvSpPr>
          <p:spPr>
            <a:xfrm>
              <a:off x="5189550" y="202827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80" y="1"/>
                    <a:pt x="1" y="480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7"/>
                    <a:pt x="1814" y="1821"/>
                  </a:cubicBezTo>
                  <a:cubicBezTo>
                    <a:pt x="2488" y="1155"/>
                    <a:pt x="2017" y="9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28" name="Google Shape;3778;p68">
              <a:extLst>
                <a:ext uri="{FF2B5EF4-FFF2-40B4-BE49-F238E27FC236}">
                  <a16:creationId xmlns:a16="http://schemas.microsoft.com/office/drawing/2014/main" id="{F831D35E-E726-4EC8-987E-4E98A1D49809}"/>
                </a:ext>
              </a:extLst>
            </p:cNvPr>
            <p:cNvSpPr/>
            <p:nvPr/>
          </p:nvSpPr>
          <p:spPr>
            <a:xfrm>
              <a:off x="5189550" y="2104500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6" y="0"/>
                  </a:moveTo>
                  <a:cubicBezTo>
                    <a:pt x="480" y="0"/>
                    <a:pt x="1" y="480"/>
                    <a:pt x="1" y="1065"/>
                  </a:cubicBezTo>
                  <a:cubicBezTo>
                    <a:pt x="1" y="1709"/>
                    <a:pt x="522" y="2133"/>
                    <a:pt x="1069" y="2133"/>
                  </a:cubicBezTo>
                  <a:cubicBezTo>
                    <a:pt x="1329" y="2133"/>
                    <a:pt x="1596" y="2036"/>
                    <a:pt x="1814" y="1821"/>
                  </a:cubicBezTo>
                  <a:cubicBezTo>
                    <a:pt x="2488" y="1154"/>
                    <a:pt x="2017" y="8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29" name="Google Shape;3779;p68">
              <a:extLst>
                <a:ext uri="{FF2B5EF4-FFF2-40B4-BE49-F238E27FC236}">
                  <a16:creationId xmlns:a16="http://schemas.microsoft.com/office/drawing/2014/main" id="{C77F7991-CE81-410D-9863-CAA0EA21BC1F}"/>
                </a:ext>
              </a:extLst>
            </p:cNvPr>
            <p:cNvSpPr/>
            <p:nvPr/>
          </p:nvSpPr>
          <p:spPr>
            <a:xfrm>
              <a:off x="5189550" y="218070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80" y="1"/>
                    <a:pt x="1" y="472"/>
                    <a:pt x="1" y="1066"/>
                  </a:cubicBezTo>
                  <a:cubicBezTo>
                    <a:pt x="1" y="1709"/>
                    <a:pt x="522" y="2133"/>
                    <a:pt x="1069" y="2133"/>
                  </a:cubicBezTo>
                  <a:cubicBezTo>
                    <a:pt x="1329" y="2133"/>
                    <a:pt x="1596" y="2037"/>
                    <a:pt x="1814" y="1822"/>
                  </a:cubicBezTo>
                  <a:cubicBezTo>
                    <a:pt x="2488" y="1155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30" name="Google Shape;3780;p68">
              <a:extLst>
                <a:ext uri="{FF2B5EF4-FFF2-40B4-BE49-F238E27FC236}">
                  <a16:creationId xmlns:a16="http://schemas.microsoft.com/office/drawing/2014/main" id="{00FE2B8F-DDB0-4D1F-89F6-88C09BBA021F}"/>
                </a:ext>
              </a:extLst>
            </p:cNvPr>
            <p:cNvSpPr/>
            <p:nvPr/>
          </p:nvSpPr>
          <p:spPr>
            <a:xfrm>
              <a:off x="5189550" y="2256925"/>
              <a:ext cx="62425" cy="53425"/>
            </a:xfrm>
            <a:custGeom>
              <a:avLst/>
              <a:gdLst/>
              <a:ahLst/>
              <a:cxnLst/>
              <a:rect l="l" t="t" r="r" b="b"/>
              <a:pathLst>
                <a:path w="2497" h="2137" extrusionOk="0">
                  <a:moveTo>
                    <a:pt x="1066" y="0"/>
                  </a:moveTo>
                  <a:cubicBezTo>
                    <a:pt x="480" y="0"/>
                    <a:pt x="1" y="472"/>
                    <a:pt x="1" y="1065"/>
                  </a:cubicBezTo>
                  <a:cubicBezTo>
                    <a:pt x="1" y="1709"/>
                    <a:pt x="526" y="2137"/>
                    <a:pt x="1074" y="2137"/>
                  </a:cubicBezTo>
                  <a:cubicBezTo>
                    <a:pt x="1336" y="2137"/>
                    <a:pt x="1604" y="2039"/>
                    <a:pt x="1822" y="1821"/>
                  </a:cubicBezTo>
                  <a:cubicBezTo>
                    <a:pt x="2496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31" name="Google Shape;3781;p68">
              <a:extLst>
                <a:ext uri="{FF2B5EF4-FFF2-40B4-BE49-F238E27FC236}">
                  <a16:creationId xmlns:a16="http://schemas.microsoft.com/office/drawing/2014/main" id="{0609D276-CBE7-4CF5-B93F-2BA641D0D58D}"/>
                </a:ext>
              </a:extLst>
            </p:cNvPr>
            <p:cNvSpPr/>
            <p:nvPr/>
          </p:nvSpPr>
          <p:spPr>
            <a:xfrm>
              <a:off x="5189550" y="233312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80" y="1"/>
                    <a:pt x="1" y="480"/>
                    <a:pt x="1" y="1066"/>
                  </a:cubicBezTo>
                  <a:cubicBezTo>
                    <a:pt x="1" y="1709"/>
                    <a:pt x="522" y="2134"/>
                    <a:pt x="1069" y="2134"/>
                  </a:cubicBezTo>
                  <a:cubicBezTo>
                    <a:pt x="1329" y="2134"/>
                    <a:pt x="1596" y="2037"/>
                    <a:pt x="1814" y="1822"/>
                  </a:cubicBezTo>
                  <a:cubicBezTo>
                    <a:pt x="2488" y="1155"/>
                    <a:pt x="2017" y="9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32" name="Google Shape;3782;p68">
              <a:extLst>
                <a:ext uri="{FF2B5EF4-FFF2-40B4-BE49-F238E27FC236}">
                  <a16:creationId xmlns:a16="http://schemas.microsoft.com/office/drawing/2014/main" id="{AB3F0890-A9F1-4574-AC25-39127214D841}"/>
                </a:ext>
              </a:extLst>
            </p:cNvPr>
            <p:cNvSpPr/>
            <p:nvPr/>
          </p:nvSpPr>
          <p:spPr>
            <a:xfrm>
              <a:off x="5189550" y="240935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0"/>
                  </a:moveTo>
                  <a:cubicBezTo>
                    <a:pt x="480" y="0"/>
                    <a:pt x="1" y="472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6"/>
                    <a:pt x="1814" y="1821"/>
                  </a:cubicBezTo>
                  <a:cubicBezTo>
                    <a:pt x="2488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33" name="Google Shape;3783;p68">
              <a:extLst>
                <a:ext uri="{FF2B5EF4-FFF2-40B4-BE49-F238E27FC236}">
                  <a16:creationId xmlns:a16="http://schemas.microsoft.com/office/drawing/2014/main" id="{E74E93E9-2A2D-4B56-A48D-EA58251C4B3B}"/>
                </a:ext>
              </a:extLst>
            </p:cNvPr>
            <p:cNvSpPr/>
            <p:nvPr/>
          </p:nvSpPr>
          <p:spPr>
            <a:xfrm>
              <a:off x="5189550" y="2485550"/>
              <a:ext cx="62425" cy="53300"/>
            </a:xfrm>
            <a:custGeom>
              <a:avLst/>
              <a:gdLst/>
              <a:ahLst/>
              <a:cxnLst/>
              <a:rect l="l" t="t" r="r" b="b"/>
              <a:pathLst>
                <a:path w="2497" h="2132" extrusionOk="0">
                  <a:moveTo>
                    <a:pt x="1066" y="1"/>
                  </a:moveTo>
                  <a:cubicBezTo>
                    <a:pt x="480" y="1"/>
                    <a:pt x="1" y="480"/>
                    <a:pt x="1" y="1066"/>
                  </a:cubicBezTo>
                  <a:cubicBezTo>
                    <a:pt x="1" y="1708"/>
                    <a:pt x="523" y="2131"/>
                    <a:pt x="1070" y="2131"/>
                  </a:cubicBezTo>
                  <a:cubicBezTo>
                    <a:pt x="1333" y="2131"/>
                    <a:pt x="1602" y="2033"/>
                    <a:pt x="1822" y="1814"/>
                  </a:cubicBezTo>
                  <a:cubicBezTo>
                    <a:pt x="2496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34" name="Google Shape;3784;p68">
              <a:extLst>
                <a:ext uri="{FF2B5EF4-FFF2-40B4-BE49-F238E27FC236}">
                  <a16:creationId xmlns:a16="http://schemas.microsoft.com/office/drawing/2014/main" id="{8E2F2E7B-66CC-4ADF-89CA-75F856021CD9}"/>
                </a:ext>
              </a:extLst>
            </p:cNvPr>
            <p:cNvSpPr/>
            <p:nvPr/>
          </p:nvSpPr>
          <p:spPr>
            <a:xfrm>
              <a:off x="5189550" y="2561575"/>
              <a:ext cx="62225" cy="53425"/>
            </a:xfrm>
            <a:custGeom>
              <a:avLst/>
              <a:gdLst/>
              <a:ahLst/>
              <a:cxnLst/>
              <a:rect l="l" t="t" r="r" b="b"/>
              <a:pathLst>
                <a:path w="2489" h="2137" extrusionOk="0">
                  <a:moveTo>
                    <a:pt x="1066" y="0"/>
                  </a:moveTo>
                  <a:cubicBezTo>
                    <a:pt x="480" y="0"/>
                    <a:pt x="1" y="480"/>
                    <a:pt x="1" y="1073"/>
                  </a:cubicBezTo>
                  <a:cubicBezTo>
                    <a:pt x="1" y="1711"/>
                    <a:pt x="521" y="2137"/>
                    <a:pt x="1067" y="2137"/>
                  </a:cubicBezTo>
                  <a:cubicBezTo>
                    <a:pt x="1328" y="2137"/>
                    <a:pt x="1595" y="2039"/>
                    <a:pt x="1814" y="1821"/>
                  </a:cubicBezTo>
                  <a:cubicBezTo>
                    <a:pt x="2488" y="1154"/>
                    <a:pt x="2017" y="8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35" name="Google Shape;3785;p68">
              <a:extLst>
                <a:ext uri="{FF2B5EF4-FFF2-40B4-BE49-F238E27FC236}">
                  <a16:creationId xmlns:a16="http://schemas.microsoft.com/office/drawing/2014/main" id="{5808F9EA-E605-442D-8198-F3BE2F6430A2}"/>
                </a:ext>
              </a:extLst>
            </p:cNvPr>
            <p:cNvSpPr/>
            <p:nvPr/>
          </p:nvSpPr>
          <p:spPr>
            <a:xfrm>
              <a:off x="5189550" y="271400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0"/>
                  </a:moveTo>
                  <a:cubicBezTo>
                    <a:pt x="480" y="0"/>
                    <a:pt x="1" y="480"/>
                    <a:pt x="1" y="1065"/>
                  </a:cubicBezTo>
                  <a:cubicBezTo>
                    <a:pt x="1" y="1709"/>
                    <a:pt x="522" y="2133"/>
                    <a:pt x="1069" y="2133"/>
                  </a:cubicBezTo>
                  <a:cubicBezTo>
                    <a:pt x="1329" y="2133"/>
                    <a:pt x="1596" y="2036"/>
                    <a:pt x="1814" y="1821"/>
                  </a:cubicBezTo>
                  <a:cubicBezTo>
                    <a:pt x="2488" y="1155"/>
                    <a:pt x="2017" y="8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36" name="Google Shape;3786;p68">
              <a:extLst>
                <a:ext uri="{FF2B5EF4-FFF2-40B4-BE49-F238E27FC236}">
                  <a16:creationId xmlns:a16="http://schemas.microsoft.com/office/drawing/2014/main" id="{8ED69FA6-1BD1-4499-91CF-4ABA7EC67768}"/>
                </a:ext>
              </a:extLst>
            </p:cNvPr>
            <p:cNvSpPr/>
            <p:nvPr/>
          </p:nvSpPr>
          <p:spPr>
            <a:xfrm>
              <a:off x="5189550" y="2637775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66" y="1"/>
                  </a:moveTo>
                  <a:cubicBezTo>
                    <a:pt x="480" y="9"/>
                    <a:pt x="1" y="480"/>
                    <a:pt x="1" y="1074"/>
                  </a:cubicBezTo>
                  <a:cubicBezTo>
                    <a:pt x="1" y="1712"/>
                    <a:pt x="525" y="2137"/>
                    <a:pt x="1073" y="2137"/>
                  </a:cubicBezTo>
                  <a:cubicBezTo>
                    <a:pt x="1336" y="2137"/>
                    <a:pt x="1603" y="2040"/>
                    <a:pt x="1822" y="1822"/>
                  </a:cubicBezTo>
                  <a:cubicBezTo>
                    <a:pt x="2496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37" name="Google Shape;3787;p68">
              <a:extLst>
                <a:ext uri="{FF2B5EF4-FFF2-40B4-BE49-F238E27FC236}">
                  <a16:creationId xmlns:a16="http://schemas.microsoft.com/office/drawing/2014/main" id="{2875ACF3-82C4-4B56-BDF2-28A39BB5533C}"/>
                </a:ext>
              </a:extLst>
            </p:cNvPr>
            <p:cNvSpPr/>
            <p:nvPr/>
          </p:nvSpPr>
          <p:spPr>
            <a:xfrm>
              <a:off x="5265775" y="1342750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1"/>
                  </a:moveTo>
                  <a:cubicBezTo>
                    <a:pt x="480" y="1"/>
                    <a:pt x="0" y="481"/>
                    <a:pt x="0" y="1066"/>
                  </a:cubicBezTo>
                  <a:cubicBezTo>
                    <a:pt x="0" y="1710"/>
                    <a:pt x="522" y="2134"/>
                    <a:pt x="1068" y="2134"/>
                  </a:cubicBezTo>
                  <a:cubicBezTo>
                    <a:pt x="1329" y="2134"/>
                    <a:pt x="1595" y="2037"/>
                    <a:pt x="1813" y="1822"/>
                  </a:cubicBezTo>
                  <a:cubicBezTo>
                    <a:pt x="2488" y="1155"/>
                    <a:pt x="2016" y="9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38" name="Google Shape;3788;p68">
              <a:extLst>
                <a:ext uri="{FF2B5EF4-FFF2-40B4-BE49-F238E27FC236}">
                  <a16:creationId xmlns:a16="http://schemas.microsoft.com/office/drawing/2014/main" id="{A0D1ED39-D76D-4A0E-BB3F-7069880CD91C}"/>
                </a:ext>
              </a:extLst>
            </p:cNvPr>
            <p:cNvSpPr/>
            <p:nvPr/>
          </p:nvSpPr>
          <p:spPr>
            <a:xfrm>
              <a:off x="5265775" y="1418975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5"/>
                  </a:cubicBezTo>
                  <a:cubicBezTo>
                    <a:pt x="0" y="1709"/>
                    <a:pt x="522" y="2133"/>
                    <a:pt x="1068" y="2133"/>
                  </a:cubicBezTo>
                  <a:cubicBezTo>
                    <a:pt x="1329" y="2133"/>
                    <a:pt x="1595" y="2037"/>
                    <a:pt x="1813" y="1822"/>
                  </a:cubicBezTo>
                  <a:cubicBezTo>
                    <a:pt x="2488" y="1155"/>
                    <a:pt x="2016" y="9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39" name="Google Shape;3789;p68">
              <a:extLst>
                <a:ext uri="{FF2B5EF4-FFF2-40B4-BE49-F238E27FC236}">
                  <a16:creationId xmlns:a16="http://schemas.microsoft.com/office/drawing/2014/main" id="{47DB2126-D512-487C-9361-C321C4C215D0}"/>
                </a:ext>
              </a:extLst>
            </p:cNvPr>
            <p:cNvSpPr/>
            <p:nvPr/>
          </p:nvSpPr>
          <p:spPr>
            <a:xfrm>
              <a:off x="5265775" y="1495200"/>
              <a:ext cx="62200" cy="53325"/>
            </a:xfrm>
            <a:custGeom>
              <a:avLst/>
              <a:gdLst/>
              <a:ahLst/>
              <a:cxnLst/>
              <a:rect l="l" t="t" r="r" b="b"/>
              <a:pathLst>
                <a:path w="2488" h="2133" extrusionOk="0">
                  <a:moveTo>
                    <a:pt x="1065" y="0"/>
                  </a:moveTo>
                  <a:cubicBezTo>
                    <a:pt x="480" y="0"/>
                    <a:pt x="0" y="472"/>
                    <a:pt x="0" y="1065"/>
                  </a:cubicBezTo>
                  <a:cubicBezTo>
                    <a:pt x="0" y="1709"/>
                    <a:pt x="522" y="2133"/>
                    <a:pt x="1068" y="2133"/>
                  </a:cubicBezTo>
                  <a:cubicBezTo>
                    <a:pt x="1329" y="2133"/>
                    <a:pt x="1595" y="2036"/>
                    <a:pt x="1813" y="1821"/>
                  </a:cubicBezTo>
                  <a:cubicBezTo>
                    <a:pt x="2488" y="1154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40" name="Google Shape;3790;p68">
              <a:extLst>
                <a:ext uri="{FF2B5EF4-FFF2-40B4-BE49-F238E27FC236}">
                  <a16:creationId xmlns:a16="http://schemas.microsoft.com/office/drawing/2014/main" id="{3B6B4A29-E3A7-4259-B30A-143A9F50D45D}"/>
                </a:ext>
              </a:extLst>
            </p:cNvPr>
            <p:cNvSpPr/>
            <p:nvPr/>
          </p:nvSpPr>
          <p:spPr>
            <a:xfrm>
              <a:off x="5265775" y="1571400"/>
              <a:ext cx="62200" cy="53300"/>
            </a:xfrm>
            <a:custGeom>
              <a:avLst/>
              <a:gdLst/>
              <a:ahLst/>
              <a:cxnLst/>
              <a:rect l="l" t="t" r="r" b="b"/>
              <a:pathLst>
                <a:path w="2488" h="2132" extrusionOk="0">
                  <a:moveTo>
                    <a:pt x="1051" y="0"/>
                  </a:moveTo>
                  <a:cubicBezTo>
                    <a:pt x="472" y="0"/>
                    <a:pt x="0" y="477"/>
                    <a:pt x="0" y="1066"/>
                  </a:cubicBezTo>
                  <a:cubicBezTo>
                    <a:pt x="0" y="1705"/>
                    <a:pt x="524" y="2132"/>
                    <a:pt x="1072" y="2132"/>
                  </a:cubicBezTo>
                  <a:cubicBezTo>
                    <a:pt x="1331" y="2132"/>
                    <a:pt x="1596" y="2036"/>
                    <a:pt x="1813" y="1822"/>
                  </a:cubicBezTo>
                  <a:cubicBezTo>
                    <a:pt x="2488" y="1147"/>
                    <a:pt x="2016" y="1"/>
                    <a:pt x="1065" y="1"/>
                  </a:cubicBezTo>
                  <a:cubicBezTo>
                    <a:pt x="1060" y="1"/>
                    <a:pt x="1055" y="0"/>
                    <a:pt x="1051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41" name="Google Shape;3791;p68">
              <a:extLst>
                <a:ext uri="{FF2B5EF4-FFF2-40B4-BE49-F238E27FC236}">
                  <a16:creationId xmlns:a16="http://schemas.microsoft.com/office/drawing/2014/main" id="{1D069AD6-DB14-48DF-B989-CCF8C06DD6A6}"/>
                </a:ext>
              </a:extLst>
            </p:cNvPr>
            <p:cNvSpPr/>
            <p:nvPr/>
          </p:nvSpPr>
          <p:spPr>
            <a:xfrm>
              <a:off x="5265775" y="1647400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80" y="1"/>
                    <a:pt x="0" y="481"/>
                    <a:pt x="0" y="1066"/>
                  </a:cubicBezTo>
                  <a:cubicBezTo>
                    <a:pt x="0" y="1710"/>
                    <a:pt x="522" y="2138"/>
                    <a:pt x="1068" y="2138"/>
                  </a:cubicBezTo>
                  <a:cubicBezTo>
                    <a:pt x="1329" y="2138"/>
                    <a:pt x="1595" y="2040"/>
                    <a:pt x="1813" y="1822"/>
                  </a:cubicBezTo>
                  <a:cubicBezTo>
                    <a:pt x="2488" y="1155"/>
                    <a:pt x="2016" y="9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42" name="Google Shape;3792;p68">
              <a:extLst>
                <a:ext uri="{FF2B5EF4-FFF2-40B4-BE49-F238E27FC236}">
                  <a16:creationId xmlns:a16="http://schemas.microsoft.com/office/drawing/2014/main" id="{C0854F56-3D42-4159-BBC2-70B0B4727A9D}"/>
                </a:ext>
              </a:extLst>
            </p:cNvPr>
            <p:cNvSpPr/>
            <p:nvPr/>
          </p:nvSpPr>
          <p:spPr>
            <a:xfrm>
              <a:off x="5265775" y="1723625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5"/>
                  </a:cubicBezTo>
                  <a:cubicBezTo>
                    <a:pt x="0" y="1709"/>
                    <a:pt x="522" y="2133"/>
                    <a:pt x="1068" y="2133"/>
                  </a:cubicBezTo>
                  <a:cubicBezTo>
                    <a:pt x="1329" y="2133"/>
                    <a:pt x="1595" y="2037"/>
                    <a:pt x="1813" y="1822"/>
                  </a:cubicBezTo>
                  <a:cubicBezTo>
                    <a:pt x="2488" y="1155"/>
                    <a:pt x="2016" y="9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43" name="Google Shape;3793;p68">
              <a:extLst>
                <a:ext uri="{FF2B5EF4-FFF2-40B4-BE49-F238E27FC236}">
                  <a16:creationId xmlns:a16="http://schemas.microsoft.com/office/drawing/2014/main" id="{71E92963-09F3-4536-84D9-48205B44D14C}"/>
                </a:ext>
              </a:extLst>
            </p:cNvPr>
            <p:cNvSpPr/>
            <p:nvPr/>
          </p:nvSpPr>
          <p:spPr>
            <a:xfrm>
              <a:off x="5265775" y="1799850"/>
              <a:ext cx="62200" cy="53325"/>
            </a:xfrm>
            <a:custGeom>
              <a:avLst/>
              <a:gdLst/>
              <a:ahLst/>
              <a:cxnLst/>
              <a:rect l="l" t="t" r="r" b="b"/>
              <a:pathLst>
                <a:path w="2488" h="2133" extrusionOk="0">
                  <a:moveTo>
                    <a:pt x="1065" y="0"/>
                  </a:moveTo>
                  <a:cubicBezTo>
                    <a:pt x="480" y="0"/>
                    <a:pt x="0" y="472"/>
                    <a:pt x="0" y="1065"/>
                  </a:cubicBezTo>
                  <a:cubicBezTo>
                    <a:pt x="0" y="1709"/>
                    <a:pt x="522" y="2133"/>
                    <a:pt x="1068" y="2133"/>
                  </a:cubicBezTo>
                  <a:cubicBezTo>
                    <a:pt x="1329" y="2133"/>
                    <a:pt x="1595" y="2036"/>
                    <a:pt x="1813" y="1821"/>
                  </a:cubicBezTo>
                  <a:cubicBezTo>
                    <a:pt x="2488" y="1154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44" name="Google Shape;3794;p68">
              <a:extLst>
                <a:ext uri="{FF2B5EF4-FFF2-40B4-BE49-F238E27FC236}">
                  <a16:creationId xmlns:a16="http://schemas.microsoft.com/office/drawing/2014/main" id="{E1FD654F-2D5A-48FA-BDFE-909EBBC76A8E}"/>
                </a:ext>
              </a:extLst>
            </p:cNvPr>
            <p:cNvSpPr/>
            <p:nvPr/>
          </p:nvSpPr>
          <p:spPr>
            <a:xfrm>
              <a:off x="5265775" y="1876050"/>
              <a:ext cx="62200" cy="53300"/>
            </a:xfrm>
            <a:custGeom>
              <a:avLst/>
              <a:gdLst/>
              <a:ahLst/>
              <a:cxnLst/>
              <a:rect l="l" t="t" r="r" b="b"/>
              <a:pathLst>
                <a:path w="2488" h="2132" extrusionOk="0">
                  <a:moveTo>
                    <a:pt x="1065" y="1"/>
                  </a:moveTo>
                  <a:cubicBezTo>
                    <a:pt x="480" y="1"/>
                    <a:pt x="0" y="472"/>
                    <a:pt x="0" y="1066"/>
                  </a:cubicBezTo>
                  <a:cubicBezTo>
                    <a:pt x="0" y="1705"/>
                    <a:pt x="524" y="2132"/>
                    <a:pt x="1072" y="2132"/>
                  </a:cubicBezTo>
                  <a:cubicBezTo>
                    <a:pt x="1331" y="2132"/>
                    <a:pt x="1596" y="2036"/>
                    <a:pt x="1813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45" name="Google Shape;3795;p68">
              <a:extLst>
                <a:ext uri="{FF2B5EF4-FFF2-40B4-BE49-F238E27FC236}">
                  <a16:creationId xmlns:a16="http://schemas.microsoft.com/office/drawing/2014/main" id="{477B81F9-DA30-45A4-961F-BBBF8704152E}"/>
                </a:ext>
              </a:extLst>
            </p:cNvPr>
            <p:cNvSpPr/>
            <p:nvPr/>
          </p:nvSpPr>
          <p:spPr>
            <a:xfrm>
              <a:off x="5265775" y="1952050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80" y="1"/>
                    <a:pt x="0" y="481"/>
                    <a:pt x="0" y="1074"/>
                  </a:cubicBezTo>
                  <a:cubicBezTo>
                    <a:pt x="0" y="1712"/>
                    <a:pt x="521" y="2138"/>
                    <a:pt x="1067" y="2138"/>
                  </a:cubicBezTo>
                  <a:cubicBezTo>
                    <a:pt x="1328" y="2138"/>
                    <a:pt x="1595" y="2040"/>
                    <a:pt x="1813" y="1822"/>
                  </a:cubicBezTo>
                  <a:cubicBezTo>
                    <a:pt x="2488" y="1155"/>
                    <a:pt x="2016" y="9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46" name="Google Shape;3796;p68">
              <a:extLst>
                <a:ext uri="{FF2B5EF4-FFF2-40B4-BE49-F238E27FC236}">
                  <a16:creationId xmlns:a16="http://schemas.microsoft.com/office/drawing/2014/main" id="{411130A9-E94E-4665-9943-96A1C8A1D462}"/>
                </a:ext>
              </a:extLst>
            </p:cNvPr>
            <p:cNvSpPr/>
            <p:nvPr/>
          </p:nvSpPr>
          <p:spPr>
            <a:xfrm>
              <a:off x="5265775" y="2028275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5"/>
                  </a:cubicBezTo>
                  <a:cubicBezTo>
                    <a:pt x="0" y="1709"/>
                    <a:pt x="522" y="2133"/>
                    <a:pt x="1068" y="2133"/>
                  </a:cubicBezTo>
                  <a:cubicBezTo>
                    <a:pt x="1329" y="2133"/>
                    <a:pt x="1595" y="2037"/>
                    <a:pt x="1813" y="1821"/>
                  </a:cubicBezTo>
                  <a:cubicBezTo>
                    <a:pt x="2488" y="1155"/>
                    <a:pt x="2016" y="9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47" name="Google Shape;3797;p68">
              <a:extLst>
                <a:ext uri="{FF2B5EF4-FFF2-40B4-BE49-F238E27FC236}">
                  <a16:creationId xmlns:a16="http://schemas.microsoft.com/office/drawing/2014/main" id="{CF954129-A84E-4E0E-A6FB-51390E7D3B81}"/>
                </a:ext>
              </a:extLst>
            </p:cNvPr>
            <p:cNvSpPr/>
            <p:nvPr/>
          </p:nvSpPr>
          <p:spPr>
            <a:xfrm>
              <a:off x="5265775" y="2104500"/>
              <a:ext cx="62200" cy="53325"/>
            </a:xfrm>
            <a:custGeom>
              <a:avLst/>
              <a:gdLst/>
              <a:ahLst/>
              <a:cxnLst/>
              <a:rect l="l" t="t" r="r" b="b"/>
              <a:pathLst>
                <a:path w="2488" h="2133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2" y="2133"/>
                    <a:pt x="1068" y="2133"/>
                  </a:cubicBezTo>
                  <a:cubicBezTo>
                    <a:pt x="1329" y="2133"/>
                    <a:pt x="1595" y="2036"/>
                    <a:pt x="1813" y="1821"/>
                  </a:cubicBezTo>
                  <a:cubicBezTo>
                    <a:pt x="2488" y="1154"/>
                    <a:pt x="2016" y="8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48" name="Google Shape;3798;p68">
              <a:extLst>
                <a:ext uri="{FF2B5EF4-FFF2-40B4-BE49-F238E27FC236}">
                  <a16:creationId xmlns:a16="http://schemas.microsoft.com/office/drawing/2014/main" id="{04B39EDD-7896-4AD0-8EA6-6645ABBA5376}"/>
                </a:ext>
              </a:extLst>
            </p:cNvPr>
            <p:cNvSpPr/>
            <p:nvPr/>
          </p:nvSpPr>
          <p:spPr>
            <a:xfrm>
              <a:off x="5265775" y="2180700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1"/>
                  </a:moveTo>
                  <a:cubicBezTo>
                    <a:pt x="480" y="1"/>
                    <a:pt x="0" y="472"/>
                    <a:pt x="0" y="1066"/>
                  </a:cubicBezTo>
                  <a:cubicBezTo>
                    <a:pt x="0" y="1709"/>
                    <a:pt x="522" y="2133"/>
                    <a:pt x="1068" y="2133"/>
                  </a:cubicBezTo>
                  <a:cubicBezTo>
                    <a:pt x="1329" y="2133"/>
                    <a:pt x="1595" y="2037"/>
                    <a:pt x="1813" y="1822"/>
                  </a:cubicBezTo>
                  <a:cubicBezTo>
                    <a:pt x="2488" y="1155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49" name="Google Shape;3799;p68">
              <a:extLst>
                <a:ext uri="{FF2B5EF4-FFF2-40B4-BE49-F238E27FC236}">
                  <a16:creationId xmlns:a16="http://schemas.microsoft.com/office/drawing/2014/main" id="{C2363C39-5A21-4A9F-95EC-43ACAFA0C5BC}"/>
                </a:ext>
              </a:extLst>
            </p:cNvPr>
            <p:cNvSpPr/>
            <p:nvPr/>
          </p:nvSpPr>
          <p:spPr>
            <a:xfrm>
              <a:off x="5265775" y="2256925"/>
              <a:ext cx="62400" cy="53425"/>
            </a:xfrm>
            <a:custGeom>
              <a:avLst/>
              <a:gdLst/>
              <a:ahLst/>
              <a:cxnLst/>
              <a:rect l="l" t="t" r="r" b="b"/>
              <a:pathLst>
                <a:path w="2496" h="2137" extrusionOk="0">
                  <a:moveTo>
                    <a:pt x="1065" y="0"/>
                  </a:moveTo>
                  <a:cubicBezTo>
                    <a:pt x="480" y="0"/>
                    <a:pt x="0" y="472"/>
                    <a:pt x="0" y="1065"/>
                  </a:cubicBezTo>
                  <a:cubicBezTo>
                    <a:pt x="0" y="1709"/>
                    <a:pt x="525" y="2137"/>
                    <a:pt x="1074" y="2137"/>
                  </a:cubicBezTo>
                  <a:cubicBezTo>
                    <a:pt x="1336" y="2137"/>
                    <a:pt x="1603" y="2039"/>
                    <a:pt x="1821" y="1821"/>
                  </a:cubicBezTo>
                  <a:cubicBezTo>
                    <a:pt x="2496" y="1154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50" name="Google Shape;3800;p68">
              <a:extLst>
                <a:ext uri="{FF2B5EF4-FFF2-40B4-BE49-F238E27FC236}">
                  <a16:creationId xmlns:a16="http://schemas.microsoft.com/office/drawing/2014/main" id="{52BDFF72-8AF0-4E18-BC99-03AFB13DF8A8}"/>
                </a:ext>
              </a:extLst>
            </p:cNvPr>
            <p:cNvSpPr/>
            <p:nvPr/>
          </p:nvSpPr>
          <p:spPr>
            <a:xfrm>
              <a:off x="5265775" y="2333125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6"/>
                  </a:cubicBezTo>
                  <a:cubicBezTo>
                    <a:pt x="0" y="1709"/>
                    <a:pt x="522" y="2134"/>
                    <a:pt x="1068" y="2134"/>
                  </a:cubicBezTo>
                  <a:cubicBezTo>
                    <a:pt x="1329" y="2134"/>
                    <a:pt x="1595" y="2037"/>
                    <a:pt x="1813" y="1822"/>
                  </a:cubicBezTo>
                  <a:cubicBezTo>
                    <a:pt x="2488" y="1155"/>
                    <a:pt x="2016" y="9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51" name="Google Shape;3801;p68">
              <a:extLst>
                <a:ext uri="{FF2B5EF4-FFF2-40B4-BE49-F238E27FC236}">
                  <a16:creationId xmlns:a16="http://schemas.microsoft.com/office/drawing/2014/main" id="{E67EEAD2-C923-4777-B677-87A57CCFE5C0}"/>
                </a:ext>
              </a:extLst>
            </p:cNvPr>
            <p:cNvSpPr/>
            <p:nvPr/>
          </p:nvSpPr>
          <p:spPr>
            <a:xfrm>
              <a:off x="5265775" y="2409350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0"/>
                  </a:moveTo>
                  <a:cubicBezTo>
                    <a:pt x="480" y="0"/>
                    <a:pt x="0" y="472"/>
                    <a:pt x="0" y="1065"/>
                  </a:cubicBezTo>
                  <a:cubicBezTo>
                    <a:pt x="0" y="1709"/>
                    <a:pt x="522" y="2133"/>
                    <a:pt x="1068" y="2133"/>
                  </a:cubicBezTo>
                  <a:cubicBezTo>
                    <a:pt x="1329" y="2133"/>
                    <a:pt x="1595" y="2036"/>
                    <a:pt x="1813" y="1821"/>
                  </a:cubicBezTo>
                  <a:cubicBezTo>
                    <a:pt x="2488" y="1155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52" name="Google Shape;3802;p68">
              <a:extLst>
                <a:ext uri="{FF2B5EF4-FFF2-40B4-BE49-F238E27FC236}">
                  <a16:creationId xmlns:a16="http://schemas.microsoft.com/office/drawing/2014/main" id="{73C4EB55-1337-4C8B-9CE4-F5F457C3A4A4}"/>
                </a:ext>
              </a:extLst>
            </p:cNvPr>
            <p:cNvSpPr/>
            <p:nvPr/>
          </p:nvSpPr>
          <p:spPr>
            <a:xfrm>
              <a:off x="5265775" y="2485550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1"/>
                  </a:moveTo>
                  <a:cubicBezTo>
                    <a:pt x="480" y="1"/>
                    <a:pt x="0" y="472"/>
                    <a:pt x="0" y="1066"/>
                  </a:cubicBezTo>
                  <a:cubicBezTo>
                    <a:pt x="0" y="1710"/>
                    <a:pt x="526" y="2134"/>
                    <a:pt x="1074" y="2134"/>
                  </a:cubicBezTo>
                  <a:cubicBezTo>
                    <a:pt x="1336" y="2134"/>
                    <a:pt x="1603" y="2037"/>
                    <a:pt x="1821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53" name="Google Shape;3803;p68">
              <a:extLst>
                <a:ext uri="{FF2B5EF4-FFF2-40B4-BE49-F238E27FC236}">
                  <a16:creationId xmlns:a16="http://schemas.microsoft.com/office/drawing/2014/main" id="{40D67542-A7BC-418F-A497-1DC242D0D8EF}"/>
                </a:ext>
              </a:extLst>
            </p:cNvPr>
            <p:cNvSpPr/>
            <p:nvPr/>
          </p:nvSpPr>
          <p:spPr>
            <a:xfrm>
              <a:off x="5265775" y="2561575"/>
              <a:ext cx="62200" cy="53425"/>
            </a:xfrm>
            <a:custGeom>
              <a:avLst/>
              <a:gdLst/>
              <a:ahLst/>
              <a:cxnLst/>
              <a:rect l="l" t="t" r="r" b="b"/>
              <a:pathLst>
                <a:path w="2488" h="2137" extrusionOk="0">
                  <a:moveTo>
                    <a:pt x="1065" y="0"/>
                  </a:moveTo>
                  <a:cubicBezTo>
                    <a:pt x="480" y="0"/>
                    <a:pt x="0" y="480"/>
                    <a:pt x="0" y="1073"/>
                  </a:cubicBezTo>
                  <a:cubicBezTo>
                    <a:pt x="0" y="1711"/>
                    <a:pt x="521" y="2137"/>
                    <a:pt x="1067" y="2137"/>
                  </a:cubicBezTo>
                  <a:cubicBezTo>
                    <a:pt x="1328" y="2137"/>
                    <a:pt x="1595" y="2039"/>
                    <a:pt x="1813" y="1821"/>
                  </a:cubicBezTo>
                  <a:cubicBezTo>
                    <a:pt x="2488" y="1154"/>
                    <a:pt x="2016" y="8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54" name="Google Shape;3804;p68">
              <a:extLst>
                <a:ext uri="{FF2B5EF4-FFF2-40B4-BE49-F238E27FC236}">
                  <a16:creationId xmlns:a16="http://schemas.microsoft.com/office/drawing/2014/main" id="{D4C83677-7645-4962-99F3-FB8ABB548AC3}"/>
                </a:ext>
              </a:extLst>
            </p:cNvPr>
            <p:cNvSpPr/>
            <p:nvPr/>
          </p:nvSpPr>
          <p:spPr>
            <a:xfrm>
              <a:off x="5265775" y="2637775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80" y="1"/>
                    <a:pt x="0" y="480"/>
                    <a:pt x="0" y="1074"/>
                  </a:cubicBezTo>
                  <a:cubicBezTo>
                    <a:pt x="0" y="1712"/>
                    <a:pt x="525" y="2137"/>
                    <a:pt x="1073" y="2137"/>
                  </a:cubicBezTo>
                  <a:cubicBezTo>
                    <a:pt x="1335" y="2137"/>
                    <a:pt x="1603" y="2040"/>
                    <a:pt x="1821" y="1822"/>
                  </a:cubicBezTo>
                  <a:cubicBezTo>
                    <a:pt x="2488" y="1155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55" name="Google Shape;3805;p68">
              <a:extLst>
                <a:ext uri="{FF2B5EF4-FFF2-40B4-BE49-F238E27FC236}">
                  <a16:creationId xmlns:a16="http://schemas.microsoft.com/office/drawing/2014/main" id="{A7ACC06F-9DE8-4F9F-BE6C-D92A935656E9}"/>
                </a:ext>
              </a:extLst>
            </p:cNvPr>
            <p:cNvSpPr/>
            <p:nvPr/>
          </p:nvSpPr>
          <p:spPr>
            <a:xfrm>
              <a:off x="5341975" y="1342750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74" y="1"/>
                  </a:moveTo>
                  <a:cubicBezTo>
                    <a:pt x="480" y="1"/>
                    <a:pt x="9" y="481"/>
                    <a:pt x="1" y="1066"/>
                  </a:cubicBezTo>
                  <a:cubicBezTo>
                    <a:pt x="1" y="1710"/>
                    <a:pt x="530" y="2138"/>
                    <a:pt x="1078" y="2138"/>
                  </a:cubicBezTo>
                  <a:cubicBezTo>
                    <a:pt x="1340" y="2138"/>
                    <a:pt x="1606" y="2040"/>
                    <a:pt x="1822" y="1822"/>
                  </a:cubicBezTo>
                  <a:cubicBezTo>
                    <a:pt x="2497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56" name="Google Shape;3806;p68">
              <a:extLst>
                <a:ext uri="{FF2B5EF4-FFF2-40B4-BE49-F238E27FC236}">
                  <a16:creationId xmlns:a16="http://schemas.microsoft.com/office/drawing/2014/main" id="{8DFB83B0-E1DF-4CA2-AAFC-49715CF2087E}"/>
                </a:ext>
              </a:extLst>
            </p:cNvPr>
            <p:cNvSpPr/>
            <p:nvPr/>
          </p:nvSpPr>
          <p:spPr>
            <a:xfrm>
              <a:off x="5341975" y="1418975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74" y="1"/>
                  </a:moveTo>
                  <a:cubicBezTo>
                    <a:pt x="480" y="1"/>
                    <a:pt x="9" y="480"/>
                    <a:pt x="1" y="1065"/>
                  </a:cubicBezTo>
                  <a:cubicBezTo>
                    <a:pt x="1" y="1709"/>
                    <a:pt x="530" y="2133"/>
                    <a:pt x="1078" y="2133"/>
                  </a:cubicBezTo>
                  <a:cubicBezTo>
                    <a:pt x="1340" y="2133"/>
                    <a:pt x="1606" y="2037"/>
                    <a:pt x="1822" y="1822"/>
                  </a:cubicBezTo>
                  <a:cubicBezTo>
                    <a:pt x="2497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57" name="Google Shape;3807;p68">
              <a:extLst>
                <a:ext uri="{FF2B5EF4-FFF2-40B4-BE49-F238E27FC236}">
                  <a16:creationId xmlns:a16="http://schemas.microsoft.com/office/drawing/2014/main" id="{D8EEE386-5C21-4D95-AB57-01D9069109A5}"/>
                </a:ext>
              </a:extLst>
            </p:cNvPr>
            <p:cNvSpPr/>
            <p:nvPr/>
          </p:nvSpPr>
          <p:spPr>
            <a:xfrm>
              <a:off x="5341975" y="1495200"/>
              <a:ext cx="62425" cy="53325"/>
            </a:xfrm>
            <a:custGeom>
              <a:avLst/>
              <a:gdLst/>
              <a:ahLst/>
              <a:cxnLst/>
              <a:rect l="l" t="t" r="r" b="b"/>
              <a:pathLst>
                <a:path w="2497" h="2133" extrusionOk="0">
                  <a:moveTo>
                    <a:pt x="1074" y="0"/>
                  </a:moveTo>
                  <a:cubicBezTo>
                    <a:pt x="480" y="0"/>
                    <a:pt x="9" y="480"/>
                    <a:pt x="1" y="1065"/>
                  </a:cubicBezTo>
                  <a:cubicBezTo>
                    <a:pt x="1" y="1709"/>
                    <a:pt x="530" y="2133"/>
                    <a:pt x="1078" y="2133"/>
                  </a:cubicBezTo>
                  <a:cubicBezTo>
                    <a:pt x="1340" y="2133"/>
                    <a:pt x="1606" y="2036"/>
                    <a:pt x="1822" y="1821"/>
                  </a:cubicBezTo>
                  <a:cubicBezTo>
                    <a:pt x="2497" y="1146"/>
                    <a:pt x="2017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58" name="Google Shape;3808;p68">
              <a:extLst>
                <a:ext uri="{FF2B5EF4-FFF2-40B4-BE49-F238E27FC236}">
                  <a16:creationId xmlns:a16="http://schemas.microsoft.com/office/drawing/2014/main" id="{80878390-D0AC-4229-90C2-C7D8CC647AF8}"/>
                </a:ext>
              </a:extLst>
            </p:cNvPr>
            <p:cNvSpPr/>
            <p:nvPr/>
          </p:nvSpPr>
          <p:spPr>
            <a:xfrm>
              <a:off x="5341975" y="1571400"/>
              <a:ext cx="62375" cy="53250"/>
            </a:xfrm>
            <a:custGeom>
              <a:avLst/>
              <a:gdLst/>
              <a:ahLst/>
              <a:cxnLst/>
              <a:rect l="l" t="t" r="r" b="b"/>
              <a:pathLst>
                <a:path w="2495" h="2130" extrusionOk="0">
                  <a:moveTo>
                    <a:pt x="1084" y="1"/>
                  </a:moveTo>
                  <a:cubicBezTo>
                    <a:pt x="1080" y="1"/>
                    <a:pt x="1077" y="1"/>
                    <a:pt x="1074" y="1"/>
                  </a:cubicBezTo>
                  <a:cubicBezTo>
                    <a:pt x="480" y="1"/>
                    <a:pt x="9" y="472"/>
                    <a:pt x="1" y="1066"/>
                  </a:cubicBezTo>
                  <a:cubicBezTo>
                    <a:pt x="1" y="1703"/>
                    <a:pt x="529" y="2129"/>
                    <a:pt x="1077" y="2129"/>
                  </a:cubicBezTo>
                  <a:cubicBezTo>
                    <a:pt x="1339" y="2129"/>
                    <a:pt x="1606" y="2032"/>
                    <a:pt x="1822" y="1813"/>
                  </a:cubicBezTo>
                  <a:cubicBezTo>
                    <a:pt x="2494" y="1149"/>
                    <a:pt x="2020" y="1"/>
                    <a:pt x="108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59" name="Google Shape;3809;p68">
              <a:extLst>
                <a:ext uri="{FF2B5EF4-FFF2-40B4-BE49-F238E27FC236}">
                  <a16:creationId xmlns:a16="http://schemas.microsoft.com/office/drawing/2014/main" id="{60D93CB9-FFE0-4315-8DFE-8CB5669F6B92}"/>
                </a:ext>
              </a:extLst>
            </p:cNvPr>
            <p:cNvSpPr/>
            <p:nvPr/>
          </p:nvSpPr>
          <p:spPr>
            <a:xfrm>
              <a:off x="5341975" y="1647400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74" y="1"/>
                  </a:moveTo>
                  <a:cubicBezTo>
                    <a:pt x="480" y="9"/>
                    <a:pt x="9" y="481"/>
                    <a:pt x="1" y="1066"/>
                  </a:cubicBezTo>
                  <a:cubicBezTo>
                    <a:pt x="1" y="1710"/>
                    <a:pt x="530" y="2138"/>
                    <a:pt x="1078" y="2138"/>
                  </a:cubicBezTo>
                  <a:cubicBezTo>
                    <a:pt x="1340" y="2138"/>
                    <a:pt x="1606" y="2040"/>
                    <a:pt x="1822" y="1822"/>
                  </a:cubicBezTo>
                  <a:cubicBezTo>
                    <a:pt x="2497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60" name="Google Shape;3810;p68">
              <a:extLst>
                <a:ext uri="{FF2B5EF4-FFF2-40B4-BE49-F238E27FC236}">
                  <a16:creationId xmlns:a16="http://schemas.microsoft.com/office/drawing/2014/main" id="{F3F72991-8AD6-4AAE-AB07-F3AC8C26D28D}"/>
                </a:ext>
              </a:extLst>
            </p:cNvPr>
            <p:cNvSpPr/>
            <p:nvPr/>
          </p:nvSpPr>
          <p:spPr>
            <a:xfrm>
              <a:off x="5341975" y="1723625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74" y="1"/>
                  </a:moveTo>
                  <a:cubicBezTo>
                    <a:pt x="480" y="1"/>
                    <a:pt x="9" y="480"/>
                    <a:pt x="1" y="1065"/>
                  </a:cubicBezTo>
                  <a:cubicBezTo>
                    <a:pt x="1" y="1709"/>
                    <a:pt x="530" y="2133"/>
                    <a:pt x="1078" y="2133"/>
                  </a:cubicBezTo>
                  <a:cubicBezTo>
                    <a:pt x="1340" y="2133"/>
                    <a:pt x="1606" y="2037"/>
                    <a:pt x="1822" y="1822"/>
                  </a:cubicBezTo>
                  <a:cubicBezTo>
                    <a:pt x="2497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61" name="Google Shape;3811;p68">
              <a:extLst>
                <a:ext uri="{FF2B5EF4-FFF2-40B4-BE49-F238E27FC236}">
                  <a16:creationId xmlns:a16="http://schemas.microsoft.com/office/drawing/2014/main" id="{3A45C703-920D-4AAC-BC51-2724C966D869}"/>
                </a:ext>
              </a:extLst>
            </p:cNvPr>
            <p:cNvSpPr/>
            <p:nvPr/>
          </p:nvSpPr>
          <p:spPr>
            <a:xfrm>
              <a:off x="5341975" y="1799850"/>
              <a:ext cx="62425" cy="53325"/>
            </a:xfrm>
            <a:custGeom>
              <a:avLst/>
              <a:gdLst/>
              <a:ahLst/>
              <a:cxnLst/>
              <a:rect l="l" t="t" r="r" b="b"/>
              <a:pathLst>
                <a:path w="2497" h="2133" extrusionOk="0">
                  <a:moveTo>
                    <a:pt x="1074" y="0"/>
                  </a:moveTo>
                  <a:cubicBezTo>
                    <a:pt x="480" y="0"/>
                    <a:pt x="9" y="480"/>
                    <a:pt x="1" y="1065"/>
                  </a:cubicBezTo>
                  <a:cubicBezTo>
                    <a:pt x="1" y="1709"/>
                    <a:pt x="530" y="2133"/>
                    <a:pt x="1078" y="2133"/>
                  </a:cubicBezTo>
                  <a:cubicBezTo>
                    <a:pt x="1340" y="2133"/>
                    <a:pt x="1606" y="2036"/>
                    <a:pt x="1822" y="1821"/>
                  </a:cubicBezTo>
                  <a:cubicBezTo>
                    <a:pt x="2497" y="1146"/>
                    <a:pt x="2017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62" name="Google Shape;3812;p68">
              <a:extLst>
                <a:ext uri="{FF2B5EF4-FFF2-40B4-BE49-F238E27FC236}">
                  <a16:creationId xmlns:a16="http://schemas.microsoft.com/office/drawing/2014/main" id="{0AC503AF-7E3F-4EE1-A8D2-7FE2B18178EC}"/>
                </a:ext>
              </a:extLst>
            </p:cNvPr>
            <p:cNvSpPr/>
            <p:nvPr/>
          </p:nvSpPr>
          <p:spPr>
            <a:xfrm>
              <a:off x="5341975" y="1876050"/>
              <a:ext cx="62425" cy="53275"/>
            </a:xfrm>
            <a:custGeom>
              <a:avLst/>
              <a:gdLst/>
              <a:ahLst/>
              <a:cxnLst/>
              <a:rect l="l" t="t" r="r" b="b"/>
              <a:pathLst>
                <a:path w="2497" h="2131" extrusionOk="0">
                  <a:moveTo>
                    <a:pt x="1074" y="1"/>
                  </a:moveTo>
                  <a:cubicBezTo>
                    <a:pt x="480" y="1"/>
                    <a:pt x="9" y="472"/>
                    <a:pt x="1" y="1066"/>
                  </a:cubicBezTo>
                  <a:cubicBezTo>
                    <a:pt x="1" y="1707"/>
                    <a:pt x="527" y="2131"/>
                    <a:pt x="1074" y="2131"/>
                  </a:cubicBezTo>
                  <a:cubicBezTo>
                    <a:pt x="1337" y="2131"/>
                    <a:pt x="1605" y="2033"/>
                    <a:pt x="1822" y="1813"/>
                  </a:cubicBezTo>
                  <a:cubicBezTo>
                    <a:pt x="2497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63" name="Google Shape;3813;p68">
              <a:extLst>
                <a:ext uri="{FF2B5EF4-FFF2-40B4-BE49-F238E27FC236}">
                  <a16:creationId xmlns:a16="http://schemas.microsoft.com/office/drawing/2014/main" id="{2D727AC2-E530-4A7D-A6B4-B874297680DC}"/>
                </a:ext>
              </a:extLst>
            </p:cNvPr>
            <p:cNvSpPr/>
            <p:nvPr/>
          </p:nvSpPr>
          <p:spPr>
            <a:xfrm>
              <a:off x="5341975" y="1952050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74" y="1"/>
                  </a:moveTo>
                  <a:cubicBezTo>
                    <a:pt x="480" y="9"/>
                    <a:pt x="9" y="481"/>
                    <a:pt x="1" y="1074"/>
                  </a:cubicBezTo>
                  <a:cubicBezTo>
                    <a:pt x="1" y="1712"/>
                    <a:pt x="529" y="2138"/>
                    <a:pt x="1077" y="2138"/>
                  </a:cubicBezTo>
                  <a:cubicBezTo>
                    <a:pt x="1339" y="2138"/>
                    <a:pt x="1606" y="2040"/>
                    <a:pt x="1822" y="1822"/>
                  </a:cubicBezTo>
                  <a:cubicBezTo>
                    <a:pt x="2497" y="1155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64" name="Google Shape;3814;p68">
              <a:extLst>
                <a:ext uri="{FF2B5EF4-FFF2-40B4-BE49-F238E27FC236}">
                  <a16:creationId xmlns:a16="http://schemas.microsoft.com/office/drawing/2014/main" id="{C073DE56-DEF3-4982-92E6-88CAD233B94D}"/>
                </a:ext>
              </a:extLst>
            </p:cNvPr>
            <p:cNvSpPr/>
            <p:nvPr/>
          </p:nvSpPr>
          <p:spPr>
            <a:xfrm>
              <a:off x="5341975" y="2028275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74" y="1"/>
                  </a:moveTo>
                  <a:cubicBezTo>
                    <a:pt x="480" y="1"/>
                    <a:pt x="9" y="480"/>
                    <a:pt x="1" y="1065"/>
                  </a:cubicBezTo>
                  <a:cubicBezTo>
                    <a:pt x="1" y="1709"/>
                    <a:pt x="530" y="2137"/>
                    <a:pt x="1078" y="2137"/>
                  </a:cubicBezTo>
                  <a:cubicBezTo>
                    <a:pt x="1340" y="2137"/>
                    <a:pt x="1606" y="2040"/>
                    <a:pt x="1822" y="1821"/>
                  </a:cubicBezTo>
                  <a:cubicBezTo>
                    <a:pt x="2497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65" name="Google Shape;3815;p68">
              <a:extLst>
                <a:ext uri="{FF2B5EF4-FFF2-40B4-BE49-F238E27FC236}">
                  <a16:creationId xmlns:a16="http://schemas.microsoft.com/office/drawing/2014/main" id="{BDF1E156-4B3A-4C0D-B4BA-1CE86C6D7F63}"/>
                </a:ext>
              </a:extLst>
            </p:cNvPr>
            <p:cNvSpPr/>
            <p:nvPr/>
          </p:nvSpPr>
          <p:spPr>
            <a:xfrm>
              <a:off x="5341975" y="2104500"/>
              <a:ext cx="62425" cy="53325"/>
            </a:xfrm>
            <a:custGeom>
              <a:avLst/>
              <a:gdLst/>
              <a:ahLst/>
              <a:cxnLst/>
              <a:rect l="l" t="t" r="r" b="b"/>
              <a:pathLst>
                <a:path w="2497" h="2133" extrusionOk="0">
                  <a:moveTo>
                    <a:pt x="1074" y="0"/>
                  </a:moveTo>
                  <a:cubicBezTo>
                    <a:pt x="480" y="0"/>
                    <a:pt x="9" y="480"/>
                    <a:pt x="1" y="1065"/>
                  </a:cubicBezTo>
                  <a:cubicBezTo>
                    <a:pt x="1" y="1709"/>
                    <a:pt x="530" y="2133"/>
                    <a:pt x="1078" y="2133"/>
                  </a:cubicBezTo>
                  <a:cubicBezTo>
                    <a:pt x="1340" y="2133"/>
                    <a:pt x="1606" y="2036"/>
                    <a:pt x="1822" y="1821"/>
                  </a:cubicBezTo>
                  <a:cubicBezTo>
                    <a:pt x="2497" y="1146"/>
                    <a:pt x="2017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66" name="Google Shape;3816;p68">
              <a:extLst>
                <a:ext uri="{FF2B5EF4-FFF2-40B4-BE49-F238E27FC236}">
                  <a16:creationId xmlns:a16="http://schemas.microsoft.com/office/drawing/2014/main" id="{50056D53-B5D9-48AF-AC0D-C580120DEE25}"/>
                </a:ext>
              </a:extLst>
            </p:cNvPr>
            <p:cNvSpPr/>
            <p:nvPr/>
          </p:nvSpPr>
          <p:spPr>
            <a:xfrm>
              <a:off x="5341975" y="2180700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74" y="1"/>
                  </a:moveTo>
                  <a:cubicBezTo>
                    <a:pt x="480" y="1"/>
                    <a:pt x="9" y="480"/>
                    <a:pt x="1" y="1066"/>
                  </a:cubicBezTo>
                  <a:cubicBezTo>
                    <a:pt x="1" y="1709"/>
                    <a:pt x="530" y="2133"/>
                    <a:pt x="1078" y="2133"/>
                  </a:cubicBezTo>
                  <a:cubicBezTo>
                    <a:pt x="1340" y="2133"/>
                    <a:pt x="1606" y="2037"/>
                    <a:pt x="1822" y="1822"/>
                  </a:cubicBezTo>
                  <a:cubicBezTo>
                    <a:pt x="2497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67" name="Google Shape;3817;p68">
              <a:extLst>
                <a:ext uri="{FF2B5EF4-FFF2-40B4-BE49-F238E27FC236}">
                  <a16:creationId xmlns:a16="http://schemas.microsoft.com/office/drawing/2014/main" id="{0149CCA2-F447-47C1-A8AA-CE3908D203C5}"/>
                </a:ext>
              </a:extLst>
            </p:cNvPr>
            <p:cNvSpPr/>
            <p:nvPr/>
          </p:nvSpPr>
          <p:spPr>
            <a:xfrm>
              <a:off x="5341975" y="2256925"/>
              <a:ext cx="62575" cy="53425"/>
            </a:xfrm>
            <a:custGeom>
              <a:avLst/>
              <a:gdLst/>
              <a:ahLst/>
              <a:cxnLst/>
              <a:rect l="l" t="t" r="r" b="b"/>
              <a:pathLst>
                <a:path w="2503" h="2137" extrusionOk="0">
                  <a:moveTo>
                    <a:pt x="1084" y="0"/>
                  </a:moveTo>
                  <a:cubicBezTo>
                    <a:pt x="1081" y="0"/>
                    <a:pt x="1077" y="0"/>
                    <a:pt x="1074" y="0"/>
                  </a:cubicBezTo>
                  <a:cubicBezTo>
                    <a:pt x="480" y="0"/>
                    <a:pt x="9" y="480"/>
                    <a:pt x="1" y="1065"/>
                  </a:cubicBezTo>
                  <a:cubicBezTo>
                    <a:pt x="1" y="1709"/>
                    <a:pt x="530" y="2137"/>
                    <a:pt x="1081" y="2137"/>
                  </a:cubicBezTo>
                  <a:cubicBezTo>
                    <a:pt x="1344" y="2137"/>
                    <a:pt x="1612" y="2039"/>
                    <a:pt x="1830" y="1821"/>
                  </a:cubicBezTo>
                  <a:cubicBezTo>
                    <a:pt x="2502" y="1149"/>
                    <a:pt x="2028" y="0"/>
                    <a:pt x="108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68" name="Google Shape;3818;p68">
              <a:extLst>
                <a:ext uri="{FF2B5EF4-FFF2-40B4-BE49-F238E27FC236}">
                  <a16:creationId xmlns:a16="http://schemas.microsoft.com/office/drawing/2014/main" id="{F75746DD-7619-4A18-A926-2EA8DE28643E}"/>
                </a:ext>
              </a:extLst>
            </p:cNvPr>
            <p:cNvSpPr/>
            <p:nvPr/>
          </p:nvSpPr>
          <p:spPr>
            <a:xfrm>
              <a:off x="5341975" y="2333125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74" y="1"/>
                  </a:moveTo>
                  <a:cubicBezTo>
                    <a:pt x="480" y="1"/>
                    <a:pt x="9" y="480"/>
                    <a:pt x="1" y="1066"/>
                  </a:cubicBezTo>
                  <a:cubicBezTo>
                    <a:pt x="1" y="1709"/>
                    <a:pt x="530" y="2137"/>
                    <a:pt x="1078" y="2137"/>
                  </a:cubicBezTo>
                  <a:cubicBezTo>
                    <a:pt x="1340" y="2137"/>
                    <a:pt x="1606" y="2040"/>
                    <a:pt x="1822" y="1822"/>
                  </a:cubicBezTo>
                  <a:cubicBezTo>
                    <a:pt x="2497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69" name="Google Shape;3819;p68">
              <a:extLst>
                <a:ext uri="{FF2B5EF4-FFF2-40B4-BE49-F238E27FC236}">
                  <a16:creationId xmlns:a16="http://schemas.microsoft.com/office/drawing/2014/main" id="{50755BA7-D0CB-4090-8F69-E55ABF1D9EF7}"/>
                </a:ext>
              </a:extLst>
            </p:cNvPr>
            <p:cNvSpPr/>
            <p:nvPr/>
          </p:nvSpPr>
          <p:spPr>
            <a:xfrm>
              <a:off x="5341975" y="2485550"/>
              <a:ext cx="62425" cy="53300"/>
            </a:xfrm>
            <a:custGeom>
              <a:avLst/>
              <a:gdLst/>
              <a:ahLst/>
              <a:cxnLst/>
              <a:rect l="l" t="t" r="r" b="b"/>
              <a:pathLst>
                <a:path w="2497" h="2132" extrusionOk="0">
                  <a:moveTo>
                    <a:pt x="1074" y="1"/>
                  </a:moveTo>
                  <a:cubicBezTo>
                    <a:pt x="480" y="1"/>
                    <a:pt x="9" y="480"/>
                    <a:pt x="1" y="1066"/>
                  </a:cubicBezTo>
                  <a:cubicBezTo>
                    <a:pt x="1" y="1708"/>
                    <a:pt x="527" y="2131"/>
                    <a:pt x="1074" y="2131"/>
                  </a:cubicBezTo>
                  <a:cubicBezTo>
                    <a:pt x="1337" y="2131"/>
                    <a:pt x="1605" y="2033"/>
                    <a:pt x="1822" y="1814"/>
                  </a:cubicBezTo>
                  <a:cubicBezTo>
                    <a:pt x="2497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70" name="Google Shape;3820;p68">
              <a:extLst>
                <a:ext uri="{FF2B5EF4-FFF2-40B4-BE49-F238E27FC236}">
                  <a16:creationId xmlns:a16="http://schemas.microsoft.com/office/drawing/2014/main" id="{43B35069-E8D9-42FB-B1D8-BB53E20CE145}"/>
                </a:ext>
              </a:extLst>
            </p:cNvPr>
            <p:cNvSpPr/>
            <p:nvPr/>
          </p:nvSpPr>
          <p:spPr>
            <a:xfrm>
              <a:off x="5341975" y="2561575"/>
              <a:ext cx="62425" cy="53425"/>
            </a:xfrm>
            <a:custGeom>
              <a:avLst/>
              <a:gdLst/>
              <a:ahLst/>
              <a:cxnLst/>
              <a:rect l="l" t="t" r="r" b="b"/>
              <a:pathLst>
                <a:path w="2497" h="2137" extrusionOk="0">
                  <a:moveTo>
                    <a:pt x="1074" y="0"/>
                  </a:moveTo>
                  <a:cubicBezTo>
                    <a:pt x="480" y="8"/>
                    <a:pt x="9" y="480"/>
                    <a:pt x="1" y="1073"/>
                  </a:cubicBezTo>
                  <a:cubicBezTo>
                    <a:pt x="1" y="1711"/>
                    <a:pt x="529" y="2137"/>
                    <a:pt x="1077" y="2137"/>
                  </a:cubicBezTo>
                  <a:cubicBezTo>
                    <a:pt x="1339" y="2137"/>
                    <a:pt x="1606" y="2039"/>
                    <a:pt x="1822" y="1821"/>
                  </a:cubicBezTo>
                  <a:cubicBezTo>
                    <a:pt x="2497" y="1154"/>
                    <a:pt x="2017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71" name="Google Shape;3821;p68">
              <a:extLst>
                <a:ext uri="{FF2B5EF4-FFF2-40B4-BE49-F238E27FC236}">
                  <a16:creationId xmlns:a16="http://schemas.microsoft.com/office/drawing/2014/main" id="{1BA52B56-962F-4AE9-99BE-6645E513339D}"/>
                </a:ext>
              </a:extLst>
            </p:cNvPr>
            <p:cNvSpPr/>
            <p:nvPr/>
          </p:nvSpPr>
          <p:spPr>
            <a:xfrm>
              <a:off x="5341975" y="2637775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74" y="1"/>
                  </a:moveTo>
                  <a:cubicBezTo>
                    <a:pt x="480" y="9"/>
                    <a:pt x="9" y="480"/>
                    <a:pt x="1" y="1074"/>
                  </a:cubicBezTo>
                  <a:cubicBezTo>
                    <a:pt x="1" y="1712"/>
                    <a:pt x="529" y="2137"/>
                    <a:pt x="1077" y="2137"/>
                  </a:cubicBezTo>
                  <a:cubicBezTo>
                    <a:pt x="1339" y="2137"/>
                    <a:pt x="1606" y="2040"/>
                    <a:pt x="1822" y="1822"/>
                  </a:cubicBezTo>
                  <a:cubicBezTo>
                    <a:pt x="2497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72" name="Google Shape;3822;p68">
              <a:extLst>
                <a:ext uri="{FF2B5EF4-FFF2-40B4-BE49-F238E27FC236}">
                  <a16:creationId xmlns:a16="http://schemas.microsoft.com/office/drawing/2014/main" id="{B095E4F1-7507-4A30-A976-EE3873899DE6}"/>
                </a:ext>
              </a:extLst>
            </p:cNvPr>
            <p:cNvSpPr/>
            <p:nvPr/>
          </p:nvSpPr>
          <p:spPr>
            <a:xfrm>
              <a:off x="5418200" y="1342750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65" y="1"/>
                  </a:moveTo>
                  <a:cubicBezTo>
                    <a:pt x="480" y="1"/>
                    <a:pt x="0" y="481"/>
                    <a:pt x="0" y="1066"/>
                  </a:cubicBezTo>
                  <a:cubicBezTo>
                    <a:pt x="0" y="1710"/>
                    <a:pt x="525" y="2138"/>
                    <a:pt x="1074" y="2138"/>
                  </a:cubicBezTo>
                  <a:cubicBezTo>
                    <a:pt x="1336" y="2138"/>
                    <a:pt x="1603" y="2040"/>
                    <a:pt x="1821" y="1822"/>
                  </a:cubicBezTo>
                  <a:cubicBezTo>
                    <a:pt x="2496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73" name="Google Shape;3823;p68">
              <a:extLst>
                <a:ext uri="{FF2B5EF4-FFF2-40B4-BE49-F238E27FC236}">
                  <a16:creationId xmlns:a16="http://schemas.microsoft.com/office/drawing/2014/main" id="{3E8958CD-2CF9-42E7-965C-6DB9B610B062}"/>
                </a:ext>
              </a:extLst>
            </p:cNvPr>
            <p:cNvSpPr/>
            <p:nvPr/>
          </p:nvSpPr>
          <p:spPr>
            <a:xfrm>
              <a:off x="5418200" y="1418975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7"/>
                    <a:pt x="1821" y="1822"/>
                  </a:cubicBezTo>
                  <a:cubicBezTo>
                    <a:pt x="2496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74" name="Google Shape;3824;p68">
              <a:extLst>
                <a:ext uri="{FF2B5EF4-FFF2-40B4-BE49-F238E27FC236}">
                  <a16:creationId xmlns:a16="http://schemas.microsoft.com/office/drawing/2014/main" id="{267B7704-4979-49F8-B299-C296ED7D926B}"/>
                </a:ext>
              </a:extLst>
            </p:cNvPr>
            <p:cNvSpPr/>
            <p:nvPr/>
          </p:nvSpPr>
          <p:spPr>
            <a:xfrm>
              <a:off x="5418200" y="1495200"/>
              <a:ext cx="62425" cy="53325"/>
            </a:xfrm>
            <a:custGeom>
              <a:avLst/>
              <a:gdLst/>
              <a:ahLst/>
              <a:cxnLst/>
              <a:rect l="l" t="t" r="r" b="b"/>
              <a:pathLst>
                <a:path w="2497" h="2133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96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75" name="Google Shape;3825;p68">
              <a:extLst>
                <a:ext uri="{FF2B5EF4-FFF2-40B4-BE49-F238E27FC236}">
                  <a16:creationId xmlns:a16="http://schemas.microsoft.com/office/drawing/2014/main" id="{8E21E0B4-E4D6-4D31-A50E-330E8EE582F6}"/>
                </a:ext>
              </a:extLst>
            </p:cNvPr>
            <p:cNvSpPr/>
            <p:nvPr/>
          </p:nvSpPr>
          <p:spPr>
            <a:xfrm>
              <a:off x="5418200" y="1571400"/>
              <a:ext cx="62425" cy="53250"/>
            </a:xfrm>
            <a:custGeom>
              <a:avLst/>
              <a:gdLst/>
              <a:ahLst/>
              <a:cxnLst/>
              <a:rect l="l" t="t" r="r" b="b"/>
              <a:pathLst>
                <a:path w="2497" h="2130" extrusionOk="0">
                  <a:moveTo>
                    <a:pt x="1065" y="1"/>
                  </a:moveTo>
                  <a:cubicBezTo>
                    <a:pt x="480" y="1"/>
                    <a:pt x="0" y="472"/>
                    <a:pt x="0" y="1066"/>
                  </a:cubicBezTo>
                  <a:cubicBezTo>
                    <a:pt x="0" y="1703"/>
                    <a:pt x="525" y="2129"/>
                    <a:pt x="1073" y="2129"/>
                  </a:cubicBezTo>
                  <a:cubicBezTo>
                    <a:pt x="1335" y="2129"/>
                    <a:pt x="1603" y="2032"/>
                    <a:pt x="1821" y="1813"/>
                  </a:cubicBezTo>
                  <a:cubicBezTo>
                    <a:pt x="2496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76" name="Google Shape;3826;p68">
              <a:extLst>
                <a:ext uri="{FF2B5EF4-FFF2-40B4-BE49-F238E27FC236}">
                  <a16:creationId xmlns:a16="http://schemas.microsoft.com/office/drawing/2014/main" id="{9E931C89-9484-4345-BF71-DC361C8B92FA}"/>
                </a:ext>
              </a:extLst>
            </p:cNvPr>
            <p:cNvSpPr/>
            <p:nvPr/>
          </p:nvSpPr>
          <p:spPr>
            <a:xfrm>
              <a:off x="5418200" y="1647400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65" y="1"/>
                  </a:moveTo>
                  <a:cubicBezTo>
                    <a:pt x="480" y="1"/>
                    <a:pt x="0" y="481"/>
                    <a:pt x="0" y="1066"/>
                  </a:cubicBezTo>
                  <a:cubicBezTo>
                    <a:pt x="0" y="1710"/>
                    <a:pt x="525" y="2138"/>
                    <a:pt x="1074" y="2138"/>
                  </a:cubicBezTo>
                  <a:cubicBezTo>
                    <a:pt x="1336" y="2138"/>
                    <a:pt x="1603" y="2040"/>
                    <a:pt x="1821" y="1822"/>
                  </a:cubicBezTo>
                  <a:cubicBezTo>
                    <a:pt x="2496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77" name="Google Shape;3827;p68">
              <a:extLst>
                <a:ext uri="{FF2B5EF4-FFF2-40B4-BE49-F238E27FC236}">
                  <a16:creationId xmlns:a16="http://schemas.microsoft.com/office/drawing/2014/main" id="{A0EB2328-6114-405F-A874-BE3FE69FE9F3}"/>
                </a:ext>
              </a:extLst>
            </p:cNvPr>
            <p:cNvSpPr/>
            <p:nvPr/>
          </p:nvSpPr>
          <p:spPr>
            <a:xfrm>
              <a:off x="5418200" y="1723625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7"/>
                    <a:pt x="1821" y="1822"/>
                  </a:cubicBezTo>
                  <a:cubicBezTo>
                    <a:pt x="2496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78" name="Google Shape;3828;p68">
              <a:extLst>
                <a:ext uri="{FF2B5EF4-FFF2-40B4-BE49-F238E27FC236}">
                  <a16:creationId xmlns:a16="http://schemas.microsoft.com/office/drawing/2014/main" id="{F1707549-7752-47D6-A0D2-4CE08D2923EE}"/>
                </a:ext>
              </a:extLst>
            </p:cNvPr>
            <p:cNvSpPr/>
            <p:nvPr/>
          </p:nvSpPr>
          <p:spPr>
            <a:xfrm>
              <a:off x="5418200" y="1799850"/>
              <a:ext cx="62425" cy="53325"/>
            </a:xfrm>
            <a:custGeom>
              <a:avLst/>
              <a:gdLst/>
              <a:ahLst/>
              <a:cxnLst/>
              <a:rect l="l" t="t" r="r" b="b"/>
              <a:pathLst>
                <a:path w="2497" h="2133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96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79" name="Google Shape;3829;p68">
              <a:extLst>
                <a:ext uri="{FF2B5EF4-FFF2-40B4-BE49-F238E27FC236}">
                  <a16:creationId xmlns:a16="http://schemas.microsoft.com/office/drawing/2014/main" id="{10608AF8-A2D0-4E66-9C17-94B89186A14A}"/>
                </a:ext>
              </a:extLst>
            </p:cNvPr>
            <p:cNvSpPr/>
            <p:nvPr/>
          </p:nvSpPr>
          <p:spPr>
            <a:xfrm>
              <a:off x="5418200" y="1876050"/>
              <a:ext cx="62425" cy="53275"/>
            </a:xfrm>
            <a:custGeom>
              <a:avLst/>
              <a:gdLst/>
              <a:ahLst/>
              <a:cxnLst/>
              <a:rect l="l" t="t" r="r" b="b"/>
              <a:pathLst>
                <a:path w="2497" h="2131" extrusionOk="0">
                  <a:moveTo>
                    <a:pt x="1065" y="1"/>
                  </a:moveTo>
                  <a:cubicBezTo>
                    <a:pt x="480" y="1"/>
                    <a:pt x="0" y="472"/>
                    <a:pt x="0" y="1066"/>
                  </a:cubicBezTo>
                  <a:cubicBezTo>
                    <a:pt x="0" y="1707"/>
                    <a:pt x="522" y="2131"/>
                    <a:pt x="1069" y="2131"/>
                  </a:cubicBezTo>
                  <a:cubicBezTo>
                    <a:pt x="1333" y="2131"/>
                    <a:pt x="1602" y="2033"/>
                    <a:pt x="1821" y="1813"/>
                  </a:cubicBezTo>
                  <a:cubicBezTo>
                    <a:pt x="2496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80" name="Google Shape;3830;p68">
              <a:extLst>
                <a:ext uri="{FF2B5EF4-FFF2-40B4-BE49-F238E27FC236}">
                  <a16:creationId xmlns:a16="http://schemas.microsoft.com/office/drawing/2014/main" id="{7783BA9F-3320-4159-AED0-45F2A961C3C7}"/>
                </a:ext>
              </a:extLst>
            </p:cNvPr>
            <p:cNvSpPr/>
            <p:nvPr/>
          </p:nvSpPr>
          <p:spPr>
            <a:xfrm>
              <a:off x="5418200" y="1952050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65" y="1"/>
                  </a:moveTo>
                  <a:cubicBezTo>
                    <a:pt x="480" y="9"/>
                    <a:pt x="0" y="481"/>
                    <a:pt x="0" y="1074"/>
                  </a:cubicBezTo>
                  <a:cubicBezTo>
                    <a:pt x="0" y="1712"/>
                    <a:pt x="525" y="2138"/>
                    <a:pt x="1073" y="2138"/>
                  </a:cubicBezTo>
                  <a:cubicBezTo>
                    <a:pt x="1335" y="2138"/>
                    <a:pt x="1603" y="2040"/>
                    <a:pt x="1821" y="1822"/>
                  </a:cubicBezTo>
                  <a:cubicBezTo>
                    <a:pt x="2496" y="1155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81" name="Google Shape;3831;p68">
              <a:extLst>
                <a:ext uri="{FF2B5EF4-FFF2-40B4-BE49-F238E27FC236}">
                  <a16:creationId xmlns:a16="http://schemas.microsoft.com/office/drawing/2014/main" id="{68630B42-C759-40B0-A1E6-7A873B1024C4}"/>
                </a:ext>
              </a:extLst>
            </p:cNvPr>
            <p:cNvSpPr/>
            <p:nvPr/>
          </p:nvSpPr>
          <p:spPr>
            <a:xfrm>
              <a:off x="5418200" y="2028275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65" y="1"/>
                  </a:moveTo>
                  <a:cubicBezTo>
                    <a:pt x="480" y="1"/>
                    <a:pt x="0" y="480"/>
                    <a:pt x="0" y="1065"/>
                  </a:cubicBezTo>
                  <a:cubicBezTo>
                    <a:pt x="0" y="1709"/>
                    <a:pt x="525" y="2137"/>
                    <a:pt x="1074" y="2137"/>
                  </a:cubicBezTo>
                  <a:cubicBezTo>
                    <a:pt x="1336" y="2137"/>
                    <a:pt x="1603" y="2040"/>
                    <a:pt x="1821" y="1821"/>
                  </a:cubicBezTo>
                  <a:cubicBezTo>
                    <a:pt x="2496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82" name="Google Shape;3832;p68">
              <a:extLst>
                <a:ext uri="{FF2B5EF4-FFF2-40B4-BE49-F238E27FC236}">
                  <a16:creationId xmlns:a16="http://schemas.microsoft.com/office/drawing/2014/main" id="{DAE6B378-D865-4A83-8A0F-0207F55B0DFB}"/>
                </a:ext>
              </a:extLst>
            </p:cNvPr>
            <p:cNvSpPr/>
            <p:nvPr/>
          </p:nvSpPr>
          <p:spPr>
            <a:xfrm>
              <a:off x="5418200" y="2104500"/>
              <a:ext cx="62425" cy="53325"/>
            </a:xfrm>
            <a:custGeom>
              <a:avLst/>
              <a:gdLst/>
              <a:ahLst/>
              <a:cxnLst/>
              <a:rect l="l" t="t" r="r" b="b"/>
              <a:pathLst>
                <a:path w="2497" h="2133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96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83" name="Google Shape;3833;p68">
              <a:extLst>
                <a:ext uri="{FF2B5EF4-FFF2-40B4-BE49-F238E27FC236}">
                  <a16:creationId xmlns:a16="http://schemas.microsoft.com/office/drawing/2014/main" id="{39CE04FA-FFB9-45C5-AD62-7217A88476DF}"/>
                </a:ext>
              </a:extLst>
            </p:cNvPr>
            <p:cNvSpPr/>
            <p:nvPr/>
          </p:nvSpPr>
          <p:spPr>
            <a:xfrm>
              <a:off x="5418200" y="2180700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6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7"/>
                    <a:pt x="1821" y="1822"/>
                  </a:cubicBezTo>
                  <a:cubicBezTo>
                    <a:pt x="2496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84" name="Google Shape;3834;p68">
              <a:extLst>
                <a:ext uri="{FF2B5EF4-FFF2-40B4-BE49-F238E27FC236}">
                  <a16:creationId xmlns:a16="http://schemas.microsoft.com/office/drawing/2014/main" id="{0173197A-7719-4527-852D-D27BBD4985A0}"/>
                </a:ext>
              </a:extLst>
            </p:cNvPr>
            <p:cNvSpPr/>
            <p:nvPr/>
          </p:nvSpPr>
          <p:spPr>
            <a:xfrm>
              <a:off x="5418200" y="2256925"/>
              <a:ext cx="62550" cy="53425"/>
            </a:xfrm>
            <a:custGeom>
              <a:avLst/>
              <a:gdLst/>
              <a:ahLst/>
              <a:cxnLst/>
              <a:rect l="l" t="t" r="r" b="b"/>
              <a:pathLst>
                <a:path w="2502" h="2137" extrusionOk="0">
                  <a:moveTo>
                    <a:pt x="1075" y="0"/>
                  </a:moveTo>
                  <a:cubicBezTo>
                    <a:pt x="1072" y="0"/>
                    <a:pt x="1069" y="0"/>
                    <a:pt x="1065" y="0"/>
                  </a:cubicBez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9" y="2137"/>
                    <a:pt x="1080" y="2137"/>
                  </a:cubicBezTo>
                  <a:cubicBezTo>
                    <a:pt x="1343" y="2137"/>
                    <a:pt x="1611" y="2039"/>
                    <a:pt x="1829" y="1821"/>
                  </a:cubicBezTo>
                  <a:cubicBezTo>
                    <a:pt x="2502" y="1149"/>
                    <a:pt x="2028" y="0"/>
                    <a:pt x="107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85" name="Google Shape;3835;p68">
              <a:extLst>
                <a:ext uri="{FF2B5EF4-FFF2-40B4-BE49-F238E27FC236}">
                  <a16:creationId xmlns:a16="http://schemas.microsoft.com/office/drawing/2014/main" id="{079926FF-54C7-4AA7-B0F7-DAE83B49141E}"/>
                </a:ext>
              </a:extLst>
            </p:cNvPr>
            <p:cNvSpPr/>
            <p:nvPr/>
          </p:nvSpPr>
          <p:spPr>
            <a:xfrm>
              <a:off x="5418200" y="2333125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65" y="1"/>
                  </a:moveTo>
                  <a:cubicBezTo>
                    <a:pt x="480" y="1"/>
                    <a:pt x="0" y="480"/>
                    <a:pt x="0" y="1066"/>
                  </a:cubicBezTo>
                  <a:cubicBezTo>
                    <a:pt x="0" y="1709"/>
                    <a:pt x="525" y="2137"/>
                    <a:pt x="1074" y="2137"/>
                  </a:cubicBezTo>
                  <a:cubicBezTo>
                    <a:pt x="1336" y="2137"/>
                    <a:pt x="1603" y="2040"/>
                    <a:pt x="1821" y="1822"/>
                  </a:cubicBezTo>
                  <a:cubicBezTo>
                    <a:pt x="2496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86" name="Google Shape;3836;p68">
              <a:extLst>
                <a:ext uri="{FF2B5EF4-FFF2-40B4-BE49-F238E27FC236}">
                  <a16:creationId xmlns:a16="http://schemas.microsoft.com/office/drawing/2014/main" id="{F7C7C6C8-F5F4-48C1-AFB2-416BE1253FB3}"/>
                </a:ext>
              </a:extLst>
            </p:cNvPr>
            <p:cNvSpPr/>
            <p:nvPr/>
          </p:nvSpPr>
          <p:spPr>
            <a:xfrm>
              <a:off x="5418200" y="2485550"/>
              <a:ext cx="62425" cy="53300"/>
            </a:xfrm>
            <a:custGeom>
              <a:avLst/>
              <a:gdLst/>
              <a:ahLst/>
              <a:cxnLst/>
              <a:rect l="l" t="t" r="r" b="b"/>
              <a:pathLst>
                <a:path w="2497" h="2132" extrusionOk="0">
                  <a:moveTo>
                    <a:pt x="1065" y="1"/>
                  </a:moveTo>
                  <a:cubicBezTo>
                    <a:pt x="480" y="1"/>
                    <a:pt x="0" y="472"/>
                    <a:pt x="0" y="1066"/>
                  </a:cubicBezTo>
                  <a:cubicBezTo>
                    <a:pt x="0" y="1708"/>
                    <a:pt x="526" y="2131"/>
                    <a:pt x="1073" y="2131"/>
                  </a:cubicBezTo>
                  <a:cubicBezTo>
                    <a:pt x="1336" y="2131"/>
                    <a:pt x="1605" y="2033"/>
                    <a:pt x="1821" y="1814"/>
                  </a:cubicBezTo>
                  <a:cubicBezTo>
                    <a:pt x="2496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87" name="Google Shape;3837;p68">
              <a:extLst>
                <a:ext uri="{FF2B5EF4-FFF2-40B4-BE49-F238E27FC236}">
                  <a16:creationId xmlns:a16="http://schemas.microsoft.com/office/drawing/2014/main" id="{182F61E1-F622-4D85-A27F-7583D75B0352}"/>
                </a:ext>
              </a:extLst>
            </p:cNvPr>
            <p:cNvSpPr/>
            <p:nvPr/>
          </p:nvSpPr>
          <p:spPr>
            <a:xfrm>
              <a:off x="5418200" y="2561575"/>
              <a:ext cx="62425" cy="53425"/>
            </a:xfrm>
            <a:custGeom>
              <a:avLst/>
              <a:gdLst/>
              <a:ahLst/>
              <a:cxnLst/>
              <a:rect l="l" t="t" r="r" b="b"/>
              <a:pathLst>
                <a:path w="2497" h="2137" extrusionOk="0">
                  <a:moveTo>
                    <a:pt x="1065" y="0"/>
                  </a:moveTo>
                  <a:cubicBezTo>
                    <a:pt x="480" y="8"/>
                    <a:pt x="0" y="480"/>
                    <a:pt x="0" y="1073"/>
                  </a:cubicBezTo>
                  <a:cubicBezTo>
                    <a:pt x="0" y="1711"/>
                    <a:pt x="525" y="2137"/>
                    <a:pt x="1073" y="2137"/>
                  </a:cubicBezTo>
                  <a:cubicBezTo>
                    <a:pt x="1335" y="2137"/>
                    <a:pt x="1603" y="2039"/>
                    <a:pt x="1821" y="1821"/>
                  </a:cubicBezTo>
                  <a:cubicBezTo>
                    <a:pt x="2496" y="1154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88" name="Google Shape;3838;p68">
              <a:extLst>
                <a:ext uri="{FF2B5EF4-FFF2-40B4-BE49-F238E27FC236}">
                  <a16:creationId xmlns:a16="http://schemas.microsoft.com/office/drawing/2014/main" id="{59717E5E-DED5-47B6-8D4D-C1E5FD82C7D7}"/>
                </a:ext>
              </a:extLst>
            </p:cNvPr>
            <p:cNvSpPr/>
            <p:nvPr/>
          </p:nvSpPr>
          <p:spPr>
            <a:xfrm>
              <a:off x="5418200" y="2637775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65" y="1"/>
                  </a:moveTo>
                  <a:cubicBezTo>
                    <a:pt x="480" y="9"/>
                    <a:pt x="0" y="480"/>
                    <a:pt x="0" y="1074"/>
                  </a:cubicBezTo>
                  <a:cubicBezTo>
                    <a:pt x="0" y="1712"/>
                    <a:pt x="528" y="2137"/>
                    <a:pt x="1077" y="2137"/>
                  </a:cubicBezTo>
                  <a:cubicBezTo>
                    <a:pt x="1339" y="2137"/>
                    <a:pt x="1606" y="2040"/>
                    <a:pt x="1821" y="1822"/>
                  </a:cubicBezTo>
                  <a:cubicBezTo>
                    <a:pt x="2496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89" name="Google Shape;3839;p68">
              <a:extLst>
                <a:ext uri="{FF2B5EF4-FFF2-40B4-BE49-F238E27FC236}">
                  <a16:creationId xmlns:a16="http://schemas.microsoft.com/office/drawing/2014/main" id="{E41B1C60-5FA9-47C8-A83C-16A1C7572629}"/>
                </a:ext>
              </a:extLst>
            </p:cNvPr>
            <p:cNvSpPr/>
            <p:nvPr/>
          </p:nvSpPr>
          <p:spPr>
            <a:xfrm>
              <a:off x="5418200" y="2714000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96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90" name="Google Shape;3840;p68">
              <a:extLst>
                <a:ext uri="{FF2B5EF4-FFF2-40B4-BE49-F238E27FC236}">
                  <a16:creationId xmlns:a16="http://schemas.microsoft.com/office/drawing/2014/main" id="{89E3A3F6-D2BC-4D2D-8335-6B2F9DCC5D31}"/>
                </a:ext>
              </a:extLst>
            </p:cNvPr>
            <p:cNvSpPr/>
            <p:nvPr/>
          </p:nvSpPr>
          <p:spPr>
            <a:xfrm>
              <a:off x="5494400" y="126655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0"/>
                  </a:moveTo>
                  <a:cubicBezTo>
                    <a:pt x="480" y="9"/>
                    <a:pt x="1" y="480"/>
                    <a:pt x="1" y="1074"/>
                  </a:cubicBezTo>
                  <a:cubicBezTo>
                    <a:pt x="1" y="1711"/>
                    <a:pt x="525" y="2137"/>
                    <a:pt x="1074" y="2137"/>
                  </a:cubicBezTo>
                  <a:cubicBezTo>
                    <a:pt x="1336" y="2137"/>
                    <a:pt x="1604" y="2040"/>
                    <a:pt x="1822" y="1821"/>
                  </a:cubicBezTo>
                  <a:cubicBezTo>
                    <a:pt x="2488" y="1155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91" name="Google Shape;3841;p68">
              <a:extLst>
                <a:ext uri="{FF2B5EF4-FFF2-40B4-BE49-F238E27FC236}">
                  <a16:creationId xmlns:a16="http://schemas.microsoft.com/office/drawing/2014/main" id="{D6F6DF0D-126F-4B01-A720-FED7C7900FF2}"/>
                </a:ext>
              </a:extLst>
            </p:cNvPr>
            <p:cNvSpPr/>
            <p:nvPr/>
          </p:nvSpPr>
          <p:spPr>
            <a:xfrm>
              <a:off x="5494400" y="134275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80" y="1"/>
                    <a:pt x="1" y="481"/>
                    <a:pt x="1" y="1066"/>
                  </a:cubicBezTo>
                  <a:cubicBezTo>
                    <a:pt x="1" y="1710"/>
                    <a:pt x="526" y="2138"/>
                    <a:pt x="1075" y="2138"/>
                  </a:cubicBezTo>
                  <a:cubicBezTo>
                    <a:pt x="1337" y="2138"/>
                    <a:pt x="1604" y="2040"/>
                    <a:pt x="1822" y="1822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92" name="Google Shape;3842;p68">
              <a:extLst>
                <a:ext uri="{FF2B5EF4-FFF2-40B4-BE49-F238E27FC236}">
                  <a16:creationId xmlns:a16="http://schemas.microsoft.com/office/drawing/2014/main" id="{AB039C51-DA63-4BE0-8519-8AD1F451AB34}"/>
                </a:ext>
              </a:extLst>
            </p:cNvPr>
            <p:cNvSpPr/>
            <p:nvPr/>
          </p:nvSpPr>
          <p:spPr>
            <a:xfrm>
              <a:off x="5494400" y="141897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80" y="1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7" y="2133"/>
                    <a:pt x="1604" y="2037"/>
                    <a:pt x="1822" y="1822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93" name="Google Shape;3843;p68">
              <a:extLst>
                <a:ext uri="{FF2B5EF4-FFF2-40B4-BE49-F238E27FC236}">
                  <a16:creationId xmlns:a16="http://schemas.microsoft.com/office/drawing/2014/main" id="{B2B58EBD-A552-4FBE-8561-FDDBDF0AC00B}"/>
                </a:ext>
              </a:extLst>
            </p:cNvPr>
            <p:cNvSpPr/>
            <p:nvPr/>
          </p:nvSpPr>
          <p:spPr>
            <a:xfrm>
              <a:off x="5494400" y="1495200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6" y="0"/>
                  </a:moveTo>
                  <a:cubicBezTo>
                    <a:pt x="480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7" y="2133"/>
                    <a:pt x="1604" y="2036"/>
                    <a:pt x="1822" y="1821"/>
                  </a:cubicBezTo>
                  <a:cubicBezTo>
                    <a:pt x="2488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94" name="Google Shape;3844;p68">
              <a:extLst>
                <a:ext uri="{FF2B5EF4-FFF2-40B4-BE49-F238E27FC236}">
                  <a16:creationId xmlns:a16="http://schemas.microsoft.com/office/drawing/2014/main" id="{749996DE-E907-4DCB-B0BE-331A6C5E4DCF}"/>
                </a:ext>
              </a:extLst>
            </p:cNvPr>
            <p:cNvSpPr/>
            <p:nvPr/>
          </p:nvSpPr>
          <p:spPr>
            <a:xfrm>
              <a:off x="5494400" y="1571400"/>
              <a:ext cx="62225" cy="53250"/>
            </a:xfrm>
            <a:custGeom>
              <a:avLst/>
              <a:gdLst/>
              <a:ahLst/>
              <a:cxnLst/>
              <a:rect l="l" t="t" r="r" b="b"/>
              <a:pathLst>
                <a:path w="2489" h="2130" extrusionOk="0">
                  <a:moveTo>
                    <a:pt x="1066" y="1"/>
                  </a:moveTo>
                  <a:cubicBezTo>
                    <a:pt x="480" y="1"/>
                    <a:pt x="1" y="472"/>
                    <a:pt x="1" y="1066"/>
                  </a:cubicBezTo>
                  <a:cubicBezTo>
                    <a:pt x="1" y="1703"/>
                    <a:pt x="525" y="2129"/>
                    <a:pt x="1074" y="2129"/>
                  </a:cubicBezTo>
                  <a:cubicBezTo>
                    <a:pt x="1336" y="2129"/>
                    <a:pt x="1604" y="2032"/>
                    <a:pt x="1822" y="1813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95" name="Google Shape;3845;p68">
              <a:extLst>
                <a:ext uri="{FF2B5EF4-FFF2-40B4-BE49-F238E27FC236}">
                  <a16:creationId xmlns:a16="http://schemas.microsoft.com/office/drawing/2014/main" id="{AEEE6EDD-CF40-4239-9867-42F82978DA85}"/>
                </a:ext>
              </a:extLst>
            </p:cNvPr>
            <p:cNvSpPr/>
            <p:nvPr/>
          </p:nvSpPr>
          <p:spPr>
            <a:xfrm>
              <a:off x="6332350" y="141897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72" y="1"/>
                    <a:pt x="1" y="480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7"/>
                    <a:pt x="1813" y="1822"/>
                  </a:cubicBezTo>
                  <a:cubicBezTo>
                    <a:pt x="2488" y="1147"/>
                    <a:pt x="2009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96" name="Google Shape;3846;p68">
              <a:extLst>
                <a:ext uri="{FF2B5EF4-FFF2-40B4-BE49-F238E27FC236}">
                  <a16:creationId xmlns:a16="http://schemas.microsoft.com/office/drawing/2014/main" id="{75296A56-62B9-4BBB-A6B1-755E73A5BD41}"/>
                </a:ext>
              </a:extLst>
            </p:cNvPr>
            <p:cNvSpPr/>
            <p:nvPr/>
          </p:nvSpPr>
          <p:spPr>
            <a:xfrm>
              <a:off x="6332350" y="1495200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6" y="0"/>
                  </a:moveTo>
                  <a:cubicBezTo>
                    <a:pt x="472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6"/>
                    <a:pt x="1813" y="1821"/>
                  </a:cubicBezTo>
                  <a:cubicBezTo>
                    <a:pt x="2488" y="1146"/>
                    <a:pt x="2009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97" name="Google Shape;3847;p68">
              <a:extLst>
                <a:ext uri="{FF2B5EF4-FFF2-40B4-BE49-F238E27FC236}">
                  <a16:creationId xmlns:a16="http://schemas.microsoft.com/office/drawing/2014/main" id="{3FC2B55E-A1B9-4166-99DE-041E4A0149F3}"/>
                </a:ext>
              </a:extLst>
            </p:cNvPr>
            <p:cNvSpPr/>
            <p:nvPr/>
          </p:nvSpPr>
          <p:spPr>
            <a:xfrm>
              <a:off x="6408350" y="1418975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74" y="1"/>
                  </a:moveTo>
                  <a:cubicBezTo>
                    <a:pt x="481" y="1"/>
                    <a:pt x="9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7" y="2133"/>
                    <a:pt x="1604" y="2037"/>
                    <a:pt x="1822" y="1822"/>
                  </a:cubicBezTo>
                  <a:cubicBezTo>
                    <a:pt x="2497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98" name="Google Shape;3848;p68">
              <a:extLst>
                <a:ext uri="{FF2B5EF4-FFF2-40B4-BE49-F238E27FC236}">
                  <a16:creationId xmlns:a16="http://schemas.microsoft.com/office/drawing/2014/main" id="{EA42B4B3-D8F4-469E-AD24-7AB1C5FC02DC}"/>
                </a:ext>
              </a:extLst>
            </p:cNvPr>
            <p:cNvSpPr/>
            <p:nvPr/>
          </p:nvSpPr>
          <p:spPr>
            <a:xfrm>
              <a:off x="6408350" y="1495200"/>
              <a:ext cx="62425" cy="53325"/>
            </a:xfrm>
            <a:custGeom>
              <a:avLst/>
              <a:gdLst/>
              <a:ahLst/>
              <a:cxnLst/>
              <a:rect l="l" t="t" r="r" b="b"/>
              <a:pathLst>
                <a:path w="2497" h="2133" extrusionOk="0">
                  <a:moveTo>
                    <a:pt x="1074" y="0"/>
                  </a:moveTo>
                  <a:cubicBezTo>
                    <a:pt x="481" y="0"/>
                    <a:pt x="9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7" y="2133"/>
                    <a:pt x="1604" y="2036"/>
                    <a:pt x="1822" y="1821"/>
                  </a:cubicBezTo>
                  <a:cubicBezTo>
                    <a:pt x="2497" y="1146"/>
                    <a:pt x="2017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99" name="Google Shape;3849;p68">
              <a:extLst>
                <a:ext uri="{FF2B5EF4-FFF2-40B4-BE49-F238E27FC236}">
                  <a16:creationId xmlns:a16="http://schemas.microsoft.com/office/drawing/2014/main" id="{D75B5D73-44DF-441C-B1F1-843AC5AB1ED3}"/>
                </a:ext>
              </a:extLst>
            </p:cNvPr>
            <p:cNvSpPr/>
            <p:nvPr/>
          </p:nvSpPr>
          <p:spPr>
            <a:xfrm>
              <a:off x="6484575" y="1342750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65" y="1"/>
                  </a:moveTo>
                  <a:cubicBezTo>
                    <a:pt x="480" y="1"/>
                    <a:pt x="1" y="481"/>
                    <a:pt x="1" y="1066"/>
                  </a:cubicBezTo>
                  <a:cubicBezTo>
                    <a:pt x="1" y="1710"/>
                    <a:pt x="526" y="2138"/>
                    <a:pt x="1074" y="2138"/>
                  </a:cubicBezTo>
                  <a:cubicBezTo>
                    <a:pt x="1336" y="2138"/>
                    <a:pt x="1603" y="2040"/>
                    <a:pt x="1822" y="1822"/>
                  </a:cubicBezTo>
                  <a:cubicBezTo>
                    <a:pt x="2496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00" name="Google Shape;3850;p68">
              <a:extLst>
                <a:ext uri="{FF2B5EF4-FFF2-40B4-BE49-F238E27FC236}">
                  <a16:creationId xmlns:a16="http://schemas.microsoft.com/office/drawing/2014/main" id="{54AF8F39-E723-440C-84B9-6DA54FD86D5A}"/>
                </a:ext>
              </a:extLst>
            </p:cNvPr>
            <p:cNvSpPr/>
            <p:nvPr/>
          </p:nvSpPr>
          <p:spPr>
            <a:xfrm>
              <a:off x="6484575" y="1418975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65" y="1"/>
                  </a:moveTo>
                  <a:cubicBezTo>
                    <a:pt x="480" y="1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6" y="2133"/>
                    <a:pt x="1604" y="2037"/>
                    <a:pt x="1822" y="1822"/>
                  </a:cubicBezTo>
                  <a:cubicBezTo>
                    <a:pt x="2496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01" name="Google Shape;3851;p68">
              <a:extLst>
                <a:ext uri="{FF2B5EF4-FFF2-40B4-BE49-F238E27FC236}">
                  <a16:creationId xmlns:a16="http://schemas.microsoft.com/office/drawing/2014/main" id="{763ED1D5-A909-4B98-B535-187737410BFC}"/>
                </a:ext>
              </a:extLst>
            </p:cNvPr>
            <p:cNvSpPr/>
            <p:nvPr/>
          </p:nvSpPr>
          <p:spPr>
            <a:xfrm>
              <a:off x="6484575" y="1495200"/>
              <a:ext cx="62425" cy="53325"/>
            </a:xfrm>
            <a:custGeom>
              <a:avLst/>
              <a:gdLst/>
              <a:ahLst/>
              <a:cxnLst/>
              <a:rect l="l" t="t" r="r" b="b"/>
              <a:pathLst>
                <a:path w="2497" h="2133" extrusionOk="0">
                  <a:moveTo>
                    <a:pt x="1065" y="0"/>
                  </a:moveTo>
                  <a:cubicBezTo>
                    <a:pt x="480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6" y="2133"/>
                    <a:pt x="1604" y="2036"/>
                    <a:pt x="1822" y="1821"/>
                  </a:cubicBezTo>
                  <a:cubicBezTo>
                    <a:pt x="2496" y="1146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02" name="Google Shape;3852;p68">
              <a:extLst>
                <a:ext uri="{FF2B5EF4-FFF2-40B4-BE49-F238E27FC236}">
                  <a16:creationId xmlns:a16="http://schemas.microsoft.com/office/drawing/2014/main" id="{ADD08345-7A0D-437C-A3EB-C93AF60B2434}"/>
                </a:ext>
              </a:extLst>
            </p:cNvPr>
            <p:cNvSpPr/>
            <p:nvPr/>
          </p:nvSpPr>
          <p:spPr>
            <a:xfrm>
              <a:off x="6560800" y="1418975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5"/>
                  </a:cubicBezTo>
                  <a:cubicBezTo>
                    <a:pt x="0" y="1709"/>
                    <a:pt x="525" y="2133"/>
                    <a:pt x="1074" y="2133"/>
                  </a:cubicBezTo>
                  <a:cubicBezTo>
                    <a:pt x="1336" y="2133"/>
                    <a:pt x="1603" y="2037"/>
                    <a:pt x="1821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03" name="Google Shape;3853;p68">
              <a:extLst>
                <a:ext uri="{FF2B5EF4-FFF2-40B4-BE49-F238E27FC236}">
                  <a16:creationId xmlns:a16="http://schemas.microsoft.com/office/drawing/2014/main" id="{0468780D-BB0B-4A4F-9486-334C3F7CD49E}"/>
                </a:ext>
              </a:extLst>
            </p:cNvPr>
            <p:cNvSpPr/>
            <p:nvPr/>
          </p:nvSpPr>
          <p:spPr>
            <a:xfrm>
              <a:off x="6560800" y="1495200"/>
              <a:ext cx="62200" cy="53325"/>
            </a:xfrm>
            <a:custGeom>
              <a:avLst/>
              <a:gdLst/>
              <a:ahLst/>
              <a:cxnLst/>
              <a:rect l="l" t="t" r="r" b="b"/>
              <a:pathLst>
                <a:path w="2488" h="2133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5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04" name="Google Shape;3854;p68">
              <a:extLst>
                <a:ext uri="{FF2B5EF4-FFF2-40B4-BE49-F238E27FC236}">
                  <a16:creationId xmlns:a16="http://schemas.microsoft.com/office/drawing/2014/main" id="{7D272539-EBEF-435A-8CCF-EBC8165A3C27}"/>
                </a:ext>
              </a:extLst>
            </p:cNvPr>
            <p:cNvSpPr/>
            <p:nvPr/>
          </p:nvSpPr>
          <p:spPr>
            <a:xfrm>
              <a:off x="6637000" y="141897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80" y="1"/>
                    <a:pt x="1" y="480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7"/>
                    <a:pt x="1813" y="1822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05" name="Google Shape;3855;p68">
              <a:extLst>
                <a:ext uri="{FF2B5EF4-FFF2-40B4-BE49-F238E27FC236}">
                  <a16:creationId xmlns:a16="http://schemas.microsoft.com/office/drawing/2014/main" id="{1BC735AC-5AB1-4F23-95C0-D54320472DE8}"/>
                </a:ext>
              </a:extLst>
            </p:cNvPr>
            <p:cNvSpPr/>
            <p:nvPr/>
          </p:nvSpPr>
          <p:spPr>
            <a:xfrm>
              <a:off x="7094075" y="1495200"/>
              <a:ext cx="62425" cy="53325"/>
            </a:xfrm>
            <a:custGeom>
              <a:avLst/>
              <a:gdLst/>
              <a:ahLst/>
              <a:cxnLst/>
              <a:rect l="l" t="t" r="r" b="b"/>
              <a:pathLst>
                <a:path w="2497" h="2133" extrusionOk="0">
                  <a:moveTo>
                    <a:pt x="1066" y="0"/>
                  </a:moveTo>
                  <a:cubicBezTo>
                    <a:pt x="480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7" y="2133"/>
                    <a:pt x="1604" y="2036"/>
                    <a:pt x="1822" y="1821"/>
                  </a:cubicBezTo>
                  <a:cubicBezTo>
                    <a:pt x="2496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06" name="Google Shape;3856;p68">
              <a:extLst>
                <a:ext uri="{FF2B5EF4-FFF2-40B4-BE49-F238E27FC236}">
                  <a16:creationId xmlns:a16="http://schemas.microsoft.com/office/drawing/2014/main" id="{9EA2FC7F-15C0-4159-B84D-86B6010A8B42}"/>
                </a:ext>
              </a:extLst>
            </p:cNvPr>
            <p:cNvSpPr/>
            <p:nvPr/>
          </p:nvSpPr>
          <p:spPr>
            <a:xfrm>
              <a:off x="6713225" y="1418975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1"/>
                  </a:moveTo>
                  <a:cubicBezTo>
                    <a:pt x="472" y="1"/>
                    <a:pt x="0" y="480"/>
                    <a:pt x="0" y="1065"/>
                  </a:cubicBezTo>
                  <a:cubicBezTo>
                    <a:pt x="0" y="1709"/>
                    <a:pt x="525" y="2133"/>
                    <a:pt x="1072" y="2133"/>
                  </a:cubicBezTo>
                  <a:cubicBezTo>
                    <a:pt x="1332" y="2133"/>
                    <a:pt x="1598" y="2037"/>
                    <a:pt x="1813" y="1822"/>
                  </a:cubicBezTo>
                  <a:cubicBezTo>
                    <a:pt x="2488" y="1147"/>
                    <a:pt x="2008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07" name="Google Shape;3857;p68">
              <a:extLst>
                <a:ext uri="{FF2B5EF4-FFF2-40B4-BE49-F238E27FC236}">
                  <a16:creationId xmlns:a16="http://schemas.microsoft.com/office/drawing/2014/main" id="{F4F1AC9A-20C4-45A4-AB25-D71EE472B034}"/>
                </a:ext>
              </a:extLst>
            </p:cNvPr>
            <p:cNvSpPr/>
            <p:nvPr/>
          </p:nvSpPr>
          <p:spPr>
            <a:xfrm>
              <a:off x="6789225" y="1418975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74" y="1"/>
                  </a:moveTo>
                  <a:cubicBezTo>
                    <a:pt x="480" y="1"/>
                    <a:pt x="9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6" y="2133"/>
                    <a:pt x="1604" y="2037"/>
                    <a:pt x="1822" y="1822"/>
                  </a:cubicBezTo>
                  <a:cubicBezTo>
                    <a:pt x="2496" y="1147"/>
                    <a:pt x="2025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08" name="Google Shape;3858;p68">
              <a:extLst>
                <a:ext uri="{FF2B5EF4-FFF2-40B4-BE49-F238E27FC236}">
                  <a16:creationId xmlns:a16="http://schemas.microsoft.com/office/drawing/2014/main" id="{BEAC7A50-CE74-4E4B-8730-947FAFA84DF8}"/>
                </a:ext>
              </a:extLst>
            </p:cNvPr>
            <p:cNvSpPr/>
            <p:nvPr/>
          </p:nvSpPr>
          <p:spPr>
            <a:xfrm>
              <a:off x="6865650" y="1418975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7"/>
                    <a:pt x="1821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09" name="Google Shape;3859;p68">
              <a:extLst>
                <a:ext uri="{FF2B5EF4-FFF2-40B4-BE49-F238E27FC236}">
                  <a16:creationId xmlns:a16="http://schemas.microsoft.com/office/drawing/2014/main" id="{470F781B-4489-42B0-9270-F19174B28EB5}"/>
                </a:ext>
              </a:extLst>
            </p:cNvPr>
            <p:cNvSpPr/>
            <p:nvPr/>
          </p:nvSpPr>
          <p:spPr>
            <a:xfrm>
              <a:off x="7017875" y="1495200"/>
              <a:ext cx="62400" cy="53325"/>
            </a:xfrm>
            <a:custGeom>
              <a:avLst/>
              <a:gdLst/>
              <a:ahLst/>
              <a:cxnLst/>
              <a:rect l="l" t="t" r="r" b="b"/>
              <a:pathLst>
                <a:path w="2496" h="2133" extrusionOk="0">
                  <a:moveTo>
                    <a:pt x="1073" y="0"/>
                  </a:moveTo>
                  <a:cubicBezTo>
                    <a:pt x="480" y="0"/>
                    <a:pt x="8" y="480"/>
                    <a:pt x="0" y="1065"/>
                  </a:cubicBezTo>
                  <a:cubicBezTo>
                    <a:pt x="0" y="1709"/>
                    <a:pt x="529" y="2133"/>
                    <a:pt x="1078" y="2133"/>
                  </a:cubicBezTo>
                  <a:cubicBezTo>
                    <a:pt x="1340" y="2133"/>
                    <a:pt x="1606" y="2036"/>
                    <a:pt x="1821" y="1821"/>
                  </a:cubicBezTo>
                  <a:cubicBezTo>
                    <a:pt x="2496" y="1146"/>
                    <a:pt x="2016" y="0"/>
                    <a:pt x="1073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10" name="Google Shape;3860;p68">
              <a:extLst>
                <a:ext uri="{FF2B5EF4-FFF2-40B4-BE49-F238E27FC236}">
                  <a16:creationId xmlns:a16="http://schemas.microsoft.com/office/drawing/2014/main" id="{1355F5D5-1CF6-4CDD-A451-2209B9920FBA}"/>
                </a:ext>
              </a:extLst>
            </p:cNvPr>
            <p:cNvSpPr/>
            <p:nvPr/>
          </p:nvSpPr>
          <p:spPr>
            <a:xfrm>
              <a:off x="6941850" y="1495200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6" y="0"/>
                  </a:moveTo>
                  <a:cubicBezTo>
                    <a:pt x="472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6"/>
                    <a:pt x="1814" y="1821"/>
                  </a:cubicBezTo>
                  <a:cubicBezTo>
                    <a:pt x="2488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11" name="Google Shape;3861;p68">
              <a:extLst>
                <a:ext uri="{FF2B5EF4-FFF2-40B4-BE49-F238E27FC236}">
                  <a16:creationId xmlns:a16="http://schemas.microsoft.com/office/drawing/2014/main" id="{F0D11E7D-F68E-447F-A253-CA4DA6243A91}"/>
                </a:ext>
              </a:extLst>
            </p:cNvPr>
            <p:cNvSpPr/>
            <p:nvPr/>
          </p:nvSpPr>
          <p:spPr>
            <a:xfrm>
              <a:off x="6865650" y="1495200"/>
              <a:ext cx="62200" cy="53325"/>
            </a:xfrm>
            <a:custGeom>
              <a:avLst/>
              <a:gdLst/>
              <a:ahLst/>
              <a:cxnLst/>
              <a:rect l="l" t="t" r="r" b="b"/>
              <a:pathLst>
                <a:path w="2488" h="2133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12" name="Google Shape;3862;p68">
              <a:extLst>
                <a:ext uri="{FF2B5EF4-FFF2-40B4-BE49-F238E27FC236}">
                  <a16:creationId xmlns:a16="http://schemas.microsoft.com/office/drawing/2014/main" id="{5DE969C0-7F0A-41F6-B7DC-9EF6840B1416}"/>
                </a:ext>
              </a:extLst>
            </p:cNvPr>
            <p:cNvSpPr/>
            <p:nvPr/>
          </p:nvSpPr>
          <p:spPr>
            <a:xfrm>
              <a:off x="6789225" y="1495200"/>
              <a:ext cx="62425" cy="53325"/>
            </a:xfrm>
            <a:custGeom>
              <a:avLst/>
              <a:gdLst/>
              <a:ahLst/>
              <a:cxnLst/>
              <a:rect l="l" t="t" r="r" b="b"/>
              <a:pathLst>
                <a:path w="2497" h="2133" extrusionOk="0">
                  <a:moveTo>
                    <a:pt x="1074" y="0"/>
                  </a:moveTo>
                  <a:cubicBezTo>
                    <a:pt x="480" y="0"/>
                    <a:pt x="9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6" y="2133"/>
                    <a:pt x="1604" y="2036"/>
                    <a:pt x="1822" y="1821"/>
                  </a:cubicBezTo>
                  <a:cubicBezTo>
                    <a:pt x="2496" y="1146"/>
                    <a:pt x="2025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13" name="Google Shape;3863;p68">
              <a:extLst>
                <a:ext uri="{FF2B5EF4-FFF2-40B4-BE49-F238E27FC236}">
                  <a16:creationId xmlns:a16="http://schemas.microsoft.com/office/drawing/2014/main" id="{27BA8511-69AD-49DA-9714-AD2E7316A22B}"/>
                </a:ext>
              </a:extLst>
            </p:cNvPr>
            <p:cNvSpPr/>
            <p:nvPr/>
          </p:nvSpPr>
          <p:spPr>
            <a:xfrm>
              <a:off x="6713225" y="1495200"/>
              <a:ext cx="62200" cy="53325"/>
            </a:xfrm>
            <a:custGeom>
              <a:avLst/>
              <a:gdLst/>
              <a:ahLst/>
              <a:cxnLst/>
              <a:rect l="l" t="t" r="r" b="b"/>
              <a:pathLst>
                <a:path w="2488" h="2133" extrusionOk="0">
                  <a:moveTo>
                    <a:pt x="1065" y="0"/>
                  </a:moveTo>
                  <a:cubicBezTo>
                    <a:pt x="472" y="0"/>
                    <a:pt x="0" y="480"/>
                    <a:pt x="0" y="1065"/>
                  </a:cubicBezTo>
                  <a:cubicBezTo>
                    <a:pt x="0" y="1709"/>
                    <a:pt x="525" y="2133"/>
                    <a:pt x="1072" y="2133"/>
                  </a:cubicBezTo>
                  <a:cubicBezTo>
                    <a:pt x="1332" y="2133"/>
                    <a:pt x="1598" y="2036"/>
                    <a:pt x="1813" y="1821"/>
                  </a:cubicBezTo>
                  <a:cubicBezTo>
                    <a:pt x="2488" y="1146"/>
                    <a:pt x="2008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14" name="Google Shape;3864;p68">
              <a:extLst>
                <a:ext uri="{FF2B5EF4-FFF2-40B4-BE49-F238E27FC236}">
                  <a16:creationId xmlns:a16="http://schemas.microsoft.com/office/drawing/2014/main" id="{CBB2EE4A-06D4-4E73-81EF-CD3E2F2C1BF0}"/>
                </a:ext>
              </a:extLst>
            </p:cNvPr>
            <p:cNvSpPr/>
            <p:nvPr/>
          </p:nvSpPr>
          <p:spPr>
            <a:xfrm>
              <a:off x="6637000" y="1495200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6" y="0"/>
                  </a:moveTo>
                  <a:cubicBezTo>
                    <a:pt x="480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6"/>
                    <a:pt x="1813" y="1821"/>
                  </a:cubicBezTo>
                  <a:cubicBezTo>
                    <a:pt x="2488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15" name="Google Shape;3865;p68">
              <a:extLst>
                <a:ext uri="{FF2B5EF4-FFF2-40B4-BE49-F238E27FC236}">
                  <a16:creationId xmlns:a16="http://schemas.microsoft.com/office/drawing/2014/main" id="{1C058854-B95D-4A58-8828-4326E797BD83}"/>
                </a:ext>
              </a:extLst>
            </p:cNvPr>
            <p:cNvSpPr/>
            <p:nvPr/>
          </p:nvSpPr>
          <p:spPr>
            <a:xfrm>
              <a:off x="6637000" y="1571400"/>
              <a:ext cx="62225" cy="53250"/>
            </a:xfrm>
            <a:custGeom>
              <a:avLst/>
              <a:gdLst/>
              <a:ahLst/>
              <a:cxnLst/>
              <a:rect l="l" t="t" r="r" b="b"/>
              <a:pathLst>
                <a:path w="2489" h="2130" extrusionOk="0">
                  <a:moveTo>
                    <a:pt x="1066" y="1"/>
                  </a:moveTo>
                  <a:cubicBezTo>
                    <a:pt x="480" y="1"/>
                    <a:pt x="1" y="472"/>
                    <a:pt x="1" y="1066"/>
                  </a:cubicBezTo>
                  <a:cubicBezTo>
                    <a:pt x="1" y="1703"/>
                    <a:pt x="525" y="2129"/>
                    <a:pt x="1071" y="2129"/>
                  </a:cubicBezTo>
                  <a:cubicBezTo>
                    <a:pt x="1332" y="2129"/>
                    <a:pt x="1598" y="2032"/>
                    <a:pt x="1813" y="1813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16" name="Google Shape;3866;p68">
              <a:extLst>
                <a:ext uri="{FF2B5EF4-FFF2-40B4-BE49-F238E27FC236}">
                  <a16:creationId xmlns:a16="http://schemas.microsoft.com/office/drawing/2014/main" id="{6C0DBFF9-4881-4DE3-A51E-395374E71CAD}"/>
                </a:ext>
              </a:extLst>
            </p:cNvPr>
            <p:cNvSpPr/>
            <p:nvPr/>
          </p:nvSpPr>
          <p:spPr>
            <a:xfrm>
              <a:off x="6560800" y="1571400"/>
              <a:ext cx="62200" cy="53250"/>
            </a:xfrm>
            <a:custGeom>
              <a:avLst/>
              <a:gdLst/>
              <a:ahLst/>
              <a:cxnLst/>
              <a:rect l="l" t="t" r="r" b="b"/>
              <a:pathLst>
                <a:path w="2488" h="2130" extrusionOk="0">
                  <a:moveTo>
                    <a:pt x="1065" y="1"/>
                  </a:moveTo>
                  <a:cubicBezTo>
                    <a:pt x="480" y="1"/>
                    <a:pt x="0" y="472"/>
                    <a:pt x="0" y="1066"/>
                  </a:cubicBezTo>
                  <a:cubicBezTo>
                    <a:pt x="0" y="1703"/>
                    <a:pt x="524" y="2129"/>
                    <a:pt x="1073" y="2129"/>
                  </a:cubicBezTo>
                  <a:cubicBezTo>
                    <a:pt x="1335" y="2129"/>
                    <a:pt x="1603" y="2032"/>
                    <a:pt x="1821" y="1813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17" name="Google Shape;3867;p68">
              <a:extLst>
                <a:ext uri="{FF2B5EF4-FFF2-40B4-BE49-F238E27FC236}">
                  <a16:creationId xmlns:a16="http://schemas.microsoft.com/office/drawing/2014/main" id="{1C583C71-310C-40A9-A9B7-3C3EE251F07A}"/>
                </a:ext>
              </a:extLst>
            </p:cNvPr>
            <p:cNvSpPr/>
            <p:nvPr/>
          </p:nvSpPr>
          <p:spPr>
            <a:xfrm>
              <a:off x="6484575" y="1571400"/>
              <a:ext cx="62425" cy="53250"/>
            </a:xfrm>
            <a:custGeom>
              <a:avLst/>
              <a:gdLst/>
              <a:ahLst/>
              <a:cxnLst/>
              <a:rect l="l" t="t" r="r" b="b"/>
              <a:pathLst>
                <a:path w="2497" h="2130" extrusionOk="0">
                  <a:moveTo>
                    <a:pt x="1065" y="1"/>
                  </a:moveTo>
                  <a:cubicBezTo>
                    <a:pt x="480" y="1"/>
                    <a:pt x="1" y="472"/>
                    <a:pt x="1" y="1066"/>
                  </a:cubicBezTo>
                  <a:cubicBezTo>
                    <a:pt x="1" y="1703"/>
                    <a:pt x="525" y="2129"/>
                    <a:pt x="1073" y="2129"/>
                  </a:cubicBezTo>
                  <a:cubicBezTo>
                    <a:pt x="1335" y="2129"/>
                    <a:pt x="1603" y="2032"/>
                    <a:pt x="1822" y="1813"/>
                  </a:cubicBezTo>
                  <a:cubicBezTo>
                    <a:pt x="2496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18" name="Google Shape;3868;p68">
              <a:extLst>
                <a:ext uri="{FF2B5EF4-FFF2-40B4-BE49-F238E27FC236}">
                  <a16:creationId xmlns:a16="http://schemas.microsoft.com/office/drawing/2014/main" id="{D66CFDC9-4F6C-4A62-87E2-AADF3CB4B1EC}"/>
                </a:ext>
              </a:extLst>
            </p:cNvPr>
            <p:cNvSpPr/>
            <p:nvPr/>
          </p:nvSpPr>
          <p:spPr>
            <a:xfrm>
              <a:off x="6408350" y="1571400"/>
              <a:ext cx="62425" cy="53250"/>
            </a:xfrm>
            <a:custGeom>
              <a:avLst/>
              <a:gdLst/>
              <a:ahLst/>
              <a:cxnLst/>
              <a:rect l="l" t="t" r="r" b="b"/>
              <a:pathLst>
                <a:path w="2497" h="2130" extrusionOk="0">
                  <a:moveTo>
                    <a:pt x="1074" y="1"/>
                  </a:moveTo>
                  <a:cubicBezTo>
                    <a:pt x="481" y="1"/>
                    <a:pt x="9" y="472"/>
                    <a:pt x="1" y="1066"/>
                  </a:cubicBezTo>
                  <a:cubicBezTo>
                    <a:pt x="1" y="1703"/>
                    <a:pt x="525" y="2129"/>
                    <a:pt x="1074" y="2129"/>
                  </a:cubicBezTo>
                  <a:cubicBezTo>
                    <a:pt x="1336" y="2129"/>
                    <a:pt x="1604" y="2032"/>
                    <a:pt x="1822" y="1813"/>
                  </a:cubicBezTo>
                  <a:cubicBezTo>
                    <a:pt x="2497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19" name="Google Shape;3869;p68">
              <a:extLst>
                <a:ext uri="{FF2B5EF4-FFF2-40B4-BE49-F238E27FC236}">
                  <a16:creationId xmlns:a16="http://schemas.microsoft.com/office/drawing/2014/main" id="{A4641869-AFE0-4823-8B3B-F0D63E163AB9}"/>
                </a:ext>
              </a:extLst>
            </p:cNvPr>
            <p:cNvSpPr/>
            <p:nvPr/>
          </p:nvSpPr>
          <p:spPr>
            <a:xfrm>
              <a:off x="6332350" y="1571400"/>
              <a:ext cx="62225" cy="53250"/>
            </a:xfrm>
            <a:custGeom>
              <a:avLst/>
              <a:gdLst/>
              <a:ahLst/>
              <a:cxnLst/>
              <a:rect l="l" t="t" r="r" b="b"/>
              <a:pathLst>
                <a:path w="2489" h="2130" extrusionOk="0">
                  <a:moveTo>
                    <a:pt x="1066" y="1"/>
                  </a:moveTo>
                  <a:cubicBezTo>
                    <a:pt x="472" y="1"/>
                    <a:pt x="1" y="472"/>
                    <a:pt x="1" y="1066"/>
                  </a:cubicBezTo>
                  <a:cubicBezTo>
                    <a:pt x="1" y="1703"/>
                    <a:pt x="525" y="2129"/>
                    <a:pt x="1071" y="2129"/>
                  </a:cubicBezTo>
                  <a:cubicBezTo>
                    <a:pt x="1332" y="2129"/>
                    <a:pt x="1598" y="2032"/>
                    <a:pt x="1813" y="1813"/>
                  </a:cubicBezTo>
                  <a:cubicBezTo>
                    <a:pt x="2488" y="1147"/>
                    <a:pt x="2009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20" name="Google Shape;3870;p68">
              <a:extLst>
                <a:ext uri="{FF2B5EF4-FFF2-40B4-BE49-F238E27FC236}">
                  <a16:creationId xmlns:a16="http://schemas.microsoft.com/office/drawing/2014/main" id="{52350D43-0FFC-4957-8882-975C387C9403}"/>
                </a:ext>
              </a:extLst>
            </p:cNvPr>
            <p:cNvSpPr/>
            <p:nvPr/>
          </p:nvSpPr>
          <p:spPr>
            <a:xfrm>
              <a:off x="5875275" y="218070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6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7"/>
                    <a:pt x="1821" y="1822"/>
                  </a:cubicBezTo>
                  <a:cubicBezTo>
                    <a:pt x="2488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21" name="Google Shape;3871;p68">
              <a:extLst>
                <a:ext uri="{FF2B5EF4-FFF2-40B4-BE49-F238E27FC236}">
                  <a16:creationId xmlns:a16="http://schemas.microsoft.com/office/drawing/2014/main" id="{5163A365-D9BF-4A57-960F-F92FF8B31E85}"/>
                </a:ext>
              </a:extLst>
            </p:cNvPr>
            <p:cNvSpPr/>
            <p:nvPr/>
          </p:nvSpPr>
          <p:spPr>
            <a:xfrm>
              <a:off x="5875275" y="240935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88" y="1146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22" name="Google Shape;3872;p68">
              <a:extLst>
                <a:ext uri="{FF2B5EF4-FFF2-40B4-BE49-F238E27FC236}">
                  <a16:creationId xmlns:a16="http://schemas.microsoft.com/office/drawing/2014/main" id="{201B0C21-4D25-465E-94A6-65EFC5E13C82}"/>
                </a:ext>
              </a:extLst>
            </p:cNvPr>
            <p:cNvSpPr/>
            <p:nvPr/>
          </p:nvSpPr>
          <p:spPr>
            <a:xfrm>
              <a:off x="5951475" y="141897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72" y="1"/>
                    <a:pt x="1" y="480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7"/>
                    <a:pt x="1814" y="1822"/>
                  </a:cubicBezTo>
                  <a:cubicBezTo>
                    <a:pt x="2489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23" name="Google Shape;3873;p68">
              <a:extLst>
                <a:ext uri="{FF2B5EF4-FFF2-40B4-BE49-F238E27FC236}">
                  <a16:creationId xmlns:a16="http://schemas.microsoft.com/office/drawing/2014/main" id="{2C1B3006-8DDA-4A52-A9D7-BBD36EBB217F}"/>
                </a:ext>
              </a:extLst>
            </p:cNvPr>
            <p:cNvSpPr/>
            <p:nvPr/>
          </p:nvSpPr>
          <p:spPr>
            <a:xfrm>
              <a:off x="5951475" y="1495200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6" y="0"/>
                  </a:moveTo>
                  <a:cubicBezTo>
                    <a:pt x="472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6"/>
                    <a:pt x="1814" y="1821"/>
                  </a:cubicBezTo>
                  <a:cubicBezTo>
                    <a:pt x="2489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24" name="Google Shape;3874;p68">
              <a:extLst>
                <a:ext uri="{FF2B5EF4-FFF2-40B4-BE49-F238E27FC236}">
                  <a16:creationId xmlns:a16="http://schemas.microsoft.com/office/drawing/2014/main" id="{C38F3EB8-3A75-49B0-8AF5-1C4614D7199D}"/>
                </a:ext>
              </a:extLst>
            </p:cNvPr>
            <p:cNvSpPr/>
            <p:nvPr/>
          </p:nvSpPr>
          <p:spPr>
            <a:xfrm>
              <a:off x="5951475" y="1571400"/>
              <a:ext cx="62225" cy="53250"/>
            </a:xfrm>
            <a:custGeom>
              <a:avLst/>
              <a:gdLst/>
              <a:ahLst/>
              <a:cxnLst/>
              <a:rect l="l" t="t" r="r" b="b"/>
              <a:pathLst>
                <a:path w="2489" h="2130" extrusionOk="0">
                  <a:moveTo>
                    <a:pt x="1066" y="1"/>
                  </a:moveTo>
                  <a:cubicBezTo>
                    <a:pt x="472" y="1"/>
                    <a:pt x="1" y="472"/>
                    <a:pt x="1" y="1066"/>
                  </a:cubicBezTo>
                  <a:cubicBezTo>
                    <a:pt x="1" y="1703"/>
                    <a:pt x="525" y="2129"/>
                    <a:pt x="1071" y="2129"/>
                  </a:cubicBezTo>
                  <a:cubicBezTo>
                    <a:pt x="1332" y="2129"/>
                    <a:pt x="1598" y="2032"/>
                    <a:pt x="1814" y="1813"/>
                  </a:cubicBezTo>
                  <a:cubicBezTo>
                    <a:pt x="2489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25" name="Google Shape;3875;p68">
              <a:extLst>
                <a:ext uri="{FF2B5EF4-FFF2-40B4-BE49-F238E27FC236}">
                  <a16:creationId xmlns:a16="http://schemas.microsoft.com/office/drawing/2014/main" id="{418D898F-4B12-4626-99C9-07B855DA7F1E}"/>
                </a:ext>
              </a:extLst>
            </p:cNvPr>
            <p:cNvSpPr/>
            <p:nvPr/>
          </p:nvSpPr>
          <p:spPr>
            <a:xfrm>
              <a:off x="5951475" y="164740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72" y="9"/>
                    <a:pt x="1" y="481"/>
                    <a:pt x="1" y="1066"/>
                  </a:cubicBezTo>
                  <a:cubicBezTo>
                    <a:pt x="1" y="1710"/>
                    <a:pt x="526" y="2138"/>
                    <a:pt x="1072" y="2138"/>
                  </a:cubicBezTo>
                  <a:cubicBezTo>
                    <a:pt x="1333" y="2138"/>
                    <a:pt x="1598" y="2040"/>
                    <a:pt x="1814" y="1822"/>
                  </a:cubicBezTo>
                  <a:cubicBezTo>
                    <a:pt x="2489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26" name="Google Shape;3876;p68">
              <a:extLst>
                <a:ext uri="{FF2B5EF4-FFF2-40B4-BE49-F238E27FC236}">
                  <a16:creationId xmlns:a16="http://schemas.microsoft.com/office/drawing/2014/main" id="{8E24A674-16A0-4B06-9E92-0D659F1F321A}"/>
                </a:ext>
              </a:extLst>
            </p:cNvPr>
            <p:cNvSpPr/>
            <p:nvPr/>
          </p:nvSpPr>
          <p:spPr>
            <a:xfrm>
              <a:off x="5951475" y="172362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72" y="1"/>
                    <a:pt x="1" y="480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7"/>
                    <a:pt x="1814" y="1822"/>
                  </a:cubicBezTo>
                  <a:cubicBezTo>
                    <a:pt x="2489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27" name="Google Shape;3877;p68">
              <a:extLst>
                <a:ext uri="{FF2B5EF4-FFF2-40B4-BE49-F238E27FC236}">
                  <a16:creationId xmlns:a16="http://schemas.microsoft.com/office/drawing/2014/main" id="{47E6E7FE-3518-4756-973A-D1D3D5BB5DAD}"/>
                </a:ext>
              </a:extLst>
            </p:cNvPr>
            <p:cNvSpPr/>
            <p:nvPr/>
          </p:nvSpPr>
          <p:spPr>
            <a:xfrm>
              <a:off x="5951475" y="1799850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6" y="0"/>
                  </a:moveTo>
                  <a:cubicBezTo>
                    <a:pt x="472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6"/>
                    <a:pt x="1814" y="1821"/>
                  </a:cubicBezTo>
                  <a:cubicBezTo>
                    <a:pt x="2489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28" name="Google Shape;3878;p68">
              <a:extLst>
                <a:ext uri="{FF2B5EF4-FFF2-40B4-BE49-F238E27FC236}">
                  <a16:creationId xmlns:a16="http://schemas.microsoft.com/office/drawing/2014/main" id="{4414624D-753E-4F4E-BE90-B9B37E2E615D}"/>
                </a:ext>
              </a:extLst>
            </p:cNvPr>
            <p:cNvSpPr/>
            <p:nvPr/>
          </p:nvSpPr>
          <p:spPr>
            <a:xfrm>
              <a:off x="5951475" y="1876050"/>
              <a:ext cx="62225" cy="53275"/>
            </a:xfrm>
            <a:custGeom>
              <a:avLst/>
              <a:gdLst/>
              <a:ahLst/>
              <a:cxnLst/>
              <a:rect l="l" t="t" r="r" b="b"/>
              <a:pathLst>
                <a:path w="2489" h="2131" extrusionOk="0">
                  <a:moveTo>
                    <a:pt x="1066" y="1"/>
                  </a:moveTo>
                  <a:cubicBezTo>
                    <a:pt x="472" y="1"/>
                    <a:pt x="1" y="472"/>
                    <a:pt x="1" y="1066"/>
                  </a:cubicBezTo>
                  <a:cubicBezTo>
                    <a:pt x="1" y="1707"/>
                    <a:pt x="523" y="2131"/>
                    <a:pt x="1068" y="2131"/>
                  </a:cubicBezTo>
                  <a:cubicBezTo>
                    <a:pt x="1330" y="2131"/>
                    <a:pt x="1597" y="2033"/>
                    <a:pt x="1814" y="1813"/>
                  </a:cubicBezTo>
                  <a:cubicBezTo>
                    <a:pt x="2489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29" name="Google Shape;3879;p68">
              <a:extLst>
                <a:ext uri="{FF2B5EF4-FFF2-40B4-BE49-F238E27FC236}">
                  <a16:creationId xmlns:a16="http://schemas.microsoft.com/office/drawing/2014/main" id="{C95C52D6-2ABE-4259-8D8B-C3D0CBC45EA7}"/>
                </a:ext>
              </a:extLst>
            </p:cNvPr>
            <p:cNvSpPr/>
            <p:nvPr/>
          </p:nvSpPr>
          <p:spPr>
            <a:xfrm>
              <a:off x="5951475" y="195205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72" y="9"/>
                    <a:pt x="1" y="481"/>
                    <a:pt x="1" y="1074"/>
                  </a:cubicBezTo>
                  <a:cubicBezTo>
                    <a:pt x="1" y="1712"/>
                    <a:pt x="525" y="2138"/>
                    <a:pt x="1071" y="2138"/>
                  </a:cubicBezTo>
                  <a:cubicBezTo>
                    <a:pt x="1332" y="2138"/>
                    <a:pt x="1598" y="2040"/>
                    <a:pt x="1814" y="1822"/>
                  </a:cubicBezTo>
                  <a:cubicBezTo>
                    <a:pt x="2489" y="1155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30" name="Google Shape;3880;p68">
              <a:extLst>
                <a:ext uri="{FF2B5EF4-FFF2-40B4-BE49-F238E27FC236}">
                  <a16:creationId xmlns:a16="http://schemas.microsoft.com/office/drawing/2014/main" id="{01F46436-13C8-4C2A-AF50-781822170457}"/>
                </a:ext>
              </a:extLst>
            </p:cNvPr>
            <p:cNvSpPr/>
            <p:nvPr/>
          </p:nvSpPr>
          <p:spPr>
            <a:xfrm>
              <a:off x="5951475" y="2028275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72" y="1"/>
                    <a:pt x="1" y="480"/>
                    <a:pt x="1" y="1065"/>
                  </a:cubicBezTo>
                  <a:cubicBezTo>
                    <a:pt x="1" y="1709"/>
                    <a:pt x="526" y="2137"/>
                    <a:pt x="1072" y="2137"/>
                  </a:cubicBezTo>
                  <a:cubicBezTo>
                    <a:pt x="1333" y="2137"/>
                    <a:pt x="1598" y="2040"/>
                    <a:pt x="1814" y="1821"/>
                  </a:cubicBezTo>
                  <a:cubicBezTo>
                    <a:pt x="2489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31" name="Google Shape;3881;p68">
              <a:extLst>
                <a:ext uri="{FF2B5EF4-FFF2-40B4-BE49-F238E27FC236}">
                  <a16:creationId xmlns:a16="http://schemas.microsoft.com/office/drawing/2014/main" id="{E3F6797E-E6F7-4442-9AB2-ACC092FE1DB8}"/>
                </a:ext>
              </a:extLst>
            </p:cNvPr>
            <p:cNvSpPr/>
            <p:nvPr/>
          </p:nvSpPr>
          <p:spPr>
            <a:xfrm>
              <a:off x="6027500" y="1418975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73" y="1"/>
                  </a:moveTo>
                  <a:cubicBezTo>
                    <a:pt x="480" y="1"/>
                    <a:pt x="9" y="480"/>
                    <a:pt x="0" y="1065"/>
                  </a:cubicBezTo>
                  <a:cubicBezTo>
                    <a:pt x="0" y="1709"/>
                    <a:pt x="529" y="2133"/>
                    <a:pt x="1078" y="2133"/>
                  </a:cubicBezTo>
                  <a:cubicBezTo>
                    <a:pt x="1340" y="2133"/>
                    <a:pt x="1606" y="2037"/>
                    <a:pt x="1821" y="1822"/>
                  </a:cubicBezTo>
                  <a:cubicBezTo>
                    <a:pt x="2496" y="1147"/>
                    <a:pt x="2016" y="1"/>
                    <a:pt x="1073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32" name="Google Shape;3882;p68">
              <a:extLst>
                <a:ext uri="{FF2B5EF4-FFF2-40B4-BE49-F238E27FC236}">
                  <a16:creationId xmlns:a16="http://schemas.microsoft.com/office/drawing/2014/main" id="{1FF3886A-3B85-4DD1-8058-07DBE15851F7}"/>
                </a:ext>
              </a:extLst>
            </p:cNvPr>
            <p:cNvSpPr/>
            <p:nvPr/>
          </p:nvSpPr>
          <p:spPr>
            <a:xfrm>
              <a:off x="6027500" y="1495200"/>
              <a:ext cx="62425" cy="53325"/>
            </a:xfrm>
            <a:custGeom>
              <a:avLst/>
              <a:gdLst/>
              <a:ahLst/>
              <a:cxnLst/>
              <a:rect l="l" t="t" r="r" b="b"/>
              <a:pathLst>
                <a:path w="2497" h="2133" extrusionOk="0">
                  <a:moveTo>
                    <a:pt x="1073" y="0"/>
                  </a:moveTo>
                  <a:cubicBezTo>
                    <a:pt x="480" y="0"/>
                    <a:pt x="9" y="480"/>
                    <a:pt x="0" y="1065"/>
                  </a:cubicBezTo>
                  <a:cubicBezTo>
                    <a:pt x="0" y="1709"/>
                    <a:pt x="529" y="2133"/>
                    <a:pt x="1078" y="2133"/>
                  </a:cubicBezTo>
                  <a:cubicBezTo>
                    <a:pt x="1340" y="2133"/>
                    <a:pt x="1606" y="2036"/>
                    <a:pt x="1821" y="1821"/>
                  </a:cubicBezTo>
                  <a:cubicBezTo>
                    <a:pt x="2496" y="1146"/>
                    <a:pt x="2016" y="0"/>
                    <a:pt x="1073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33" name="Google Shape;3883;p68">
              <a:extLst>
                <a:ext uri="{FF2B5EF4-FFF2-40B4-BE49-F238E27FC236}">
                  <a16:creationId xmlns:a16="http://schemas.microsoft.com/office/drawing/2014/main" id="{68397FC4-6E31-4E50-848A-E7C32A84F2EB}"/>
                </a:ext>
              </a:extLst>
            </p:cNvPr>
            <p:cNvSpPr/>
            <p:nvPr/>
          </p:nvSpPr>
          <p:spPr>
            <a:xfrm>
              <a:off x="6027500" y="1571400"/>
              <a:ext cx="62425" cy="53250"/>
            </a:xfrm>
            <a:custGeom>
              <a:avLst/>
              <a:gdLst/>
              <a:ahLst/>
              <a:cxnLst/>
              <a:rect l="l" t="t" r="r" b="b"/>
              <a:pathLst>
                <a:path w="2497" h="2130" extrusionOk="0">
                  <a:moveTo>
                    <a:pt x="1073" y="1"/>
                  </a:moveTo>
                  <a:cubicBezTo>
                    <a:pt x="480" y="1"/>
                    <a:pt x="9" y="472"/>
                    <a:pt x="0" y="1066"/>
                  </a:cubicBezTo>
                  <a:cubicBezTo>
                    <a:pt x="0" y="1703"/>
                    <a:pt x="529" y="2129"/>
                    <a:pt x="1077" y="2129"/>
                  </a:cubicBezTo>
                  <a:cubicBezTo>
                    <a:pt x="1339" y="2129"/>
                    <a:pt x="1606" y="2032"/>
                    <a:pt x="1821" y="1813"/>
                  </a:cubicBezTo>
                  <a:cubicBezTo>
                    <a:pt x="2496" y="1147"/>
                    <a:pt x="2016" y="1"/>
                    <a:pt x="1073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34" name="Google Shape;3884;p68">
              <a:extLst>
                <a:ext uri="{FF2B5EF4-FFF2-40B4-BE49-F238E27FC236}">
                  <a16:creationId xmlns:a16="http://schemas.microsoft.com/office/drawing/2014/main" id="{19093D48-CE2A-4CE5-AE1A-6A61C711C1A5}"/>
                </a:ext>
              </a:extLst>
            </p:cNvPr>
            <p:cNvSpPr/>
            <p:nvPr/>
          </p:nvSpPr>
          <p:spPr>
            <a:xfrm>
              <a:off x="6027500" y="1647400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73" y="1"/>
                  </a:moveTo>
                  <a:cubicBezTo>
                    <a:pt x="480" y="1"/>
                    <a:pt x="9" y="481"/>
                    <a:pt x="0" y="1066"/>
                  </a:cubicBezTo>
                  <a:cubicBezTo>
                    <a:pt x="0" y="1710"/>
                    <a:pt x="529" y="2138"/>
                    <a:pt x="1078" y="2138"/>
                  </a:cubicBezTo>
                  <a:cubicBezTo>
                    <a:pt x="1340" y="2138"/>
                    <a:pt x="1606" y="2040"/>
                    <a:pt x="1821" y="1822"/>
                  </a:cubicBezTo>
                  <a:cubicBezTo>
                    <a:pt x="2496" y="1155"/>
                    <a:pt x="2016" y="1"/>
                    <a:pt x="1073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35" name="Google Shape;3885;p68">
              <a:extLst>
                <a:ext uri="{FF2B5EF4-FFF2-40B4-BE49-F238E27FC236}">
                  <a16:creationId xmlns:a16="http://schemas.microsoft.com/office/drawing/2014/main" id="{917267AF-9C84-4E41-8BF0-B1E78D437570}"/>
                </a:ext>
              </a:extLst>
            </p:cNvPr>
            <p:cNvSpPr/>
            <p:nvPr/>
          </p:nvSpPr>
          <p:spPr>
            <a:xfrm>
              <a:off x="6027500" y="1723625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73" y="1"/>
                  </a:moveTo>
                  <a:cubicBezTo>
                    <a:pt x="480" y="1"/>
                    <a:pt x="9" y="480"/>
                    <a:pt x="0" y="1065"/>
                  </a:cubicBezTo>
                  <a:cubicBezTo>
                    <a:pt x="0" y="1709"/>
                    <a:pt x="529" y="2133"/>
                    <a:pt x="1078" y="2133"/>
                  </a:cubicBezTo>
                  <a:cubicBezTo>
                    <a:pt x="1340" y="2133"/>
                    <a:pt x="1606" y="2037"/>
                    <a:pt x="1821" y="1822"/>
                  </a:cubicBezTo>
                  <a:cubicBezTo>
                    <a:pt x="2496" y="1147"/>
                    <a:pt x="2016" y="1"/>
                    <a:pt x="1073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36" name="Google Shape;3886;p68">
              <a:extLst>
                <a:ext uri="{FF2B5EF4-FFF2-40B4-BE49-F238E27FC236}">
                  <a16:creationId xmlns:a16="http://schemas.microsoft.com/office/drawing/2014/main" id="{5D625FE2-D049-4996-9044-30C505D98F31}"/>
                </a:ext>
              </a:extLst>
            </p:cNvPr>
            <p:cNvSpPr/>
            <p:nvPr/>
          </p:nvSpPr>
          <p:spPr>
            <a:xfrm>
              <a:off x="6027500" y="1799850"/>
              <a:ext cx="62425" cy="53325"/>
            </a:xfrm>
            <a:custGeom>
              <a:avLst/>
              <a:gdLst/>
              <a:ahLst/>
              <a:cxnLst/>
              <a:rect l="l" t="t" r="r" b="b"/>
              <a:pathLst>
                <a:path w="2497" h="2133" extrusionOk="0">
                  <a:moveTo>
                    <a:pt x="1073" y="0"/>
                  </a:moveTo>
                  <a:cubicBezTo>
                    <a:pt x="480" y="0"/>
                    <a:pt x="9" y="480"/>
                    <a:pt x="0" y="1065"/>
                  </a:cubicBezTo>
                  <a:cubicBezTo>
                    <a:pt x="0" y="1709"/>
                    <a:pt x="529" y="2133"/>
                    <a:pt x="1078" y="2133"/>
                  </a:cubicBezTo>
                  <a:cubicBezTo>
                    <a:pt x="1340" y="2133"/>
                    <a:pt x="1606" y="2036"/>
                    <a:pt x="1821" y="1821"/>
                  </a:cubicBezTo>
                  <a:cubicBezTo>
                    <a:pt x="2496" y="1146"/>
                    <a:pt x="2016" y="0"/>
                    <a:pt x="1073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37" name="Google Shape;3887;p68">
              <a:extLst>
                <a:ext uri="{FF2B5EF4-FFF2-40B4-BE49-F238E27FC236}">
                  <a16:creationId xmlns:a16="http://schemas.microsoft.com/office/drawing/2014/main" id="{FB5FF71D-DCDC-4B83-BCA4-D6C103AD11DD}"/>
                </a:ext>
              </a:extLst>
            </p:cNvPr>
            <p:cNvSpPr/>
            <p:nvPr/>
          </p:nvSpPr>
          <p:spPr>
            <a:xfrm>
              <a:off x="6027500" y="1876050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73" y="1"/>
                  </a:moveTo>
                  <a:cubicBezTo>
                    <a:pt x="480" y="1"/>
                    <a:pt x="9" y="472"/>
                    <a:pt x="0" y="1066"/>
                  </a:cubicBezTo>
                  <a:cubicBezTo>
                    <a:pt x="0" y="1709"/>
                    <a:pt x="529" y="2133"/>
                    <a:pt x="1078" y="2133"/>
                  </a:cubicBezTo>
                  <a:cubicBezTo>
                    <a:pt x="1340" y="2133"/>
                    <a:pt x="1606" y="2037"/>
                    <a:pt x="1821" y="1822"/>
                  </a:cubicBezTo>
                  <a:cubicBezTo>
                    <a:pt x="2496" y="1147"/>
                    <a:pt x="2016" y="1"/>
                    <a:pt x="1073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38" name="Google Shape;3888;p68">
              <a:extLst>
                <a:ext uri="{FF2B5EF4-FFF2-40B4-BE49-F238E27FC236}">
                  <a16:creationId xmlns:a16="http://schemas.microsoft.com/office/drawing/2014/main" id="{36607A96-2FF6-4BB7-A990-08E3AC352C4F}"/>
                </a:ext>
              </a:extLst>
            </p:cNvPr>
            <p:cNvSpPr/>
            <p:nvPr/>
          </p:nvSpPr>
          <p:spPr>
            <a:xfrm>
              <a:off x="6027500" y="1952050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73" y="1"/>
                  </a:moveTo>
                  <a:cubicBezTo>
                    <a:pt x="480" y="9"/>
                    <a:pt x="9" y="481"/>
                    <a:pt x="0" y="1074"/>
                  </a:cubicBezTo>
                  <a:cubicBezTo>
                    <a:pt x="0" y="1712"/>
                    <a:pt x="529" y="2138"/>
                    <a:pt x="1077" y="2138"/>
                  </a:cubicBezTo>
                  <a:cubicBezTo>
                    <a:pt x="1339" y="2138"/>
                    <a:pt x="1606" y="2040"/>
                    <a:pt x="1821" y="1822"/>
                  </a:cubicBezTo>
                  <a:cubicBezTo>
                    <a:pt x="2496" y="1155"/>
                    <a:pt x="2016" y="1"/>
                    <a:pt x="1073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39" name="Google Shape;3889;p68">
              <a:extLst>
                <a:ext uri="{FF2B5EF4-FFF2-40B4-BE49-F238E27FC236}">
                  <a16:creationId xmlns:a16="http://schemas.microsoft.com/office/drawing/2014/main" id="{121127CA-F8CD-4F04-9AFC-D1547E300C27}"/>
                </a:ext>
              </a:extLst>
            </p:cNvPr>
            <p:cNvSpPr/>
            <p:nvPr/>
          </p:nvSpPr>
          <p:spPr>
            <a:xfrm>
              <a:off x="6103700" y="1418975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66" y="1"/>
                  </a:moveTo>
                  <a:cubicBezTo>
                    <a:pt x="481" y="1"/>
                    <a:pt x="9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7" y="2133"/>
                    <a:pt x="1604" y="2037"/>
                    <a:pt x="1822" y="1822"/>
                  </a:cubicBezTo>
                  <a:cubicBezTo>
                    <a:pt x="2497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40" name="Google Shape;3890;p68">
              <a:extLst>
                <a:ext uri="{FF2B5EF4-FFF2-40B4-BE49-F238E27FC236}">
                  <a16:creationId xmlns:a16="http://schemas.microsoft.com/office/drawing/2014/main" id="{630F9BF0-A36A-4A24-A23D-52EBCE391F82}"/>
                </a:ext>
              </a:extLst>
            </p:cNvPr>
            <p:cNvSpPr/>
            <p:nvPr/>
          </p:nvSpPr>
          <p:spPr>
            <a:xfrm>
              <a:off x="6103700" y="1495200"/>
              <a:ext cx="62425" cy="53325"/>
            </a:xfrm>
            <a:custGeom>
              <a:avLst/>
              <a:gdLst/>
              <a:ahLst/>
              <a:cxnLst/>
              <a:rect l="l" t="t" r="r" b="b"/>
              <a:pathLst>
                <a:path w="2497" h="2133" extrusionOk="0">
                  <a:moveTo>
                    <a:pt x="1066" y="0"/>
                  </a:moveTo>
                  <a:cubicBezTo>
                    <a:pt x="481" y="0"/>
                    <a:pt x="9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7" y="2133"/>
                    <a:pt x="1604" y="2036"/>
                    <a:pt x="1822" y="1821"/>
                  </a:cubicBezTo>
                  <a:cubicBezTo>
                    <a:pt x="2497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41" name="Google Shape;3891;p68">
              <a:extLst>
                <a:ext uri="{FF2B5EF4-FFF2-40B4-BE49-F238E27FC236}">
                  <a16:creationId xmlns:a16="http://schemas.microsoft.com/office/drawing/2014/main" id="{94D063CF-39D1-4D5A-B2FC-C096FEF9A8C5}"/>
                </a:ext>
              </a:extLst>
            </p:cNvPr>
            <p:cNvSpPr/>
            <p:nvPr/>
          </p:nvSpPr>
          <p:spPr>
            <a:xfrm>
              <a:off x="6103700" y="1571400"/>
              <a:ext cx="62425" cy="53250"/>
            </a:xfrm>
            <a:custGeom>
              <a:avLst/>
              <a:gdLst/>
              <a:ahLst/>
              <a:cxnLst/>
              <a:rect l="l" t="t" r="r" b="b"/>
              <a:pathLst>
                <a:path w="2497" h="2130" extrusionOk="0">
                  <a:moveTo>
                    <a:pt x="1066" y="1"/>
                  </a:moveTo>
                  <a:cubicBezTo>
                    <a:pt x="481" y="1"/>
                    <a:pt x="9" y="472"/>
                    <a:pt x="1" y="1066"/>
                  </a:cubicBezTo>
                  <a:cubicBezTo>
                    <a:pt x="1" y="1703"/>
                    <a:pt x="525" y="2129"/>
                    <a:pt x="1074" y="2129"/>
                  </a:cubicBezTo>
                  <a:cubicBezTo>
                    <a:pt x="1336" y="2129"/>
                    <a:pt x="1604" y="2032"/>
                    <a:pt x="1822" y="1813"/>
                  </a:cubicBezTo>
                  <a:cubicBezTo>
                    <a:pt x="2497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42" name="Google Shape;3892;p68">
              <a:extLst>
                <a:ext uri="{FF2B5EF4-FFF2-40B4-BE49-F238E27FC236}">
                  <a16:creationId xmlns:a16="http://schemas.microsoft.com/office/drawing/2014/main" id="{4C3B626B-CF74-43C4-86CE-BC09E65A4433}"/>
                </a:ext>
              </a:extLst>
            </p:cNvPr>
            <p:cNvSpPr/>
            <p:nvPr/>
          </p:nvSpPr>
          <p:spPr>
            <a:xfrm>
              <a:off x="6103700" y="1647400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66" y="1"/>
                  </a:moveTo>
                  <a:cubicBezTo>
                    <a:pt x="481" y="9"/>
                    <a:pt x="9" y="481"/>
                    <a:pt x="1" y="1066"/>
                  </a:cubicBezTo>
                  <a:cubicBezTo>
                    <a:pt x="1" y="1710"/>
                    <a:pt x="526" y="2138"/>
                    <a:pt x="1075" y="2138"/>
                  </a:cubicBezTo>
                  <a:cubicBezTo>
                    <a:pt x="1337" y="2138"/>
                    <a:pt x="1604" y="2040"/>
                    <a:pt x="1822" y="1822"/>
                  </a:cubicBezTo>
                  <a:cubicBezTo>
                    <a:pt x="2497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43" name="Google Shape;3893;p68">
              <a:extLst>
                <a:ext uri="{FF2B5EF4-FFF2-40B4-BE49-F238E27FC236}">
                  <a16:creationId xmlns:a16="http://schemas.microsoft.com/office/drawing/2014/main" id="{5290CA3E-572A-4EE0-A496-132E0AF5D625}"/>
                </a:ext>
              </a:extLst>
            </p:cNvPr>
            <p:cNvSpPr/>
            <p:nvPr/>
          </p:nvSpPr>
          <p:spPr>
            <a:xfrm>
              <a:off x="6103700" y="1723625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66" y="1"/>
                  </a:moveTo>
                  <a:cubicBezTo>
                    <a:pt x="481" y="1"/>
                    <a:pt x="9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7" y="2133"/>
                    <a:pt x="1604" y="2037"/>
                    <a:pt x="1822" y="1822"/>
                  </a:cubicBezTo>
                  <a:cubicBezTo>
                    <a:pt x="2497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44" name="Google Shape;3894;p68">
              <a:extLst>
                <a:ext uri="{FF2B5EF4-FFF2-40B4-BE49-F238E27FC236}">
                  <a16:creationId xmlns:a16="http://schemas.microsoft.com/office/drawing/2014/main" id="{2A875747-C674-4F18-A736-55709246A1CF}"/>
                </a:ext>
              </a:extLst>
            </p:cNvPr>
            <p:cNvSpPr/>
            <p:nvPr/>
          </p:nvSpPr>
          <p:spPr>
            <a:xfrm>
              <a:off x="6103700" y="1799850"/>
              <a:ext cx="62425" cy="53325"/>
            </a:xfrm>
            <a:custGeom>
              <a:avLst/>
              <a:gdLst/>
              <a:ahLst/>
              <a:cxnLst/>
              <a:rect l="l" t="t" r="r" b="b"/>
              <a:pathLst>
                <a:path w="2497" h="2133" extrusionOk="0">
                  <a:moveTo>
                    <a:pt x="1066" y="0"/>
                  </a:moveTo>
                  <a:cubicBezTo>
                    <a:pt x="481" y="0"/>
                    <a:pt x="9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7" y="2133"/>
                    <a:pt x="1604" y="2036"/>
                    <a:pt x="1822" y="1821"/>
                  </a:cubicBezTo>
                  <a:cubicBezTo>
                    <a:pt x="2497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45" name="Google Shape;3895;p68">
              <a:extLst>
                <a:ext uri="{FF2B5EF4-FFF2-40B4-BE49-F238E27FC236}">
                  <a16:creationId xmlns:a16="http://schemas.microsoft.com/office/drawing/2014/main" id="{B4CFB165-BD14-4076-A34C-076F6F1EEA62}"/>
                </a:ext>
              </a:extLst>
            </p:cNvPr>
            <p:cNvSpPr/>
            <p:nvPr/>
          </p:nvSpPr>
          <p:spPr>
            <a:xfrm>
              <a:off x="6103700" y="1876050"/>
              <a:ext cx="62425" cy="53275"/>
            </a:xfrm>
            <a:custGeom>
              <a:avLst/>
              <a:gdLst/>
              <a:ahLst/>
              <a:cxnLst/>
              <a:rect l="l" t="t" r="r" b="b"/>
              <a:pathLst>
                <a:path w="2497" h="2131" extrusionOk="0">
                  <a:moveTo>
                    <a:pt x="1066" y="1"/>
                  </a:moveTo>
                  <a:cubicBezTo>
                    <a:pt x="481" y="1"/>
                    <a:pt x="9" y="472"/>
                    <a:pt x="1" y="1066"/>
                  </a:cubicBezTo>
                  <a:cubicBezTo>
                    <a:pt x="1" y="1707"/>
                    <a:pt x="523" y="2131"/>
                    <a:pt x="1070" y="2131"/>
                  </a:cubicBezTo>
                  <a:cubicBezTo>
                    <a:pt x="1333" y="2131"/>
                    <a:pt x="1603" y="2033"/>
                    <a:pt x="1822" y="1813"/>
                  </a:cubicBezTo>
                  <a:cubicBezTo>
                    <a:pt x="2497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46" name="Google Shape;3896;p68">
              <a:extLst>
                <a:ext uri="{FF2B5EF4-FFF2-40B4-BE49-F238E27FC236}">
                  <a16:creationId xmlns:a16="http://schemas.microsoft.com/office/drawing/2014/main" id="{9185FB70-738D-48E9-8157-2CC8C71AF46A}"/>
                </a:ext>
              </a:extLst>
            </p:cNvPr>
            <p:cNvSpPr/>
            <p:nvPr/>
          </p:nvSpPr>
          <p:spPr>
            <a:xfrm>
              <a:off x="6103700" y="1952050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66" y="1"/>
                  </a:moveTo>
                  <a:cubicBezTo>
                    <a:pt x="481" y="9"/>
                    <a:pt x="9" y="481"/>
                    <a:pt x="1" y="1074"/>
                  </a:cubicBezTo>
                  <a:cubicBezTo>
                    <a:pt x="1" y="1712"/>
                    <a:pt x="525" y="2138"/>
                    <a:pt x="1074" y="2138"/>
                  </a:cubicBezTo>
                  <a:cubicBezTo>
                    <a:pt x="1336" y="2138"/>
                    <a:pt x="1604" y="2040"/>
                    <a:pt x="1822" y="1822"/>
                  </a:cubicBezTo>
                  <a:cubicBezTo>
                    <a:pt x="2497" y="1155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47" name="Google Shape;3897;p68">
              <a:extLst>
                <a:ext uri="{FF2B5EF4-FFF2-40B4-BE49-F238E27FC236}">
                  <a16:creationId xmlns:a16="http://schemas.microsoft.com/office/drawing/2014/main" id="{99FF2C8E-56E5-4559-8DB1-736F33A59B4F}"/>
                </a:ext>
              </a:extLst>
            </p:cNvPr>
            <p:cNvSpPr/>
            <p:nvPr/>
          </p:nvSpPr>
          <p:spPr>
            <a:xfrm>
              <a:off x="6179925" y="141897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7"/>
                    <a:pt x="1821" y="1822"/>
                  </a:cubicBezTo>
                  <a:cubicBezTo>
                    <a:pt x="2488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48" name="Google Shape;3898;p68">
              <a:extLst>
                <a:ext uri="{FF2B5EF4-FFF2-40B4-BE49-F238E27FC236}">
                  <a16:creationId xmlns:a16="http://schemas.microsoft.com/office/drawing/2014/main" id="{53E10B68-A48D-462B-A0C7-42AFA6B10EDF}"/>
                </a:ext>
              </a:extLst>
            </p:cNvPr>
            <p:cNvSpPr/>
            <p:nvPr/>
          </p:nvSpPr>
          <p:spPr>
            <a:xfrm>
              <a:off x="6179925" y="1495200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88" y="1146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49" name="Google Shape;3899;p68">
              <a:extLst>
                <a:ext uri="{FF2B5EF4-FFF2-40B4-BE49-F238E27FC236}">
                  <a16:creationId xmlns:a16="http://schemas.microsoft.com/office/drawing/2014/main" id="{009BC7E6-B94A-4781-9F73-4CB50E26794F}"/>
                </a:ext>
              </a:extLst>
            </p:cNvPr>
            <p:cNvSpPr/>
            <p:nvPr/>
          </p:nvSpPr>
          <p:spPr>
            <a:xfrm>
              <a:off x="6179925" y="1571400"/>
              <a:ext cx="62225" cy="53250"/>
            </a:xfrm>
            <a:custGeom>
              <a:avLst/>
              <a:gdLst/>
              <a:ahLst/>
              <a:cxnLst/>
              <a:rect l="l" t="t" r="r" b="b"/>
              <a:pathLst>
                <a:path w="2489" h="2130" extrusionOk="0">
                  <a:moveTo>
                    <a:pt x="1065" y="1"/>
                  </a:moveTo>
                  <a:cubicBezTo>
                    <a:pt x="480" y="1"/>
                    <a:pt x="0" y="472"/>
                    <a:pt x="0" y="1066"/>
                  </a:cubicBezTo>
                  <a:cubicBezTo>
                    <a:pt x="0" y="1703"/>
                    <a:pt x="525" y="2129"/>
                    <a:pt x="1073" y="2129"/>
                  </a:cubicBezTo>
                  <a:cubicBezTo>
                    <a:pt x="1335" y="2129"/>
                    <a:pt x="1603" y="2032"/>
                    <a:pt x="1821" y="1813"/>
                  </a:cubicBezTo>
                  <a:cubicBezTo>
                    <a:pt x="2488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50" name="Google Shape;3900;p68">
              <a:extLst>
                <a:ext uri="{FF2B5EF4-FFF2-40B4-BE49-F238E27FC236}">
                  <a16:creationId xmlns:a16="http://schemas.microsoft.com/office/drawing/2014/main" id="{0D176F69-CEC3-482C-8497-845BC04341AD}"/>
                </a:ext>
              </a:extLst>
            </p:cNvPr>
            <p:cNvSpPr/>
            <p:nvPr/>
          </p:nvSpPr>
          <p:spPr>
            <a:xfrm>
              <a:off x="6256150" y="1418975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5"/>
                  </a:cubicBezTo>
                  <a:cubicBezTo>
                    <a:pt x="0" y="1709"/>
                    <a:pt x="525" y="2133"/>
                    <a:pt x="1071" y="2133"/>
                  </a:cubicBezTo>
                  <a:cubicBezTo>
                    <a:pt x="1332" y="2133"/>
                    <a:pt x="1598" y="2037"/>
                    <a:pt x="1813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51" name="Google Shape;3901;p68">
              <a:extLst>
                <a:ext uri="{FF2B5EF4-FFF2-40B4-BE49-F238E27FC236}">
                  <a16:creationId xmlns:a16="http://schemas.microsoft.com/office/drawing/2014/main" id="{65C7C235-7068-4F45-BA4F-E9FC6F5221C4}"/>
                </a:ext>
              </a:extLst>
            </p:cNvPr>
            <p:cNvSpPr/>
            <p:nvPr/>
          </p:nvSpPr>
          <p:spPr>
            <a:xfrm>
              <a:off x="6256150" y="1495200"/>
              <a:ext cx="62200" cy="53325"/>
            </a:xfrm>
            <a:custGeom>
              <a:avLst/>
              <a:gdLst/>
              <a:ahLst/>
              <a:cxnLst/>
              <a:rect l="l" t="t" r="r" b="b"/>
              <a:pathLst>
                <a:path w="2488" h="2133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5" y="2133"/>
                    <a:pt x="1071" y="2133"/>
                  </a:cubicBezTo>
                  <a:cubicBezTo>
                    <a:pt x="1332" y="2133"/>
                    <a:pt x="1598" y="2036"/>
                    <a:pt x="1813" y="1821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52" name="Google Shape;3902;p68">
              <a:extLst>
                <a:ext uri="{FF2B5EF4-FFF2-40B4-BE49-F238E27FC236}">
                  <a16:creationId xmlns:a16="http://schemas.microsoft.com/office/drawing/2014/main" id="{4A291C20-5E33-41AC-ACC6-3E038303876C}"/>
                </a:ext>
              </a:extLst>
            </p:cNvPr>
            <p:cNvSpPr/>
            <p:nvPr/>
          </p:nvSpPr>
          <p:spPr>
            <a:xfrm>
              <a:off x="6256150" y="1571400"/>
              <a:ext cx="62200" cy="53250"/>
            </a:xfrm>
            <a:custGeom>
              <a:avLst/>
              <a:gdLst/>
              <a:ahLst/>
              <a:cxnLst/>
              <a:rect l="l" t="t" r="r" b="b"/>
              <a:pathLst>
                <a:path w="2488" h="2130" extrusionOk="0">
                  <a:moveTo>
                    <a:pt x="1065" y="1"/>
                  </a:moveTo>
                  <a:cubicBezTo>
                    <a:pt x="480" y="1"/>
                    <a:pt x="0" y="472"/>
                    <a:pt x="0" y="1066"/>
                  </a:cubicBezTo>
                  <a:cubicBezTo>
                    <a:pt x="0" y="1703"/>
                    <a:pt x="524" y="2129"/>
                    <a:pt x="1070" y="2129"/>
                  </a:cubicBezTo>
                  <a:cubicBezTo>
                    <a:pt x="1331" y="2129"/>
                    <a:pt x="1597" y="2032"/>
                    <a:pt x="1813" y="1813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53" name="Google Shape;3903;p68">
              <a:extLst>
                <a:ext uri="{FF2B5EF4-FFF2-40B4-BE49-F238E27FC236}">
                  <a16:creationId xmlns:a16="http://schemas.microsoft.com/office/drawing/2014/main" id="{935767DB-1736-4543-94F2-9F03A74F88CE}"/>
                </a:ext>
              </a:extLst>
            </p:cNvPr>
            <p:cNvSpPr/>
            <p:nvPr/>
          </p:nvSpPr>
          <p:spPr>
            <a:xfrm>
              <a:off x="6256150" y="1647400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80" y="1"/>
                    <a:pt x="0" y="481"/>
                    <a:pt x="0" y="1066"/>
                  </a:cubicBezTo>
                  <a:cubicBezTo>
                    <a:pt x="0" y="1710"/>
                    <a:pt x="525" y="2138"/>
                    <a:pt x="1071" y="2138"/>
                  </a:cubicBezTo>
                  <a:cubicBezTo>
                    <a:pt x="1332" y="2138"/>
                    <a:pt x="1597" y="2040"/>
                    <a:pt x="1813" y="1822"/>
                  </a:cubicBezTo>
                  <a:cubicBezTo>
                    <a:pt x="2488" y="1155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54" name="Google Shape;3904;p68">
              <a:extLst>
                <a:ext uri="{FF2B5EF4-FFF2-40B4-BE49-F238E27FC236}">
                  <a16:creationId xmlns:a16="http://schemas.microsoft.com/office/drawing/2014/main" id="{07AB1D3A-814D-4749-84CE-EC15D36BC6BF}"/>
                </a:ext>
              </a:extLst>
            </p:cNvPr>
            <p:cNvSpPr/>
            <p:nvPr/>
          </p:nvSpPr>
          <p:spPr>
            <a:xfrm>
              <a:off x="6179925" y="164740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5" y="1"/>
                  </a:moveTo>
                  <a:cubicBezTo>
                    <a:pt x="480" y="1"/>
                    <a:pt x="0" y="481"/>
                    <a:pt x="0" y="1066"/>
                  </a:cubicBezTo>
                  <a:cubicBezTo>
                    <a:pt x="0" y="1710"/>
                    <a:pt x="526" y="2138"/>
                    <a:pt x="1074" y="2138"/>
                  </a:cubicBezTo>
                  <a:cubicBezTo>
                    <a:pt x="1336" y="2138"/>
                    <a:pt x="1603" y="2040"/>
                    <a:pt x="1821" y="1822"/>
                  </a:cubicBezTo>
                  <a:cubicBezTo>
                    <a:pt x="2488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55" name="Google Shape;3905;p68">
              <a:extLst>
                <a:ext uri="{FF2B5EF4-FFF2-40B4-BE49-F238E27FC236}">
                  <a16:creationId xmlns:a16="http://schemas.microsoft.com/office/drawing/2014/main" id="{9B3EF032-2D65-4E79-9A23-66C1C2A83D53}"/>
                </a:ext>
              </a:extLst>
            </p:cNvPr>
            <p:cNvSpPr/>
            <p:nvPr/>
          </p:nvSpPr>
          <p:spPr>
            <a:xfrm>
              <a:off x="6179925" y="172362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7"/>
                    <a:pt x="1821" y="1822"/>
                  </a:cubicBezTo>
                  <a:cubicBezTo>
                    <a:pt x="2488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56" name="Google Shape;3906;p68">
              <a:extLst>
                <a:ext uri="{FF2B5EF4-FFF2-40B4-BE49-F238E27FC236}">
                  <a16:creationId xmlns:a16="http://schemas.microsoft.com/office/drawing/2014/main" id="{2FC9AD1D-F2BA-4CEA-A614-92675E946DA9}"/>
                </a:ext>
              </a:extLst>
            </p:cNvPr>
            <p:cNvSpPr/>
            <p:nvPr/>
          </p:nvSpPr>
          <p:spPr>
            <a:xfrm>
              <a:off x="6179925" y="1799850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88" y="1146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57" name="Google Shape;3907;p68">
              <a:extLst>
                <a:ext uri="{FF2B5EF4-FFF2-40B4-BE49-F238E27FC236}">
                  <a16:creationId xmlns:a16="http://schemas.microsoft.com/office/drawing/2014/main" id="{F13C15D3-8B06-4EE0-8885-F8EC008A7C16}"/>
                </a:ext>
              </a:extLst>
            </p:cNvPr>
            <p:cNvSpPr/>
            <p:nvPr/>
          </p:nvSpPr>
          <p:spPr>
            <a:xfrm>
              <a:off x="6179925" y="1876050"/>
              <a:ext cx="62225" cy="53275"/>
            </a:xfrm>
            <a:custGeom>
              <a:avLst/>
              <a:gdLst/>
              <a:ahLst/>
              <a:cxnLst/>
              <a:rect l="l" t="t" r="r" b="b"/>
              <a:pathLst>
                <a:path w="2489" h="2131" extrusionOk="0">
                  <a:moveTo>
                    <a:pt x="1065" y="1"/>
                  </a:moveTo>
                  <a:cubicBezTo>
                    <a:pt x="480" y="1"/>
                    <a:pt x="0" y="472"/>
                    <a:pt x="0" y="1066"/>
                  </a:cubicBezTo>
                  <a:cubicBezTo>
                    <a:pt x="0" y="1707"/>
                    <a:pt x="523" y="2131"/>
                    <a:pt x="1070" y="2131"/>
                  </a:cubicBezTo>
                  <a:cubicBezTo>
                    <a:pt x="1333" y="2131"/>
                    <a:pt x="1602" y="2033"/>
                    <a:pt x="1821" y="1813"/>
                  </a:cubicBezTo>
                  <a:cubicBezTo>
                    <a:pt x="2488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58" name="Google Shape;3908;p68">
              <a:extLst>
                <a:ext uri="{FF2B5EF4-FFF2-40B4-BE49-F238E27FC236}">
                  <a16:creationId xmlns:a16="http://schemas.microsoft.com/office/drawing/2014/main" id="{B9E460CD-4A21-416F-9115-0220077561FC}"/>
                </a:ext>
              </a:extLst>
            </p:cNvPr>
            <p:cNvSpPr/>
            <p:nvPr/>
          </p:nvSpPr>
          <p:spPr>
            <a:xfrm>
              <a:off x="6179925" y="195205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5" y="1"/>
                  </a:moveTo>
                  <a:cubicBezTo>
                    <a:pt x="480" y="9"/>
                    <a:pt x="0" y="481"/>
                    <a:pt x="0" y="1074"/>
                  </a:cubicBezTo>
                  <a:cubicBezTo>
                    <a:pt x="0" y="1712"/>
                    <a:pt x="525" y="2138"/>
                    <a:pt x="1073" y="2138"/>
                  </a:cubicBezTo>
                  <a:cubicBezTo>
                    <a:pt x="1335" y="2138"/>
                    <a:pt x="1603" y="2040"/>
                    <a:pt x="1821" y="1822"/>
                  </a:cubicBezTo>
                  <a:cubicBezTo>
                    <a:pt x="2488" y="1155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59" name="Google Shape;3909;p68">
              <a:extLst>
                <a:ext uri="{FF2B5EF4-FFF2-40B4-BE49-F238E27FC236}">
                  <a16:creationId xmlns:a16="http://schemas.microsoft.com/office/drawing/2014/main" id="{FF1DE7C6-86B2-401D-9B80-05145EA177A7}"/>
                </a:ext>
              </a:extLst>
            </p:cNvPr>
            <p:cNvSpPr/>
            <p:nvPr/>
          </p:nvSpPr>
          <p:spPr>
            <a:xfrm>
              <a:off x="6179925" y="2028275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5" y="1"/>
                  </a:moveTo>
                  <a:cubicBezTo>
                    <a:pt x="480" y="1"/>
                    <a:pt x="0" y="480"/>
                    <a:pt x="0" y="1065"/>
                  </a:cubicBezTo>
                  <a:cubicBezTo>
                    <a:pt x="0" y="1709"/>
                    <a:pt x="526" y="2137"/>
                    <a:pt x="1074" y="2137"/>
                  </a:cubicBezTo>
                  <a:cubicBezTo>
                    <a:pt x="1336" y="2137"/>
                    <a:pt x="1603" y="2040"/>
                    <a:pt x="1821" y="1821"/>
                  </a:cubicBezTo>
                  <a:cubicBezTo>
                    <a:pt x="2488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60" name="Google Shape;3910;p68">
              <a:extLst>
                <a:ext uri="{FF2B5EF4-FFF2-40B4-BE49-F238E27FC236}">
                  <a16:creationId xmlns:a16="http://schemas.microsoft.com/office/drawing/2014/main" id="{05A67329-343B-4DFB-83BB-76BD3F685698}"/>
                </a:ext>
              </a:extLst>
            </p:cNvPr>
            <p:cNvSpPr/>
            <p:nvPr/>
          </p:nvSpPr>
          <p:spPr>
            <a:xfrm>
              <a:off x="6103700" y="2028275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66" y="1"/>
                  </a:moveTo>
                  <a:cubicBezTo>
                    <a:pt x="481" y="1"/>
                    <a:pt x="9" y="480"/>
                    <a:pt x="1" y="1065"/>
                  </a:cubicBezTo>
                  <a:cubicBezTo>
                    <a:pt x="1" y="1709"/>
                    <a:pt x="526" y="2137"/>
                    <a:pt x="1075" y="2137"/>
                  </a:cubicBezTo>
                  <a:cubicBezTo>
                    <a:pt x="1337" y="2137"/>
                    <a:pt x="1604" y="2040"/>
                    <a:pt x="1822" y="1821"/>
                  </a:cubicBezTo>
                  <a:cubicBezTo>
                    <a:pt x="2497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61" name="Google Shape;3911;p68">
              <a:extLst>
                <a:ext uri="{FF2B5EF4-FFF2-40B4-BE49-F238E27FC236}">
                  <a16:creationId xmlns:a16="http://schemas.microsoft.com/office/drawing/2014/main" id="{507D0C3D-EF4D-45AA-BA86-C7690A8CF3BC}"/>
                </a:ext>
              </a:extLst>
            </p:cNvPr>
            <p:cNvSpPr/>
            <p:nvPr/>
          </p:nvSpPr>
          <p:spPr>
            <a:xfrm>
              <a:off x="6027500" y="2028275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73" y="1"/>
                  </a:moveTo>
                  <a:cubicBezTo>
                    <a:pt x="480" y="1"/>
                    <a:pt x="9" y="480"/>
                    <a:pt x="0" y="1065"/>
                  </a:cubicBezTo>
                  <a:cubicBezTo>
                    <a:pt x="0" y="1709"/>
                    <a:pt x="529" y="2137"/>
                    <a:pt x="1078" y="2137"/>
                  </a:cubicBezTo>
                  <a:cubicBezTo>
                    <a:pt x="1340" y="2137"/>
                    <a:pt x="1606" y="2040"/>
                    <a:pt x="1821" y="1821"/>
                  </a:cubicBezTo>
                  <a:cubicBezTo>
                    <a:pt x="2496" y="1147"/>
                    <a:pt x="2016" y="1"/>
                    <a:pt x="1073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62" name="Google Shape;3912;p68">
              <a:extLst>
                <a:ext uri="{FF2B5EF4-FFF2-40B4-BE49-F238E27FC236}">
                  <a16:creationId xmlns:a16="http://schemas.microsoft.com/office/drawing/2014/main" id="{362C76A3-30AD-4E2A-91D2-D596B34D9E7C}"/>
                </a:ext>
              </a:extLst>
            </p:cNvPr>
            <p:cNvSpPr/>
            <p:nvPr/>
          </p:nvSpPr>
          <p:spPr>
            <a:xfrm>
              <a:off x="6027500" y="2104500"/>
              <a:ext cx="62425" cy="53325"/>
            </a:xfrm>
            <a:custGeom>
              <a:avLst/>
              <a:gdLst/>
              <a:ahLst/>
              <a:cxnLst/>
              <a:rect l="l" t="t" r="r" b="b"/>
              <a:pathLst>
                <a:path w="2497" h="2133" extrusionOk="0">
                  <a:moveTo>
                    <a:pt x="1073" y="0"/>
                  </a:moveTo>
                  <a:cubicBezTo>
                    <a:pt x="480" y="0"/>
                    <a:pt x="9" y="480"/>
                    <a:pt x="0" y="1065"/>
                  </a:cubicBezTo>
                  <a:cubicBezTo>
                    <a:pt x="0" y="1709"/>
                    <a:pt x="529" y="2133"/>
                    <a:pt x="1078" y="2133"/>
                  </a:cubicBezTo>
                  <a:cubicBezTo>
                    <a:pt x="1340" y="2133"/>
                    <a:pt x="1606" y="2036"/>
                    <a:pt x="1821" y="1821"/>
                  </a:cubicBezTo>
                  <a:cubicBezTo>
                    <a:pt x="2496" y="1146"/>
                    <a:pt x="2016" y="0"/>
                    <a:pt x="1073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63" name="Google Shape;3913;p68">
              <a:extLst>
                <a:ext uri="{FF2B5EF4-FFF2-40B4-BE49-F238E27FC236}">
                  <a16:creationId xmlns:a16="http://schemas.microsoft.com/office/drawing/2014/main" id="{4BCEDF99-06D2-4548-ABD2-4BF20F7751FD}"/>
                </a:ext>
              </a:extLst>
            </p:cNvPr>
            <p:cNvSpPr/>
            <p:nvPr/>
          </p:nvSpPr>
          <p:spPr>
            <a:xfrm>
              <a:off x="5951475" y="2104500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6" y="0"/>
                  </a:moveTo>
                  <a:cubicBezTo>
                    <a:pt x="472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6"/>
                    <a:pt x="1814" y="1821"/>
                  </a:cubicBezTo>
                  <a:cubicBezTo>
                    <a:pt x="2489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64" name="Google Shape;3914;p68">
              <a:extLst>
                <a:ext uri="{FF2B5EF4-FFF2-40B4-BE49-F238E27FC236}">
                  <a16:creationId xmlns:a16="http://schemas.microsoft.com/office/drawing/2014/main" id="{A16B4EB6-2A64-4B8D-A732-058BA0B1A113}"/>
                </a:ext>
              </a:extLst>
            </p:cNvPr>
            <p:cNvSpPr/>
            <p:nvPr/>
          </p:nvSpPr>
          <p:spPr>
            <a:xfrm>
              <a:off x="5494400" y="164740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80" y="1"/>
                    <a:pt x="1" y="481"/>
                    <a:pt x="1" y="1066"/>
                  </a:cubicBezTo>
                  <a:cubicBezTo>
                    <a:pt x="1" y="1710"/>
                    <a:pt x="526" y="2138"/>
                    <a:pt x="1075" y="2138"/>
                  </a:cubicBezTo>
                  <a:cubicBezTo>
                    <a:pt x="1337" y="2138"/>
                    <a:pt x="1604" y="2040"/>
                    <a:pt x="1822" y="1822"/>
                  </a:cubicBezTo>
                  <a:cubicBezTo>
                    <a:pt x="2488" y="1155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65" name="Google Shape;3915;p68">
              <a:extLst>
                <a:ext uri="{FF2B5EF4-FFF2-40B4-BE49-F238E27FC236}">
                  <a16:creationId xmlns:a16="http://schemas.microsoft.com/office/drawing/2014/main" id="{C563AA55-C22E-44F6-AE9C-C19A04035A76}"/>
                </a:ext>
              </a:extLst>
            </p:cNvPr>
            <p:cNvSpPr/>
            <p:nvPr/>
          </p:nvSpPr>
          <p:spPr>
            <a:xfrm>
              <a:off x="5494400" y="172362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80" y="1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7" y="2133"/>
                    <a:pt x="1604" y="2037"/>
                    <a:pt x="1822" y="1822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66" name="Google Shape;3916;p68">
              <a:extLst>
                <a:ext uri="{FF2B5EF4-FFF2-40B4-BE49-F238E27FC236}">
                  <a16:creationId xmlns:a16="http://schemas.microsoft.com/office/drawing/2014/main" id="{83841339-75C4-4F32-A04C-383AD96EFC20}"/>
                </a:ext>
              </a:extLst>
            </p:cNvPr>
            <p:cNvSpPr/>
            <p:nvPr/>
          </p:nvSpPr>
          <p:spPr>
            <a:xfrm>
              <a:off x="5494400" y="1799850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6" y="0"/>
                  </a:moveTo>
                  <a:cubicBezTo>
                    <a:pt x="480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7" y="2133"/>
                    <a:pt x="1604" y="2036"/>
                    <a:pt x="1822" y="1821"/>
                  </a:cubicBezTo>
                  <a:cubicBezTo>
                    <a:pt x="2488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67" name="Google Shape;3917;p68">
              <a:extLst>
                <a:ext uri="{FF2B5EF4-FFF2-40B4-BE49-F238E27FC236}">
                  <a16:creationId xmlns:a16="http://schemas.microsoft.com/office/drawing/2014/main" id="{846D069A-DDB2-4D52-A628-E3A5531D6B8F}"/>
                </a:ext>
              </a:extLst>
            </p:cNvPr>
            <p:cNvSpPr/>
            <p:nvPr/>
          </p:nvSpPr>
          <p:spPr>
            <a:xfrm>
              <a:off x="5494400" y="1876050"/>
              <a:ext cx="62225" cy="53300"/>
            </a:xfrm>
            <a:custGeom>
              <a:avLst/>
              <a:gdLst/>
              <a:ahLst/>
              <a:cxnLst/>
              <a:rect l="l" t="t" r="r" b="b"/>
              <a:pathLst>
                <a:path w="2489" h="2132" extrusionOk="0">
                  <a:moveTo>
                    <a:pt x="1066" y="1"/>
                  </a:moveTo>
                  <a:cubicBezTo>
                    <a:pt x="480" y="1"/>
                    <a:pt x="1" y="472"/>
                    <a:pt x="1" y="1066"/>
                  </a:cubicBezTo>
                  <a:cubicBezTo>
                    <a:pt x="1" y="1705"/>
                    <a:pt x="525" y="2132"/>
                    <a:pt x="1072" y="2132"/>
                  </a:cubicBezTo>
                  <a:cubicBezTo>
                    <a:pt x="1332" y="2132"/>
                    <a:pt x="1597" y="2036"/>
                    <a:pt x="1814" y="1822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68" name="Google Shape;3918;p68">
              <a:extLst>
                <a:ext uri="{FF2B5EF4-FFF2-40B4-BE49-F238E27FC236}">
                  <a16:creationId xmlns:a16="http://schemas.microsoft.com/office/drawing/2014/main" id="{EB36E21D-6CCC-44E7-8F3A-D449E17985BE}"/>
                </a:ext>
              </a:extLst>
            </p:cNvPr>
            <p:cNvSpPr/>
            <p:nvPr/>
          </p:nvSpPr>
          <p:spPr>
            <a:xfrm>
              <a:off x="5494400" y="195205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80" y="9"/>
                    <a:pt x="1" y="481"/>
                    <a:pt x="1" y="1074"/>
                  </a:cubicBezTo>
                  <a:cubicBezTo>
                    <a:pt x="1" y="1712"/>
                    <a:pt x="525" y="2138"/>
                    <a:pt x="1074" y="2138"/>
                  </a:cubicBezTo>
                  <a:cubicBezTo>
                    <a:pt x="1336" y="2138"/>
                    <a:pt x="1604" y="2040"/>
                    <a:pt x="1822" y="1822"/>
                  </a:cubicBezTo>
                  <a:cubicBezTo>
                    <a:pt x="2488" y="1155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69" name="Google Shape;3919;p68">
              <a:extLst>
                <a:ext uri="{FF2B5EF4-FFF2-40B4-BE49-F238E27FC236}">
                  <a16:creationId xmlns:a16="http://schemas.microsoft.com/office/drawing/2014/main" id="{4FA471AA-7E3A-4DFC-ADAF-F3C0B070E0F3}"/>
                </a:ext>
              </a:extLst>
            </p:cNvPr>
            <p:cNvSpPr/>
            <p:nvPr/>
          </p:nvSpPr>
          <p:spPr>
            <a:xfrm>
              <a:off x="5494400" y="2028275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80" y="1"/>
                    <a:pt x="1" y="480"/>
                    <a:pt x="1" y="1065"/>
                  </a:cubicBezTo>
                  <a:cubicBezTo>
                    <a:pt x="1" y="1709"/>
                    <a:pt x="526" y="2137"/>
                    <a:pt x="1075" y="2137"/>
                  </a:cubicBezTo>
                  <a:cubicBezTo>
                    <a:pt x="1337" y="2137"/>
                    <a:pt x="1604" y="2040"/>
                    <a:pt x="1822" y="1821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70" name="Google Shape;3920;p68">
              <a:extLst>
                <a:ext uri="{FF2B5EF4-FFF2-40B4-BE49-F238E27FC236}">
                  <a16:creationId xmlns:a16="http://schemas.microsoft.com/office/drawing/2014/main" id="{26D2D118-228A-4525-AEC5-DD7B60FBFD92}"/>
                </a:ext>
              </a:extLst>
            </p:cNvPr>
            <p:cNvSpPr/>
            <p:nvPr/>
          </p:nvSpPr>
          <p:spPr>
            <a:xfrm>
              <a:off x="5494400" y="2104500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6" y="0"/>
                  </a:moveTo>
                  <a:cubicBezTo>
                    <a:pt x="480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7" y="2133"/>
                    <a:pt x="1604" y="2036"/>
                    <a:pt x="1822" y="1821"/>
                  </a:cubicBezTo>
                  <a:cubicBezTo>
                    <a:pt x="2488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71" name="Google Shape;3921;p68">
              <a:extLst>
                <a:ext uri="{FF2B5EF4-FFF2-40B4-BE49-F238E27FC236}">
                  <a16:creationId xmlns:a16="http://schemas.microsoft.com/office/drawing/2014/main" id="{7888BC92-9E6F-489B-A8B6-01D6D70B33D0}"/>
                </a:ext>
              </a:extLst>
            </p:cNvPr>
            <p:cNvSpPr/>
            <p:nvPr/>
          </p:nvSpPr>
          <p:spPr>
            <a:xfrm>
              <a:off x="5494400" y="218070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80" y="1"/>
                    <a:pt x="1" y="480"/>
                    <a:pt x="1" y="1066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7" y="2133"/>
                    <a:pt x="1604" y="2037"/>
                    <a:pt x="1822" y="1822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72" name="Google Shape;3922;p68">
              <a:extLst>
                <a:ext uri="{FF2B5EF4-FFF2-40B4-BE49-F238E27FC236}">
                  <a16:creationId xmlns:a16="http://schemas.microsoft.com/office/drawing/2014/main" id="{1F00CA05-3754-4BA2-9AC2-73287AB0D1D4}"/>
                </a:ext>
              </a:extLst>
            </p:cNvPr>
            <p:cNvSpPr/>
            <p:nvPr/>
          </p:nvSpPr>
          <p:spPr>
            <a:xfrm>
              <a:off x="5494400" y="2256925"/>
              <a:ext cx="62375" cy="53425"/>
            </a:xfrm>
            <a:custGeom>
              <a:avLst/>
              <a:gdLst/>
              <a:ahLst/>
              <a:cxnLst/>
              <a:rect l="l" t="t" r="r" b="b"/>
              <a:pathLst>
                <a:path w="2495" h="2137" extrusionOk="0">
                  <a:moveTo>
                    <a:pt x="1076" y="0"/>
                  </a:moveTo>
                  <a:cubicBezTo>
                    <a:pt x="1072" y="0"/>
                    <a:pt x="1069" y="0"/>
                    <a:pt x="1066" y="0"/>
                  </a:cubicBezTo>
                  <a:cubicBezTo>
                    <a:pt x="480" y="0"/>
                    <a:pt x="1" y="480"/>
                    <a:pt x="1" y="1065"/>
                  </a:cubicBezTo>
                  <a:cubicBezTo>
                    <a:pt x="1" y="1709"/>
                    <a:pt x="530" y="2137"/>
                    <a:pt x="1078" y="2137"/>
                  </a:cubicBezTo>
                  <a:cubicBezTo>
                    <a:pt x="1340" y="2137"/>
                    <a:pt x="1606" y="2039"/>
                    <a:pt x="1822" y="1821"/>
                  </a:cubicBezTo>
                  <a:cubicBezTo>
                    <a:pt x="2494" y="1149"/>
                    <a:pt x="2020" y="0"/>
                    <a:pt x="107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73" name="Google Shape;3923;p68">
              <a:extLst>
                <a:ext uri="{FF2B5EF4-FFF2-40B4-BE49-F238E27FC236}">
                  <a16:creationId xmlns:a16="http://schemas.microsoft.com/office/drawing/2014/main" id="{66DFC850-3A97-4318-84D7-20729A1982C9}"/>
                </a:ext>
              </a:extLst>
            </p:cNvPr>
            <p:cNvSpPr/>
            <p:nvPr/>
          </p:nvSpPr>
          <p:spPr>
            <a:xfrm>
              <a:off x="5494400" y="2333125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80" y="1"/>
                    <a:pt x="1" y="480"/>
                    <a:pt x="1" y="1066"/>
                  </a:cubicBezTo>
                  <a:cubicBezTo>
                    <a:pt x="1" y="1709"/>
                    <a:pt x="526" y="2137"/>
                    <a:pt x="1075" y="2137"/>
                  </a:cubicBezTo>
                  <a:cubicBezTo>
                    <a:pt x="1337" y="2137"/>
                    <a:pt x="1604" y="2040"/>
                    <a:pt x="1822" y="1822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74" name="Google Shape;3924;p68">
              <a:extLst>
                <a:ext uri="{FF2B5EF4-FFF2-40B4-BE49-F238E27FC236}">
                  <a16:creationId xmlns:a16="http://schemas.microsoft.com/office/drawing/2014/main" id="{1F781BBD-8058-4C1D-B43C-E9155AA0908A}"/>
                </a:ext>
              </a:extLst>
            </p:cNvPr>
            <p:cNvSpPr/>
            <p:nvPr/>
          </p:nvSpPr>
          <p:spPr>
            <a:xfrm>
              <a:off x="5494400" y="2485550"/>
              <a:ext cx="62225" cy="53300"/>
            </a:xfrm>
            <a:custGeom>
              <a:avLst/>
              <a:gdLst/>
              <a:ahLst/>
              <a:cxnLst/>
              <a:rect l="l" t="t" r="r" b="b"/>
              <a:pathLst>
                <a:path w="2489" h="2132" extrusionOk="0">
                  <a:moveTo>
                    <a:pt x="1066" y="1"/>
                  </a:moveTo>
                  <a:cubicBezTo>
                    <a:pt x="480" y="1"/>
                    <a:pt x="1" y="472"/>
                    <a:pt x="1" y="1066"/>
                  </a:cubicBezTo>
                  <a:cubicBezTo>
                    <a:pt x="1" y="1708"/>
                    <a:pt x="523" y="2131"/>
                    <a:pt x="1070" y="2131"/>
                  </a:cubicBezTo>
                  <a:cubicBezTo>
                    <a:pt x="1333" y="2131"/>
                    <a:pt x="1603" y="2033"/>
                    <a:pt x="1822" y="1814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75" name="Google Shape;3925;p68">
              <a:extLst>
                <a:ext uri="{FF2B5EF4-FFF2-40B4-BE49-F238E27FC236}">
                  <a16:creationId xmlns:a16="http://schemas.microsoft.com/office/drawing/2014/main" id="{2363164A-EB9F-41D3-8641-AA1211E5E1FC}"/>
                </a:ext>
              </a:extLst>
            </p:cNvPr>
            <p:cNvSpPr/>
            <p:nvPr/>
          </p:nvSpPr>
          <p:spPr>
            <a:xfrm>
              <a:off x="5494400" y="2561575"/>
              <a:ext cx="62225" cy="53425"/>
            </a:xfrm>
            <a:custGeom>
              <a:avLst/>
              <a:gdLst/>
              <a:ahLst/>
              <a:cxnLst/>
              <a:rect l="l" t="t" r="r" b="b"/>
              <a:pathLst>
                <a:path w="2489" h="2137" extrusionOk="0">
                  <a:moveTo>
                    <a:pt x="1066" y="0"/>
                  </a:moveTo>
                  <a:cubicBezTo>
                    <a:pt x="480" y="0"/>
                    <a:pt x="1" y="480"/>
                    <a:pt x="1" y="1073"/>
                  </a:cubicBezTo>
                  <a:cubicBezTo>
                    <a:pt x="1" y="1711"/>
                    <a:pt x="522" y="2137"/>
                    <a:pt x="1067" y="2137"/>
                  </a:cubicBezTo>
                  <a:cubicBezTo>
                    <a:pt x="1329" y="2137"/>
                    <a:pt x="1595" y="2039"/>
                    <a:pt x="1814" y="1821"/>
                  </a:cubicBezTo>
                  <a:cubicBezTo>
                    <a:pt x="2488" y="1154"/>
                    <a:pt x="2017" y="8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76" name="Google Shape;3926;p68">
              <a:extLst>
                <a:ext uri="{FF2B5EF4-FFF2-40B4-BE49-F238E27FC236}">
                  <a16:creationId xmlns:a16="http://schemas.microsoft.com/office/drawing/2014/main" id="{0742AD2E-F128-434A-9DC6-53C878798C7A}"/>
                </a:ext>
              </a:extLst>
            </p:cNvPr>
            <p:cNvSpPr/>
            <p:nvPr/>
          </p:nvSpPr>
          <p:spPr>
            <a:xfrm>
              <a:off x="5494400" y="2637775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80" y="1"/>
                    <a:pt x="1" y="480"/>
                    <a:pt x="1" y="1074"/>
                  </a:cubicBezTo>
                  <a:cubicBezTo>
                    <a:pt x="1" y="1712"/>
                    <a:pt x="525" y="2137"/>
                    <a:pt x="1074" y="2137"/>
                  </a:cubicBezTo>
                  <a:cubicBezTo>
                    <a:pt x="1336" y="2137"/>
                    <a:pt x="1604" y="2040"/>
                    <a:pt x="1822" y="1822"/>
                  </a:cubicBezTo>
                  <a:cubicBezTo>
                    <a:pt x="2488" y="1155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77" name="Google Shape;3927;p68">
              <a:extLst>
                <a:ext uri="{FF2B5EF4-FFF2-40B4-BE49-F238E27FC236}">
                  <a16:creationId xmlns:a16="http://schemas.microsoft.com/office/drawing/2014/main" id="{310AE2DD-7305-4A17-A5EA-C62D27C4275B}"/>
                </a:ext>
              </a:extLst>
            </p:cNvPr>
            <p:cNvSpPr/>
            <p:nvPr/>
          </p:nvSpPr>
          <p:spPr>
            <a:xfrm>
              <a:off x="5494400" y="271400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0"/>
                  </a:moveTo>
                  <a:cubicBezTo>
                    <a:pt x="480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7" y="2133"/>
                    <a:pt x="1604" y="2036"/>
                    <a:pt x="1822" y="1821"/>
                  </a:cubicBezTo>
                  <a:cubicBezTo>
                    <a:pt x="2488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78" name="Google Shape;3928;p68">
              <a:extLst>
                <a:ext uri="{FF2B5EF4-FFF2-40B4-BE49-F238E27FC236}">
                  <a16:creationId xmlns:a16="http://schemas.microsoft.com/office/drawing/2014/main" id="{2DCF1648-D2F1-4BBA-98BA-EF1E90A7E6B4}"/>
                </a:ext>
              </a:extLst>
            </p:cNvPr>
            <p:cNvSpPr/>
            <p:nvPr/>
          </p:nvSpPr>
          <p:spPr>
            <a:xfrm>
              <a:off x="5494400" y="279020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80" y="1"/>
                    <a:pt x="1" y="480"/>
                    <a:pt x="1" y="1066"/>
                  </a:cubicBezTo>
                  <a:cubicBezTo>
                    <a:pt x="1" y="1709"/>
                    <a:pt x="526" y="2134"/>
                    <a:pt x="1075" y="2134"/>
                  </a:cubicBezTo>
                  <a:cubicBezTo>
                    <a:pt x="1337" y="2134"/>
                    <a:pt x="1604" y="2037"/>
                    <a:pt x="1822" y="1822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79" name="Google Shape;3929;p68">
              <a:extLst>
                <a:ext uri="{FF2B5EF4-FFF2-40B4-BE49-F238E27FC236}">
                  <a16:creationId xmlns:a16="http://schemas.microsoft.com/office/drawing/2014/main" id="{8E7ACBEE-92C5-4D1B-9793-E28E521D48B2}"/>
                </a:ext>
              </a:extLst>
            </p:cNvPr>
            <p:cNvSpPr/>
            <p:nvPr/>
          </p:nvSpPr>
          <p:spPr>
            <a:xfrm>
              <a:off x="5570625" y="1266550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0"/>
                  </a:moveTo>
                  <a:cubicBezTo>
                    <a:pt x="472" y="9"/>
                    <a:pt x="0" y="480"/>
                    <a:pt x="0" y="1074"/>
                  </a:cubicBezTo>
                  <a:cubicBezTo>
                    <a:pt x="0" y="1711"/>
                    <a:pt x="525" y="2137"/>
                    <a:pt x="1071" y="2137"/>
                  </a:cubicBezTo>
                  <a:cubicBezTo>
                    <a:pt x="1332" y="2137"/>
                    <a:pt x="1598" y="2040"/>
                    <a:pt x="1813" y="1821"/>
                  </a:cubicBezTo>
                  <a:cubicBezTo>
                    <a:pt x="2488" y="1155"/>
                    <a:pt x="2016" y="9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80" name="Google Shape;3930;p68">
              <a:extLst>
                <a:ext uri="{FF2B5EF4-FFF2-40B4-BE49-F238E27FC236}">
                  <a16:creationId xmlns:a16="http://schemas.microsoft.com/office/drawing/2014/main" id="{05FDCA4A-AE06-42F1-9B3A-BF18226CE408}"/>
                </a:ext>
              </a:extLst>
            </p:cNvPr>
            <p:cNvSpPr/>
            <p:nvPr/>
          </p:nvSpPr>
          <p:spPr>
            <a:xfrm>
              <a:off x="5570625" y="1342750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72" y="1"/>
                    <a:pt x="0" y="481"/>
                    <a:pt x="0" y="1066"/>
                  </a:cubicBezTo>
                  <a:cubicBezTo>
                    <a:pt x="0" y="1710"/>
                    <a:pt x="526" y="2138"/>
                    <a:pt x="1072" y="2138"/>
                  </a:cubicBezTo>
                  <a:cubicBezTo>
                    <a:pt x="1332" y="2138"/>
                    <a:pt x="1598" y="2040"/>
                    <a:pt x="1813" y="1822"/>
                  </a:cubicBezTo>
                  <a:cubicBezTo>
                    <a:pt x="2488" y="1155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81" name="Google Shape;3931;p68">
              <a:extLst>
                <a:ext uri="{FF2B5EF4-FFF2-40B4-BE49-F238E27FC236}">
                  <a16:creationId xmlns:a16="http://schemas.microsoft.com/office/drawing/2014/main" id="{E2525BD0-53EB-4E5A-8AB3-37BD29F19EF4}"/>
                </a:ext>
              </a:extLst>
            </p:cNvPr>
            <p:cNvSpPr/>
            <p:nvPr/>
          </p:nvSpPr>
          <p:spPr>
            <a:xfrm>
              <a:off x="5570625" y="1418975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1"/>
                  </a:moveTo>
                  <a:cubicBezTo>
                    <a:pt x="472" y="1"/>
                    <a:pt x="0" y="480"/>
                    <a:pt x="0" y="1065"/>
                  </a:cubicBezTo>
                  <a:cubicBezTo>
                    <a:pt x="0" y="1709"/>
                    <a:pt x="526" y="2133"/>
                    <a:pt x="1072" y="2133"/>
                  </a:cubicBezTo>
                  <a:cubicBezTo>
                    <a:pt x="1333" y="2133"/>
                    <a:pt x="1598" y="2037"/>
                    <a:pt x="1813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82" name="Google Shape;3932;p68">
              <a:extLst>
                <a:ext uri="{FF2B5EF4-FFF2-40B4-BE49-F238E27FC236}">
                  <a16:creationId xmlns:a16="http://schemas.microsoft.com/office/drawing/2014/main" id="{728C779A-08BE-4024-AC06-41EB3F28BA81}"/>
                </a:ext>
              </a:extLst>
            </p:cNvPr>
            <p:cNvSpPr/>
            <p:nvPr/>
          </p:nvSpPr>
          <p:spPr>
            <a:xfrm>
              <a:off x="5570625" y="1495200"/>
              <a:ext cx="62200" cy="53325"/>
            </a:xfrm>
            <a:custGeom>
              <a:avLst/>
              <a:gdLst/>
              <a:ahLst/>
              <a:cxnLst/>
              <a:rect l="l" t="t" r="r" b="b"/>
              <a:pathLst>
                <a:path w="2488" h="2133" extrusionOk="0">
                  <a:moveTo>
                    <a:pt x="1065" y="0"/>
                  </a:moveTo>
                  <a:cubicBezTo>
                    <a:pt x="472" y="0"/>
                    <a:pt x="0" y="472"/>
                    <a:pt x="0" y="1065"/>
                  </a:cubicBezTo>
                  <a:cubicBezTo>
                    <a:pt x="0" y="1709"/>
                    <a:pt x="526" y="2133"/>
                    <a:pt x="1072" y="2133"/>
                  </a:cubicBezTo>
                  <a:cubicBezTo>
                    <a:pt x="1333" y="2133"/>
                    <a:pt x="1598" y="2036"/>
                    <a:pt x="1813" y="1821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83" name="Google Shape;3933;p68">
              <a:extLst>
                <a:ext uri="{FF2B5EF4-FFF2-40B4-BE49-F238E27FC236}">
                  <a16:creationId xmlns:a16="http://schemas.microsoft.com/office/drawing/2014/main" id="{6B5E66BA-4C31-4FF2-A406-7046270836F1}"/>
                </a:ext>
              </a:extLst>
            </p:cNvPr>
            <p:cNvSpPr/>
            <p:nvPr/>
          </p:nvSpPr>
          <p:spPr>
            <a:xfrm>
              <a:off x="5570625" y="1571400"/>
              <a:ext cx="62200" cy="53250"/>
            </a:xfrm>
            <a:custGeom>
              <a:avLst/>
              <a:gdLst/>
              <a:ahLst/>
              <a:cxnLst/>
              <a:rect l="l" t="t" r="r" b="b"/>
              <a:pathLst>
                <a:path w="2488" h="2130" extrusionOk="0">
                  <a:moveTo>
                    <a:pt x="1065" y="1"/>
                  </a:moveTo>
                  <a:cubicBezTo>
                    <a:pt x="472" y="1"/>
                    <a:pt x="0" y="472"/>
                    <a:pt x="0" y="1066"/>
                  </a:cubicBezTo>
                  <a:cubicBezTo>
                    <a:pt x="0" y="1703"/>
                    <a:pt x="525" y="2129"/>
                    <a:pt x="1071" y="2129"/>
                  </a:cubicBezTo>
                  <a:cubicBezTo>
                    <a:pt x="1332" y="2129"/>
                    <a:pt x="1598" y="2032"/>
                    <a:pt x="1813" y="1813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84" name="Google Shape;3934;p68">
              <a:extLst>
                <a:ext uri="{FF2B5EF4-FFF2-40B4-BE49-F238E27FC236}">
                  <a16:creationId xmlns:a16="http://schemas.microsoft.com/office/drawing/2014/main" id="{DCB37EC9-D006-4C64-B6EA-4BEE8C72C33E}"/>
                </a:ext>
              </a:extLst>
            </p:cNvPr>
            <p:cNvSpPr/>
            <p:nvPr/>
          </p:nvSpPr>
          <p:spPr>
            <a:xfrm>
              <a:off x="5570625" y="1647400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72" y="1"/>
                    <a:pt x="0" y="481"/>
                    <a:pt x="0" y="1066"/>
                  </a:cubicBezTo>
                  <a:cubicBezTo>
                    <a:pt x="0" y="1710"/>
                    <a:pt x="526" y="2138"/>
                    <a:pt x="1072" y="2138"/>
                  </a:cubicBezTo>
                  <a:cubicBezTo>
                    <a:pt x="1332" y="2138"/>
                    <a:pt x="1598" y="2040"/>
                    <a:pt x="1813" y="1822"/>
                  </a:cubicBezTo>
                  <a:cubicBezTo>
                    <a:pt x="2488" y="1155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85" name="Google Shape;3935;p68">
              <a:extLst>
                <a:ext uri="{FF2B5EF4-FFF2-40B4-BE49-F238E27FC236}">
                  <a16:creationId xmlns:a16="http://schemas.microsoft.com/office/drawing/2014/main" id="{C4BCA796-3E29-497D-9EEA-FEC9C24214B8}"/>
                </a:ext>
              </a:extLst>
            </p:cNvPr>
            <p:cNvSpPr/>
            <p:nvPr/>
          </p:nvSpPr>
          <p:spPr>
            <a:xfrm>
              <a:off x="5570625" y="1723625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1"/>
                  </a:moveTo>
                  <a:cubicBezTo>
                    <a:pt x="472" y="1"/>
                    <a:pt x="0" y="480"/>
                    <a:pt x="0" y="1065"/>
                  </a:cubicBezTo>
                  <a:cubicBezTo>
                    <a:pt x="0" y="1709"/>
                    <a:pt x="526" y="2133"/>
                    <a:pt x="1072" y="2133"/>
                  </a:cubicBezTo>
                  <a:cubicBezTo>
                    <a:pt x="1333" y="2133"/>
                    <a:pt x="1598" y="2037"/>
                    <a:pt x="1813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86" name="Google Shape;3936;p68">
              <a:extLst>
                <a:ext uri="{FF2B5EF4-FFF2-40B4-BE49-F238E27FC236}">
                  <a16:creationId xmlns:a16="http://schemas.microsoft.com/office/drawing/2014/main" id="{5ABF4644-075F-4630-ACD1-A6A334263CB9}"/>
                </a:ext>
              </a:extLst>
            </p:cNvPr>
            <p:cNvSpPr/>
            <p:nvPr/>
          </p:nvSpPr>
          <p:spPr>
            <a:xfrm>
              <a:off x="5570625" y="1799850"/>
              <a:ext cx="62200" cy="53325"/>
            </a:xfrm>
            <a:custGeom>
              <a:avLst/>
              <a:gdLst/>
              <a:ahLst/>
              <a:cxnLst/>
              <a:rect l="l" t="t" r="r" b="b"/>
              <a:pathLst>
                <a:path w="2488" h="2133" extrusionOk="0">
                  <a:moveTo>
                    <a:pt x="1065" y="0"/>
                  </a:moveTo>
                  <a:cubicBezTo>
                    <a:pt x="472" y="0"/>
                    <a:pt x="0" y="480"/>
                    <a:pt x="0" y="1065"/>
                  </a:cubicBezTo>
                  <a:cubicBezTo>
                    <a:pt x="0" y="1709"/>
                    <a:pt x="526" y="2133"/>
                    <a:pt x="1072" y="2133"/>
                  </a:cubicBezTo>
                  <a:cubicBezTo>
                    <a:pt x="1333" y="2133"/>
                    <a:pt x="1598" y="2036"/>
                    <a:pt x="1813" y="1821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87" name="Google Shape;3937;p68">
              <a:extLst>
                <a:ext uri="{FF2B5EF4-FFF2-40B4-BE49-F238E27FC236}">
                  <a16:creationId xmlns:a16="http://schemas.microsoft.com/office/drawing/2014/main" id="{628D87C0-B5AD-48E3-88D4-69CE2AB37025}"/>
                </a:ext>
              </a:extLst>
            </p:cNvPr>
            <p:cNvSpPr/>
            <p:nvPr/>
          </p:nvSpPr>
          <p:spPr>
            <a:xfrm>
              <a:off x="5570625" y="1876050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1"/>
                  </a:moveTo>
                  <a:cubicBezTo>
                    <a:pt x="472" y="1"/>
                    <a:pt x="0" y="472"/>
                    <a:pt x="0" y="1066"/>
                  </a:cubicBezTo>
                  <a:cubicBezTo>
                    <a:pt x="0" y="1709"/>
                    <a:pt x="526" y="2133"/>
                    <a:pt x="1072" y="2133"/>
                  </a:cubicBezTo>
                  <a:cubicBezTo>
                    <a:pt x="1333" y="2133"/>
                    <a:pt x="1598" y="2037"/>
                    <a:pt x="1813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88" name="Google Shape;3938;p68">
              <a:extLst>
                <a:ext uri="{FF2B5EF4-FFF2-40B4-BE49-F238E27FC236}">
                  <a16:creationId xmlns:a16="http://schemas.microsoft.com/office/drawing/2014/main" id="{AFF3D4DB-403C-479F-A6C3-6935D87E28B8}"/>
                </a:ext>
              </a:extLst>
            </p:cNvPr>
            <p:cNvSpPr/>
            <p:nvPr/>
          </p:nvSpPr>
          <p:spPr>
            <a:xfrm>
              <a:off x="5570625" y="1952050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72" y="9"/>
                    <a:pt x="0" y="481"/>
                    <a:pt x="0" y="1074"/>
                  </a:cubicBezTo>
                  <a:cubicBezTo>
                    <a:pt x="0" y="1712"/>
                    <a:pt x="525" y="2138"/>
                    <a:pt x="1071" y="2138"/>
                  </a:cubicBezTo>
                  <a:cubicBezTo>
                    <a:pt x="1332" y="2138"/>
                    <a:pt x="1598" y="2040"/>
                    <a:pt x="1813" y="1822"/>
                  </a:cubicBezTo>
                  <a:cubicBezTo>
                    <a:pt x="2488" y="1155"/>
                    <a:pt x="2016" y="9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89" name="Google Shape;3939;p68">
              <a:extLst>
                <a:ext uri="{FF2B5EF4-FFF2-40B4-BE49-F238E27FC236}">
                  <a16:creationId xmlns:a16="http://schemas.microsoft.com/office/drawing/2014/main" id="{DDF8926A-96E3-4026-9F94-A6169DB018DC}"/>
                </a:ext>
              </a:extLst>
            </p:cNvPr>
            <p:cNvSpPr/>
            <p:nvPr/>
          </p:nvSpPr>
          <p:spPr>
            <a:xfrm>
              <a:off x="5570625" y="2028275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72" y="1"/>
                    <a:pt x="0" y="480"/>
                    <a:pt x="0" y="1065"/>
                  </a:cubicBezTo>
                  <a:cubicBezTo>
                    <a:pt x="0" y="1709"/>
                    <a:pt x="526" y="2137"/>
                    <a:pt x="1072" y="2137"/>
                  </a:cubicBezTo>
                  <a:cubicBezTo>
                    <a:pt x="1332" y="2137"/>
                    <a:pt x="1598" y="2040"/>
                    <a:pt x="1813" y="1821"/>
                  </a:cubicBezTo>
                  <a:cubicBezTo>
                    <a:pt x="2488" y="1155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90" name="Google Shape;3940;p68">
              <a:extLst>
                <a:ext uri="{FF2B5EF4-FFF2-40B4-BE49-F238E27FC236}">
                  <a16:creationId xmlns:a16="http://schemas.microsoft.com/office/drawing/2014/main" id="{741AFADF-42B6-4BA3-8C01-3CE1D5116099}"/>
                </a:ext>
              </a:extLst>
            </p:cNvPr>
            <p:cNvSpPr/>
            <p:nvPr/>
          </p:nvSpPr>
          <p:spPr>
            <a:xfrm>
              <a:off x="5570625" y="2104500"/>
              <a:ext cx="62200" cy="53325"/>
            </a:xfrm>
            <a:custGeom>
              <a:avLst/>
              <a:gdLst/>
              <a:ahLst/>
              <a:cxnLst/>
              <a:rect l="l" t="t" r="r" b="b"/>
              <a:pathLst>
                <a:path w="2488" h="2133" extrusionOk="0">
                  <a:moveTo>
                    <a:pt x="1065" y="0"/>
                  </a:moveTo>
                  <a:cubicBezTo>
                    <a:pt x="472" y="0"/>
                    <a:pt x="0" y="480"/>
                    <a:pt x="0" y="1065"/>
                  </a:cubicBezTo>
                  <a:cubicBezTo>
                    <a:pt x="0" y="1709"/>
                    <a:pt x="526" y="2133"/>
                    <a:pt x="1072" y="2133"/>
                  </a:cubicBezTo>
                  <a:cubicBezTo>
                    <a:pt x="1333" y="2133"/>
                    <a:pt x="1598" y="2036"/>
                    <a:pt x="1813" y="1821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91" name="Google Shape;3941;p68">
              <a:extLst>
                <a:ext uri="{FF2B5EF4-FFF2-40B4-BE49-F238E27FC236}">
                  <a16:creationId xmlns:a16="http://schemas.microsoft.com/office/drawing/2014/main" id="{615A5716-D934-4142-B219-7766D86D7D22}"/>
                </a:ext>
              </a:extLst>
            </p:cNvPr>
            <p:cNvSpPr/>
            <p:nvPr/>
          </p:nvSpPr>
          <p:spPr>
            <a:xfrm>
              <a:off x="5570625" y="2180700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1"/>
                  </a:moveTo>
                  <a:cubicBezTo>
                    <a:pt x="472" y="1"/>
                    <a:pt x="0" y="472"/>
                    <a:pt x="0" y="1066"/>
                  </a:cubicBezTo>
                  <a:cubicBezTo>
                    <a:pt x="0" y="1709"/>
                    <a:pt x="526" y="2133"/>
                    <a:pt x="1072" y="2133"/>
                  </a:cubicBezTo>
                  <a:cubicBezTo>
                    <a:pt x="1333" y="2133"/>
                    <a:pt x="1598" y="2037"/>
                    <a:pt x="1813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92" name="Google Shape;3942;p68">
              <a:extLst>
                <a:ext uri="{FF2B5EF4-FFF2-40B4-BE49-F238E27FC236}">
                  <a16:creationId xmlns:a16="http://schemas.microsoft.com/office/drawing/2014/main" id="{39DB1C4A-0704-48C7-BF3C-895522E7F9DA}"/>
                </a:ext>
              </a:extLst>
            </p:cNvPr>
            <p:cNvSpPr/>
            <p:nvPr/>
          </p:nvSpPr>
          <p:spPr>
            <a:xfrm>
              <a:off x="5570625" y="2256925"/>
              <a:ext cx="62425" cy="53425"/>
            </a:xfrm>
            <a:custGeom>
              <a:avLst/>
              <a:gdLst/>
              <a:ahLst/>
              <a:cxnLst/>
              <a:rect l="l" t="t" r="r" b="b"/>
              <a:pathLst>
                <a:path w="2497" h="2137" extrusionOk="0">
                  <a:moveTo>
                    <a:pt x="1065" y="0"/>
                  </a:moveTo>
                  <a:cubicBezTo>
                    <a:pt x="472" y="0"/>
                    <a:pt x="0" y="480"/>
                    <a:pt x="0" y="1065"/>
                  </a:cubicBezTo>
                  <a:cubicBezTo>
                    <a:pt x="0" y="1709"/>
                    <a:pt x="526" y="2137"/>
                    <a:pt x="1074" y="2137"/>
                  </a:cubicBezTo>
                  <a:cubicBezTo>
                    <a:pt x="1336" y="2137"/>
                    <a:pt x="1603" y="2039"/>
                    <a:pt x="1821" y="1821"/>
                  </a:cubicBezTo>
                  <a:cubicBezTo>
                    <a:pt x="2496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93" name="Google Shape;3943;p68">
              <a:extLst>
                <a:ext uri="{FF2B5EF4-FFF2-40B4-BE49-F238E27FC236}">
                  <a16:creationId xmlns:a16="http://schemas.microsoft.com/office/drawing/2014/main" id="{B84C945A-162E-4B72-BB54-066A36EB1C9B}"/>
                </a:ext>
              </a:extLst>
            </p:cNvPr>
            <p:cNvSpPr/>
            <p:nvPr/>
          </p:nvSpPr>
          <p:spPr>
            <a:xfrm>
              <a:off x="5570625" y="2333125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72" y="1"/>
                    <a:pt x="0" y="480"/>
                    <a:pt x="0" y="1066"/>
                  </a:cubicBezTo>
                  <a:cubicBezTo>
                    <a:pt x="0" y="1709"/>
                    <a:pt x="526" y="2137"/>
                    <a:pt x="1072" y="2137"/>
                  </a:cubicBezTo>
                  <a:cubicBezTo>
                    <a:pt x="1332" y="2137"/>
                    <a:pt x="1598" y="2040"/>
                    <a:pt x="1813" y="1822"/>
                  </a:cubicBezTo>
                  <a:cubicBezTo>
                    <a:pt x="2488" y="1155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94" name="Google Shape;3944;p68">
              <a:extLst>
                <a:ext uri="{FF2B5EF4-FFF2-40B4-BE49-F238E27FC236}">
                  <a16:creationId xmlns:a16="http://schemas.microsoft.com/office/drawing/2014/main" id="{70BC652D-C196-4898-8534-9C19799196F2}"/>
                </a:ext>
              </a:extLst>
            </p:cNvPr>
            <p:cNvSpPr/>
            <p:nvPr/>
          </p:nvSpPr>
          <p:spPr>
            <a:xfrm>
              <a:off x="5570625" y="2485550"/>
              <a:ext cx="62200" cy="53300"/>
            </a:xfrm>
            <a:custGeom>
              <a:avLst/>
              <a:gdLst/>
              <a:ahLst/>
              <a:cxnLst/>
              <a:rect l="l" t="t" r="r" b="b"/>
              <a:pathLst>
                <a:path w="2488" h="2132" extrusionOk="0">
                  <a:moveTo>
                    <a:pt x="1065" y="1"/>
                  </a:moveTo>
                  <a:cubicBezTo>
                    <a:pt x="480" y="1"/>
                    <a:pt x="0" y="480"/>
                    <a:pt x="0" y="1066"/>
                  </a:cubicBezTo>
                  <a:cubicBezTo>
                    <a:pt x="0" y="1708"/>
                    <a:pt x="523" y="2131"/>
                    <a:pt x="1070" y="2131"/>
                  </a:cubicBezTo>
                  <a:cubicBezTo>
                    <a:pt x="1333" y="2131"/>
                    <a:pt x="1602" y="2033"/>
                    <a:pt x="1821" y="1814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95" name="Google Shape;3945;p68">
              <a:extLst>
                <a:ext uri="{FF2B5EF4-FFF2-40B4-BE49-F238E27FC236}">
                  <a16:creationId xmlns:a16="http://schemas.microsoft.com/office/drawing/2014/main" id="{85243498-DD28-42C2-8C29-C052104E9B87}"/>
                </a:ext>
              </a:extLst>
            </p:cNvPr>
            <p:cNvSpPr/>
            <p:nvPr/>
          </p:nvSpPr>
          <p:spPr>
            <a:xfrm>
              <a:off x="5570625" y="2561575"/>
              <a:ext cx="62200" cy="53425"/>
            </a:xfrm>
            <a:custGeom>
              <a:avLst/>
              <a:gdLst/>
              <a:ahLst/>
              <a:cxnLst/>
              <a:rect l="l" t="t" r="r" b="b"/>
              <a:pathLst>
                <a:path w="2488" h="2137" extrusionOk="0">
                  <a:moveTo>
                    <a:pt x="1065" y="0"/>
                  </a:moveTo>
                  <a:cubicBezTo>
                    <a:pt x="472" y="8"/>
                    <a:pt x="0" y="480"/>
                    <a:pt x="0" y="1073"/>
                  </a:cubicBezTo>
                  <a:cubicBezTo>
                    <a:pt x="0" y="1711"/>
                    <a:pt x="525" y="2137"/>
                    <a:pt x="1071" y="2137"/>
                  </a:cubicBezTo>
                  <a:cubicBezTo>
                    <a:pt x="1332" y="2137"/>
                    <a:pt x="1598" y="2039"/>
                    <a:pt x="1813" y="1821"/>
                  </a:cubicBezTo>
                  <a:cubicBezTo>
                    <a:pt x="2488" y="1154"/>
                    <a:pt x="2016" y="8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96" name="Google Shape;3946;p68">
              <a:extLst>
                <a:ext uri="{FF2B5EF4-FFF2-40B4-BE49-F238E27FC236}">
                  <a16:creationId xmlns:a16="http://schemas.microsoft.com/office/drawing/2014/main" id="{692A55AD-478C-4A86-A1D4-7F6787C22633}"/>
                </a:ext>
              </a:extLst>
            </p:cNvPr>
            <p:cNvSpPr/>
            <p:nvPr/>
          </p:nvSpPr>
          <p:spPr>
            <a:xfrm>
              <a:off x="5570625" y="2637775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80" y="9"/>
                    <a:pt x="0" y="480"/>
                    <a:pt x="0" y="1074"/>
                  </a:cubicBezTo>
                  <a:cubicBezTo>
                    <a:pt x="0" y="1712"/>
                    <a:pt x="525" y="2137"/>
                    <a:pt x="1073" y="2137"/>
                  </a:cubicBezTo>
                  <a:cubicBezTo>
                    <a:pt x="1335" y="2137"/>
                    <a:pt x="1603" y="2040"/>
                    <a:pt x="1821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97" name="Google Shape;3947;p68">
              <a:extLst>
                <a:ext uri="{FF2B5EF4-FFF2-40B4-BE49-F238E27FC236}">
                  <a16:creationId xmlns:a16="http://schemas.microsoft.com/office/drawing/2014/main" id="{C31C529E-D82F-43F0-BD37-086AF35FD8A5}"/>
                </a:ext>
              </a:extLst>
            </p:cNvPr>
            <p:cNvSpPr/>
            <p:nvPr/>
          </p:nvSpPr>
          <p:spPr>
            <a:xfrm>
              <a:off x="5570625" y="2866425"/>
              <a:ext cx="62200" cy="53275"/>
            </a:xfrm>
            <a:custGeom>
              <a:avLst/>
              <a:gdLst/>
              <a:ahLst/>
              <a:cxnLst/>
              <a:rect l="l" t="t" r="r" b="b"/>
              <a:pathLst>
                <a:path w="2488" h="2131" extrusionOk="0">
                  <a:moveTo>
                    <a:pt x="1065" y="0"/>
                  </a:moveTo>
                  <a:cubicBezTo>
                    <a:pt x="480" y="0"/>
                    <a:pt x="0" y="472"/>
                    <a:pt x="0" y="1065"/>
                  </a:cubicBezTo>
                  <a:cubicBezTo>
                    <a:pt x="0" y="1707"/>
                    <a:pt x="523" y="2131"/>
                    <a:pt x="1070" y="2131"/>
                  </a:cubicBezTo>
                  <a:cubicBezTo>
                    <a:pt x="1333" y="2131"/>
                    <a:pt x="1602" y="2032"/>
                    <a:pt x="1821" y="1813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98" name="Google Shape;3948;p68">
              <a:extLst>
                <a:ext uri="{FF2B5EF4-FFF2-40B4-BE49-F238E27FC236}">
                  <a16:creationId xmlns:a16="http://schemas.microsoft.com/office/drawing/2014/main" id="{64AB1E72-804A-4550-9742-F26B51D02D2C}"/>
                </a:ext>
              </a:extLst>
            </p:cNvPr>
            <p:cNvSpPr/>
            <p:nvPr/>
          </p:nvSpPr>
          <p:spPr>
            <a:xfrm>
              <a:off x="5570625" y="2790200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1"/>
                  </a:moveTo>
                  <a:cubicBezTo>
                    <a:pt x="472" y="1"/>
                    <a:pt x="0" y="472"/>
                    <a:pt x="0" y="1066"/>
                  </a:cubicBezTo>
                  <a:cubicBezTo>
                    <a:pt x="0" y="1709"/>
                    <a:pt x="526" y="2134"/>
                    <a:pt x="1072" y="2134"/>
                  </a:cubicBezTo>
                  <a:cubicBezTo>
                    <a:pt x="1333" y="2134"/>
                    <a:pt x="1598" y="2037"/>
                    <a:pt x="1813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99" name="Google Shape;3949;p68">
              <a:extLst>
                <a:ext uri="{FF2B5EF4-FFF2-40B4-BE49-F238E27FC236}">
                  <a16:creationId xmlns:a16="http://schemas.microsoft.com/office/drawing/2014/main" id="{3FB142FB-A69B-43B6-BD0F-04FBA2FF278A}"/>
                </a:ext>
              </a:extLst>
            </p:cNvPr>
            <p:cNvSpPr/>
            <p:nvPr/>
          </p:nvSpPr>
          <p:spPr>
            <a:xfrm>
              <a:off x="5570625" y="2714000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0"/>
                  </a:moveTo>
                  <a:cubicBezTo>
                    <a:pt x="472" y="0"/>
                    <a:pt x="0" y="480"/>
                    <a:pt x="0" y="1065"/>
                  </a:cubicBezTo>
                  <a:cubicBezTo>
                    <a:pt x="0" y="1709"/>
                    <a:pt x="526" y="2133"/>
                    <a:pt x="1072" y="2133"/>
                  </a:cubicBezTo>
                  <a:cubicBezTo>
                    <a:pt x="1333" y="2133"/>
                    <a:pt x="1598" y="2036"/>
                    <a:pt x="1813" y="1821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00" name="Google Shape;3950;p68">
              <a:extLst>
                <a:ext uri="{FF2B5EF4-FFF2-40B4-BE49-F238E27FC236}">
                  <a16:creationId xmlns:a16="http://schemas.microsoft.com/office/drawing/2014/main" id="{E9D1D5FC-6D73-4EA0-8D1D-1480EDB4D129}"/>
                </a:ext>
              </a:extLst>
            </p:cNvPr>
            <p:cNvSpPr/>
            <p:nvPr/>
          </p:nvSpPr>
          <p:spPr>
            <a:xfrm>
              <a:off x="5646825" y="141897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72" y="1"/>
                    <a:pt x="1" y="480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7"/>
                    <a:pt x="1814" y="1822"/>
                  </a:cubicBezTo>
                  <a:cubicBezTo>
                    <a:pt x="2489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01" name="Google Shape;3951;p68">
              <a:extLst>
                <a:ext uri="{FF2B5EF4-FFF2-40B4-BE49-F238E27FC236}">
                  <a16:creationId xmlns:a16="http://schemas.microsoft.com/office/drawing/2014/main" id="{D9CC5795-DDA0-4492-B551-5FEA3DEE9D3F}"/>
                </a:ext>
              </a:extLst>
            </p:cNvPr>
            <p:cNvSpPr/>
            <p:nvPr/>
          </p:nvSpPr>
          <p:spPr>
            <a:xfrm>
              <a:off x="5646825" y="1495200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6" y="0"/>
                  </a:moveTo>
                  <a:cubicBezTo>
                    <a:pt x="472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6"/>
                    <a:pt x="1814" y="1821"/>
                  </a:cubicBezTo>
                  <a:cubicBezTo>
                    <a:pt x="2489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02" name="Google Shape;3952;p68">
              <a:extLst>
                <a:ext uri="{FF2B5EF4-FFF2-40B4-BE49-F238E27FC236}">
                  <a16:creationId xmlns:a16="http://schemas.microsoft.com/office/drawing/2014/main" id="{D6442037-E8B2-483E-B957-04B4D5D7BFA7}"/>
                </a:ext>
              </a:extLst>
            </p:cNvPr>
            <p:cNvSpPr/>
            <p:nvPr/>
          </p:nvSpPr>
          <p:spPr>
            <a:xfrm>
              <a:off x="5646825" y="1571400"/>
              <a:ext cx="62225" cy="53250"/>
            </a:xfrm>
            <a:custGeom>
              <a:avLst/>
              <a:gdLst/>
              <a:ahLst/>
              <a:cxnLst/>
              <a:rect l="l" t="t" r="r" b="b"/>
              <a:pathLst>
                <a:path w="2489" h="2130" extrusionOk="0">
                  <a:moveTo>
                    <a:pt x="1066" y="1"/>
                  </a:moveTo>
                  <a:cubicBezTo>
                    <a:pt x="472" y="1"/>
                    <a:pt x="1" y="472"/>
                    <a:pt x="1" y="1066"/>
                  </a:cubicBezTo>
                  <a:cubicBezTo>
                    <a:pt x="1" y="1703"/>
                    <a:pt x="525" y="2129"/>
                    <a:pt x="1071" y="2129"/>
                  </a:cubicBezTo>
                  <a:cubicBezTo>
                    <a:pt x="1332" y="2129"/>
                    <a:pt x="1598" y="2032"/>
                    <a:pt x="1814" y="1813"/>
                  </a:cubicBezTo>
                  <a:cubicBezTo>
                    <a:pt x="2489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03" name="Google Shape;3953;p68">
              <a:extLst>
                <a:ext uri="{FF2B5EF4-FFF2-40B4-BE49-F238E27FC236}">
                  <a16:creationId xmlns:a16="http://schemas.microsoft.com/office/drawing/2014/main" id="{09A175A2-410E-4DC5-BC10-AC83D842AC21}"/>
                </a:ext>
              </a:extLst>
            </p:cNvPr>
            <p:cNvSpPr/>
            <p:nvPr/>
          </p:nvSpPr>
          <p:spPr>
            <a:xfrm>
              <a:off x="5646825" y="164740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72" y="1"/>
                    <a:pt x="1" y="481"/>
                    <a:pt x="1" y="1066"/>
                  </a:cubicBezTo>
                  <a:cubicBezTo>
                    <a:pt x="1" y="1710"/>
                    <a:pt x="526" y="2138"/>
                    <a:pt x="1072" y="2138"/>
                  </a:cubicBezTo>
                  <a:cubicBezTo>
                    <a:pt x="1333" y="2138"/>
                    <a:pt x="1598" y="2040"/>
                    <a:pt x="1814" y="1822"/>
                  </a:cubicBezTo>
                  <a:cubicBezTo>
                    <a:pt x="2489" y="1155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04" name="Google Shape;3954;p68">
              <a:extLst>
                <a:ext uri="{FF2B5EF4-FFF2-40B4-BE49-F238E27FC236}">
                  <a16:creationId xmlns:a16="http://schemas.microsoft.com/office/drawing/2014/main" id="{E0E18E2A-14D8-48D3-8F41-B14BCC9ECB3F}"/>
                </a:ext>
              </a:extLst>
            </p:cNvPr>
            <p:cNvSpPr/>
            <p:nvPr/>
          </p:nvSpPr>
          <p:spPr>
            <a:xfrm>
              <a:off x="5646825" y="172362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72" y="1"/>
                    <a:pt x="1" y="480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7"/>
                    <a:pt x="1814" y="1822"/>
                  </a:cubicBezTo>
                  <a:cubicBezTo>
                    <a:pt x="2489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05" name="Google Shape;3955;p68">
              <a:extLst>
                <a:ext uri="{FF2B5EF4-FFF2-40B4-BE49-F238E27FC236}">
                  <a16:creationId xmlns:a16="http://schemas.microsoft.com/office/drawing/2014/main" id="{758D4BA9-CFFE-44B0-9E54-E5755FF80503}"/>
                </a:ext>
              </a:extLst>
            </p:cNvPr>
            <p:cNvSpPr/>
            <p:nvPr/>
          </p:nvSpPr>
          <p:spPr>
            <a:xfrm>
              <a:off x="5646825" y="1799850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6" y="0"/>
                  </a:moveTo>
                  <a:cubicBezTo>
                    <a:pt x="472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6"/>
                    <a:pt x="1814" y="1821"/>
                  </a:cubicBezTo>
                  <a:cubicBezTo>
                    <a:pt x="2489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06" name="Google Shape;3956;p68">
              <a:extLst>
                <a:ext uri="{FF2B5EF4-FFF2-40B4-BE49-F238E27FC236}">
                  <a16:creationId xmlns:a16="http://schemas.microsoft.com/office/drawing/2014/main" id="{588F85C3-4EE3-4D9D-9419-482004EA4B55}"/>
                </a:ext>
              </a:extLst>
            </p:cNvPr>
            <p:cNvSpPr/>
            <p:nvPr/>
          </p:nvSpPr>
          <p:spPr>
            <a:xfrm>
              <a:off x="5646825" y="187605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72" y="1"/>
                    <a:pt x="1" y="472"/>
                    <a:pt x="1" y="1066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7"/>
                    <a:pt x="1814" y="1822"/>
                  </a:cubicBezTo>
                  <a:cubicBezTo>
                    <a:pt x="2489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07" name="Google Shape;3957;p68">
              <a:extLst>
                <a:ext uri="{FF2B5EF4-FFF2-40B4-BE49-F238E27FC236}">
                  <a16:creationId xmlns:a16="http://schemas.microsoft.com/office/drawing/2014/main" id="{5CB26CA0-BD1A-4B85-9B32-4069795954B0}"/>
                </a:ext>
              </a:extLst>
            </p:cNvPr>
            <p:cNvSpPr/>
            <p:nvPr/>
          </p:nvSpPr>
          <p:spPr>
            <a:xfrm>
              <a:off x="5646825" y="195205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72" y="9"/>
                    <a:pt x="1" y="481"/>
                    <a:pt x="1" y="1074"/>
                  </a:cubicBezTo>
                  <a:cubicBezTo>
                    <a:pt x="1" y="1712"/>
                    <a:pt x="525" y="2138"/>
                    <a:pt x="1071" y="2138"/>
                  </a:cubicBezTo>
                  <a:cubicBezTo>
                    <a:pt x="1332" y="2138"/>
                    <a:pt x="1598" y="2040"/>
                    <a:pt x="1814" y="1822"/>
                  </a:cubicBezTo>
                  <a:cubicBezTo>
                    <a:pt x="2489" y="1155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08" name="Google Shape;3958;p68">
              <a:extLst>
                <a:ext uri="{FF2B5EF4-FFF2-40B4-BE49-F238E27FC236}">
                  <a16:creationId xmlns:a16="http://schemas.microsoft.com/office/drawing/2014/main" id="{72FEBF6F-C681-4987-9B25-FAD2129542E4}"/>
                </a:ext>
              </a:extLst>
            </p:cNvPr>
            <p:cNvSpPr/>
            <p:nvPr/>
          </p:nvSpPr>
          <p:spPr>
            <a:xfrm>
              <a:off x="5646825" y="2028275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72" y="1"/>
                    <a:pt x="1" y="480"/>
                    <a:pt x="1" y="1065"/>
                  </a:cubicBezTo>
                  <a:cubicBezTo>
                    <a:pt x="1" y="1709"/>
                    <a:pt x="526" y="2137"/>
                    <a:pt x="1072" y="2137"/>
                  </a:cubicBezTo>
                  <a:cubicBezTo>
                    <a:pt x="1333" y="2137"/>
                    <a:pt x="1598" y="2040"/>
                    <a:pt x="1814" y="1821"/>
                  </a:cubicBezTo>
                  <a:cubicBezTo>
                    <a:pt x="2489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09" name="Google Shape;3959;p68">
              <a:extLst>
                <a:ext uri="{FF2B5EF4-FFF2-40B4-BE49-F238E27FC236}">
                  <a16:creationId xmlns:a16="http://schemas.microsoft.com/office/drawing/2014/main" id="{673BBA40-D49E-4B68-83E5-CA3A2A5674BC}"/>
                </a:ext>
              </a:extLst>
            </p:cNvPr>
            <p:cNvSpPr/>
            <p:nvPr/>
          </p:nvSpPr>
          <p:spPr>
            <a:xfrm>
              <a:off x="5646825" y="2104500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6" y="0"/>
                  </a:moveTo>
                  <a:cubicBezTo>
                    <a:pt x="472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6"/>
                    <a:pt x="1814" y="1821"/>
                  </a:cubicBezTo>
                  <a:cubicBezTo>
                    <a:pt x="2489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10" name="Google Shape;3960;p68">
              <a:extLst>
                <a:ext uri="{FF2B5EF4-FFF2-40B4-BE49-F238E27FC236}">
                  <a16:creationId xmlns:a16="http://schemas.microsoft.com/office/drawing/2014/main" id="{37860F73-5CF1-408F-B30D-3E0C020B73AA}"/>
                </a:ext>
              </a:extLst>
            </p:cNvPr>
            <p:cNvSpPr/>
            <p:nvPr/>
          </p:nvSpPr>
          <p:spPr>
            <a:xfrm>
              <a:off x="5646825" y="218070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72" y="1"/>
                    <a:pt x="1" y="480"/>
                    <a:pt x="1" y="1066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7"/>
                    <a:pt x="1814" y="1822"/>
                  </a:cubicBezTo>
                  <a:cubicBezTo>
                    <a:pt x="2489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11" name="Google Shape;3961;p68">
              <a:extLst>
                <a:ext uri="{FF2B5EF4-FFF2-40B4-BE49-F238E27FC236}">
                  <a16:creationId xmlns:a16="http://schemas.microsoft.com/office/drawing/2014/main" id="{3D175861-0BC2-44C2-95F4-C032C034D818}"/>
                </a:ext>
              </a:extLst>
            </p:cNvPr>
            <p:cNvSpPr/>
            <p:nvPr/>
          </p:nvSpPr>
          <p:spPr>
            <a:xfrm>
              <a:off x="5646825" y="2256925"/>
              <a:ext cx="62375" cy="53425"/>
            </a:xfrm>
            <a:custGeom>
              <a:avLst/>
              <a:gdLst/>
              <a:ahLst/>
              <a:cxnLst/>
              <a:rect l="l" t="t" r="r" b="b"/>
              <a:pathLst>
                <a:path w="2495" h="2137" extrusionOk="0">
                  <a:moveTo>
                    <a:pt x="1076" y="0"/>
                  </a:moveTo>
                  <a:cubicBezTo>
                    <a:pt x="1073" y="0"/>
                    <a:pt x="1069" y="0"/>
                    <a:pt x="1066" y="0"/>
                  </a:cubicBezTo>
                  <a:cubicBezTo>
                    <a:pt x="472" y="0"/>
                    <a:pt x="1" y="480"/>
                    <a:pt x="1" y="1065"/>
                  </a:cubicBezTo>
                  <a:cubicBezTo>
                    <a:pt x="1" y="1709"/>
                    <a:pt x="526" y="2137"/>
                    <a:pt x="1075" y="2137"/>
                  </a:cubicBezTo>
                  <a:cubicBezTo>
                    <a:pt x="1337" y="2137"/>
                    <a:pt x="1604" y="2039"/>
                    <a:pt x="1822" y="1821"/>
                  </a:cubicBezTo>
                  <a:cubicBezTo>
                    <a:pt x="2494" y="1149"/>
                    <a:pt x="2020" y="0"/>
                    <a:pt x="107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12" name="Google Shape;3962;p68">
              <a:extLst>
                <a:ext uri="{FF2B5EF4-FFF2-40B4-BE49-F238E27FC236}">
                  <a16:creationId xmlns:a16="http://schemas.microsoft.com/office/drawing/2014/main" id="{92990D3A-5C57-4422-91B9-5BEBE28574A8}"/>
                </a:ext>
              </a:extLst>
            </p:cNvPr>
            <p:cNvSpPr/>
            <p:nvPr/>
          </p:nvSpPr>
          <p:spPr>
            <a:xfrm>
              <a:off x="5646825" y="2333125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72" y="1"/>
                    <a:pt x="1" y="480"/>
                    <a:pt x="1" y="1066"/>
                  </a:cubicBezTo>
                  <a:cubicBezTo>
                    <a:pt x="1" y="1709"/>
                    <a:pt x="526" y="2137"/>
                    <a:pt x="1072" y="2137"/>
                  </a:cubicBezTo>
                  <a:cubicBezTo>
                    <a:pt x="1333" y="2137"/>
                    <a:pt x="1598" y="2040"/>
                    <a:pt x="1814" y="1822"/>
                  </a:cubicBezTo>
                  <a:cubicBezTo>
                    <a:pt x="2489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13" name="Google Shape;3963;p68">
              <a:extLst>
                <a:ext uri="{FF2B5EF4-FFF2-40B4-BE49-F238E27FC236}">
                  <a16:creationId xmlns:a16="http://schemas.microsoft.com/office/drawing/2014/main" id="{CC45F991-1E1A-42AD-A8D5-4DFA5F9EB99C}"/>
                </a:ext>
              </a:extLst>
            </p:cNvPr>
            <p:cNvSpPr/>
            <p:nvPr/>
          </p:nvSpPr>
          <p:spPr>
            <a:xfrm>
              <a:off x="5646825" y="2485550"/>
              <a:ext cx="62225" cy="53300"/>
            </a:xfrm>
            <a:custGeom>
              <a:avLst/>
              <a:gdLst/>
              <a:ahLst/>
              <a:cxnLst/>
              <a:rect l="l" t="t" r="r" b="b"/>
              <a:pathLst>
                <a:path w="2489" h="2132" extrusionOk="0">
                  <a:moveTo>
                    <a:pt x="1066" y="1"/>
                  </a:moveTo>
                  <a:cubicBezTo>
                    <a:pt x="472" y="1"/>
                    <a:pt x="1" y="472"/>
                    <a:pt x="1" y="1066"/>
                  </a:cubicBezTo>
                  <a:cubicBezTo>
                    <a:pt x="1" y="1708"/>
                    <a:pt x="523" y="2131"/>
                    <a:pt x="1068" y="2131"/>
                  </a:cubicBezTo>
                  <a:cubicBezTo>
                    <a:pt x="1330" y="2131"/>
                    <a:pt x="1597" y="2033"/>
                    <a:pt x="1814" y="1814"/>
                  </a:cubicBezTo>
                  <a:cubicBezTo>
                    <a:pt x="2489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14" name="Google Shape;3964;p68">
              <a:extLst>
                <a:ext uri="{FF2B5EF4-FFF2-40B4-BE49-F238E27FC236}">
                  <a16:creationId xmlns:a16="http://schemas.microsoft.com/office/drawing/2014/main" id="{E0602ECF-FBBB-422E-B95E-8BC6EB642FAC}"/>
                </a:ext>
              </a:extLst>
            </p:cNvPr>
            <p:cNvSpPr/>
            <p:nvPr/>
          </p:nvSpPr>
          <p:spPr>
            <a:xfrm>
              <a:off x="5646825" y="2561575"/>
              <a:ext cx="62225" cy="53425"/>
            </a:xfrm>
            <a:custGeom>
              <a:avLst/>
              <a:gdLst/>
              <a:ahLst/>
              <a:cxnLst/>
              <a:rect l="l" t="t" r="r" b="b"/>
              <a:pathLst>
                <a:path w="2489" h="2137" extrusionOk="0">
                  <a:moveTo>
                    <a:pt x="1066" y="0"/>
                  </a:moveTo>
                  <a:cubicBezTo>
                    <a:pt x="472" y="8"/>
                    <a:pt x="1" y="480"/>
                    <a:pt x="1" y="1073"/>
                  </a:cubicBezTo>
                  <a:cubicBezTo>
                    <a:pt x="1" y="1711"/>
                    <a:pt x="525" y="2137"/>
                    <a:pt x="1071" y="2137"/>
                  </a:cubicBezTo>
                  <a:cubicBezTo>
                    <a:pt x="1332" y="2137"/>
                    <a:pt x="1598" y="2039"/>
                    <a:pt x="1814" y="1821"/>
                  </a:cubicBezTo>
                  <a:cubicBezTo>
                    <a:pt x="2489" y="1154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15" name="Google Shape;3965;p68">
              <a:extLst>
                <a:ext uri="{FF2B5EF4-FFF2-40B4-BE49-F238E27FC236}">
                  <a16:creationId xmlns:a16="http://schemas.microsoft.com/office/drawing/2014/main" id="{ADB56AE3-A3E8-4E13-B536-CAD552F409F4}"/>
                </a:ext>
              </a:extLst>
            </p:cNvPr>
            <p:cNvSpPr/>
            <p:nvPr/>
          </p:nvSpPr>
          <p:spPr>
            <a:xfrm>
              <a:off x="5646825" y="271400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0"/>
                  </a:moveTo>
                  <a:cubicBezTo>
                    <a:pt x="472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6"/>
                    <a:pt x="1814" y="1821"/>
                  </a:cubicBezTo>
                  <a:cubicBezTo>
                    <a:pt x="2489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16" name="Google Shape;3966;p68">
              <a:extLst>
                <a:ext uri="{FF2B5EF4-FFF2-40B4-BE49-F238E27FC236}">
                  <a16:creationId xmlns:a16="http://schemas.microsoft.com/office/drawing/2014/main" id="{9960ACDE-8FE9-4B00-9331-90B370857301}"/>
                </a:ext>
              </a:extLst>
            </p:cNvPr>
            <p:cNvSpPr/>
            <p:nvPr/>
          </p:nvSpPr>
          <p:spPr>
            <a:xfrm>
              <a:off x="5646825" y="2637775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72" y="1"/>
                    <a:pt x="1" y="480"/>
                    <a:pt x="1" y="1074"/>
                  </a:cubicBezTo>
                  <a:cubicBezTo>
                    <a:pt x="1" y="1712"/>
                    <a:pt x="525" y="2137"/>
                    <a:pt x="1071" y="2137"/>
                  </a:cubicBezTo>
                  <a:cubicBezTo>
                    <a:pt x="1332" y="2137"/>
                    <a:pt x="1598" y="2040"/>
                    <a:pt x="1814" y="1822"/>
                  </a:cubicBezTo>
                  <a:cubicBezTo>
                    <a:pt x="2489" y="1155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17" name="Google Shape;3967;p68">
              <a:extLst>
                <a:ext uri="{FF2B5EF4-FFF2-40B4-BE49-F238E27FC236}">
                  <a16:creationId xmlns:a16="http://schemas.microsoft.com/office/drawing/2014/main" id="{343C6C12-A606-49CD-ABCB-A050DB9728F6}"/>
                </a:ext>
              </a:extLst>
            </p:cNvPr>
            <p:cNvSpPr/>
            <p:nvPr/>
          </p:nvSpPr>
          <p:spPr>
            <a:xfrm>
              <a:off x="5723050" y="141897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5" y="1"/>
                  </a:moveTo>
                  <a:cubicBezTo>
                    <a:pt x="472" y="1"/>
                    <a:pt x="0" y="480"/>
                    <a:pt x="0" y="1065"/>
                  </a:cubicBezTo>
                  <a:cubicBezTo>
                    <a:pt x="0" y="1709"/>
                    <a:pt x="526" y="2133"/>
                    <a:pt x="1072" y="2133"/>
                  </a:cubicBezTo>
                  <a:cubicBezTo>
                    <a:pt x="1333" y="2133"/>
                    <a:pt x="1598" y="2037"/>
                    <a:pt x="1813" y="1822"/>
                  </a:cubicBezTo>
                  <a:cubicBezTo>
                    <a:pt x="2488" y="1147"/>
                    <a:pt x="2008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18" name="Google Shape;3968;p68">
              <a:extLst>
                <a:ext uri="{FF2B5EF4-FFF2-40B4-BE49-F238E27FC236}">
                  <a16:creationId xmlns:a16="http://schemas.microsoft.com/office/drawing/2014/main" id="{96DB6EF8-D2E5-47E1-B008-D63B35A02D06}"/>
                </a:ext>
              </a:extLst>
            </p:cNvPr>
            <p:cNvSpPr/>
            <p:nvPr/>
          </p:nvSpPr>
          <p:spPr>
            <a:xfrm>
              <a:off x="5723050" y="1495200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5" y="0"/>
                  </a:moveTo>
                  <a:cubicBezTo>
                    <a:pt x="472" y="0"/>
                    <a:pt x="0" y="480"/>
                    <a:pt x="0" y="1065"/>
                  </a:cubicBezTo>
                  <a:cubicBezTo>
                    <a:pt x="0" y="1709"/>
                    <a:pt x="526" y="2133"/>
                    <a:pt x="1072" y="2133"/>
                  </a:cubicBezTo>
                  <a:cubicBezTo>
                    <a:pt x="1333" y="2133"/>
                    <a:pt x="1598" y="2036"/>
                    <a:pt x="1813" y="1821"/>
                  </a:cubicBezTo>
                  <a:cubicBezTo>
                    <a:pt x="2488" y="1146"/>
                    <a:pt x="2008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19" name="Google Shape;3969;p68">
              <a:extLst>
                <a:ext uri="{FF2B5EF4-FFF2-40B4-BE49-F238E27FC236}">
                  <a16:creationId xmlns:a16="http://schemas.microsoft.com/office/drawing/2014/main" id="{8AFCF265-5114-4F7B-B45F-E3F52254DD14}"/>
                </a:ext>
              </a:extLst>
            </p:cNvPr>
            <p:cNvSpPr/>
            <p:nvPr/>
          </p:nvSpPr>
          <p:spPr>
            <a:xfrm>
              <a:off x="5723050" y="1571400"/>
              <a:ext cx="62150" cy="53250"/>
            </a:xfrm>
            <a:custGeom>
              <a:avLst/>
              <a:gdLst/>
              <a:ahLst/>
              <a:cxnLst/>
              <a:rect l="l" t="t" r="r" b="b"/>
              <a:pathLst>
                <a:path w="2486" h="2130" extrusionOk="0">
                  <a:moveTo>
                    <a:pt x="1075" y="1"/>
                  </a:moveTo>
                  <a:cubicBezTo>
                    <a:pt x="1072" y="1"/>
                    <a:pt x="1069" y="1"/>
                    <a:pt x="1065" y="1"/>
                  </a:cubicBezTo>
                  <a:cubicBezTo>
                    <a:pt x="472" y="1"/>
                    <a:pt x="0" y="472"/>
                    <a:pt x="0" y="1066"/>
                  </a:cubicBezTo>
                  <a:cubicBezTo>
                    <a:pt x="0" y="1703"/>
                    <a:pt x="525" y="2129"/>
                    <a:pt x="1071" y="2129"/>
                  </a:cubicBezTo>
                  <a:cubicBezTo>
                    <a:pt x="1332" y="2129"/>
                    <a:pt x="1598" y="2032"/>
                    <a:pt x="1813" y="1813"/>
                  </a:cubicBezTo>
                  <a:cubicBezTo>
                    <a:pt x="2486" y="1149"/>
                    <a:pt x="2012" y="1"/>
                    <a:pt x="107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20" name="Google Shape;3970;p68">
              <a:extLst>
                <a:ext uri="{FF2B5EF4-FFF2-40B4-BE49-F238E27FC236}">
                  <a16:creationId xmlns:a16="http://schemas.microsoft.com/office/drawing/2014/main" id="{C1457053-0BDB-48A5-943B-507D6869882A}"/>
                </a:ext>
              </a:extLst>
            </p:cNvPr>
            <p:cNvSpPr/>
            <p:nvPr/>
          </p:nvSpPr>
          <p:spPr>
            <a:xfrm>
              <a:off x="5723050" y="164740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5" y="1"/>
                  </a:moveTo>
                  <a:cubicBezTo>
                    <a:pt x="472" y="9"/>
                    <a:pt x="0" y="481"/>
                    <a:pt x="0" y="1066"/>
                  </a:cubicBezTo>
                  <a:cubicBezTo>
                    <a:pt x="0" y="1710"/>
                    <a:pt x="526" y="2138"/>
                    <a:pt x="1072" y="2138"/>
                  </a:cubicBezTo>
                  <a:cubicBezTo>
                    <a:pt x="1332" y="2138"/>
                    <a:pt x="1598" y="2040"/>
                    <a:pt x="1813" y="1822"/>
                  </a:cubicBezTo>
                  <a:cubicBezTo>
                    <a:pt x="2488" y="1147"/>
                    <a:pt x="2008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21" name="Google Shape;3971;p68">
              <a:extLst>
                <a:ext uri="{FF2B5EF4-FFF2-40B4-BE49-F238E27FC236}">
                  <a16:creationId xmlns:a16="http://schemas.microsoft.com/office/drawing/2014/main" id="{6422DDE9-E087-4703-9CFE-0C12B64092FA}"/>
                </a:ext>
              </a:extLst>
            </p:cNvPr>
            <p:cNvSpPr/>
            <p:nvPr/>
          </p:nvSpPr>
          <p:spPr>
            <a:xfrm>
              <a:off x="5723050" y="172362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5" y="1"/>
                  </a:moveTo>
                  <a:cubicBezTo>
                    <a:pt x="472" y="1"/>
                    <a:pt x="0" y="480"/>
                    <a:pt x="0" y="1065"/>
                  </a:cubicBezTo>
                  <a:cubicBezTo>
                    <a:pt x="0" y="1709"/>
                    <a:pt x="526" y="2133"/>
                    <a:pt x="1072" y="2133"/>
                  </a:cubicBezTo>
                  <a:cubicBezTo>
                    <a:pt x="1333" y="2133"/>
                    <a:pt x="1598" y="2037"/>
                    <a:pt x="1813" y="1822"/>
                  </a:cubicBezTo>
                  <a:cubicBezTo>
                    <a:pt x="2488" y="1147"/>
                    <a:pt x="2008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22" name="Google Shape;3972;p68">
              <a:extLst>
                <a:ext uri="{FF2B5EF4-FFF2-40B4-BE49-F238E27FC236}">
                  <a16:creationId xmlns:a16="http://schemas.microsoft.com/office/drawing/2014/main" id="{70705A86-2BF4-40DD-B476-2BA76B721D59}"/>
                </a:ext>
              </a:extLst>
            </p:cNvPr>
            <p:cNvSpPr/>
            <p:nvPr/>
          </p:nvSpPr>
          <p:spPr>
            <a:xfrm>
              <a:off x="5723050" y="1799850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5" y="0"/>
                  </a:moveTo>
                  <a:cubicBezTo>
                    <a:pt x="472" y="0"/>
                    <a:pt x="0" y="480"/>
                    <a:pt x="0" y="1065"/>
                  </a:cubicBezTo>
                  <a:cubicBezTo>
                    <a:pt x="0" y="1709"/>
                    <a:pt x="526" y="2133"/>
                    <a:pt x="1072" y="2133"/>
                  </a:cubicBezTo>
                  <a:cubicBezTo>
                    <a:pt x="1333" y="2133"/>
                    <a:pt x="1598" y="2036"/>
                    <a:pt x="1813" y="1821"/>
                  </a:cubicBezTo>
                  <a:cubicBezTo>
                    <a:pt x="2488" y="1146"/>
                    <a:pt x="2008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23" name="Google Shape;3973;p68">
              <a:extLst>
                <a:ext uri="{FF2B5EF4-FFF2-40B4-BE49-F238E27FC236}">
                  <a16:creationId xmlns:a16="http://schemas.microsoft.com/office/drawing/2014/main" id="{AE7E917A-4E1C-497C-8BA1-D2A77708A4BE}"/>
                </a:ext>
              </a:extLst>
            </p:cNvPr>
            <p:cNvSpPr/>
            <p:nvPr/>
          </p:nvSpPr>
          <p:spPr>
            <a:xfrm>
              <a:off x="5723050" y="1876050"/>
              <a:ext cx="62225" cy="53275"/>
            </a:xfrm>
            <a:custGeom>
              <a:avLst/>
              <a:gdLst/>
              <a:ahLst/>
              <a:cxnLst/>
              <a:rect l="l" t="t" r="r" b="b"/>
              <a:pathLst>
                <a:path w="2489" h="2131" extrusionOk="0">
                  <a:moveTo>
                    <a:pt x="1065" y="1"/>
                  </a:moveTo>
                  <a:cubicBezTo>
                    <a:pt x="472" y="1"/>
                    <a:pt x="0" y="472"/>
                    <a:pt x="0" y="1066"/>
                  </a:cubicBezTo>
                  <a:cubicBezTo>
                    <a:pt x="0" y="1707"/>
                    <a:pt x="523" y="2131"/>
                    <a:pt x="1067" y="2131"/>
                  </a:cubicBezTo>
                  <a:cubicBezTo>
                    <a:pt x="1329" y="2131"/>
                    <a:pt x="1597" y="2033"/>
                    <a:pt x="1813" y="1813"/>
                  </a:cubicBezTo>
                  <a:cubicBezTo>
                    <a:pt x="2488" y="1147"/>
                    <a:pt x="2008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24" name="Google Shape;3974;p68">
              <a:extLst>
                <a:ext uri="{FF2B5EF4-FFF2-40B4-BE49-F238E27FC236}">
                  <a16:creationId xmlns:a16="http://schemas.microsoft.com/office/drawing/2014/main" id="{2EED758A-6FE5-4A44-AFA3-BCCC3BAF5ADE}"/>
                </a:ext>
              </a:extLst>
            </p:cNvPr>
            <p:cNvSpPr/>
            <p:nvPr/>
          </p:nvSpPr>
          <p:spPr>
            <a:xfrm>
              <a:off x="5723050" y="195205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5" y="1"/>
                  </a:moveTo>
                  <a:cubicBezTo>
                    <a:pt x="472" y="9"/>
                    <a:pt x="0" y="481"/>
                    <a:pt x="0" y="1074"/>
                  </a:cubicBezTo>
                  <a:cubicBezTo>
                    <a:pt x="0" y="1712"/>
                    <a:pt x="525" y="2138"/>
                    <a:pt x="1071" y="2138"/>
                  </a:cubicBezTo>
                  <a:cubicBezTo>
                    <a:pt x="1332" y="2138"/>
                    <a:pt x="1598" y="2040"/>
                    <a:pt x="1813" y="1822"/>
                  </a:cubicBezTo>
                  <a:cubicBezTo>
                    <a:pt x="2488" y="1147"/>
                    <a:pt x="2008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25" name="Google Shape;3975;p68">
              <a:extLst>
                <a:ext uri="{FF2B5EF4-FFF2-40B4-BE49-F238E27FC236}">
                  <a16:creationId xmlns:a16="http://schemas.microsoft.com/office/drawing/2014/main" id="{E0FDE1EA-8C60-41AC-A792-E6FEACD7EC7C}"/>
                </a:ext>
              </a:extLst>
            </p:cNvPr>
            <p:cNvSpPr/>
            <p:nvPr/>
          </p:nvSpPr>
          <p:spPr>
            <a:xfrm>
              <a:off x="5723050" y="2028275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5" y="1"/>
                  </a:moveTo>
                  <a:cubicBezTo>
                    <a:pt x="472" y="1"/>
                    <a:pt x="0" y="480"/>
                    <a:pt x="0" y="1065"/>
                  </a:cubicBezTo>
                  <a:cubicBezTo>
                    <a:pt x="0" y="1709"/>
                    <a:pt x="526" y="2137"/>
                    <a:pt x="1072" y="2137"/>
                  </a:cubicBezTo>
                  <a:cubicBezTo>
                    <a:pt x="1332" y="2137"/>
                    <a:pt x="1598" y="2040"/>
                    <a:pt x="1813" y="1821"/>
                  </a:cubicBezTo>
                  <a:cubicBezTo>
                    <a:pt x="2488" y="1147"/>
                    <a:pt x="2008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26" name="Google Shape;3976;p68">
              <a:extLst>
                <a:ext uri="{FF2B5EF4-FFF2-40B4-BE49-F238E27FC236}">
                  <a16:creationId xmlns:a16="http://schemas.microsoft.com/office/drawing/2014/main" id="{0316B6D9-828E-4F00-848B-41A5A3F6690F}"/>
                </a:ext>
              </a:extLst>
            </p:cNvPr>
            <p:cNvSpPr/>
            <p:nvPr/>
          </p:nvSpPr>
          <p:spPr>
            <a:xfrm>
              <a:off x="5723050" y="2104500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5" y="0"/>
                  </a:moveTo>
                  <a:cubicBezTo>
                    <a:pt x="472" y="0"/>
                    <a:pt x="0" y="480"/>
                    <a:pt x="0" y="1065"/>
                  </a:cubicBezTo>
                  <a:cubicBezTo>
                    <a:pt x="0" y="1709"/>
                    <a:pt x="526" y="2133"/>
                    <a:pt x="1072" y="2133"/>
                  </a:cubicBezTo>
                  <a:cubicBezTo>
                    <a:pt x="1333" y="2133"/>
                    <a:pt x="1598" y="2036"/>
                    <a:pt x="1813" y="1821"/>
                  </a:cubicBezTo>
                  <a:cubicBezTo>
                    <a:pt x="2488" y="1146"/>
                    <a:pt x="2008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27" name="Google Shape;3977;p68">
              <a:extLst>
                <a:ext uri="{FF2B5EF4-FFF2-40B4-BE49-F238E27FC236}">
                  <a16:creationId xmlns:a16="http://schemas.microsoft.com/office/drawing/2014/main" id="{5D0CA47F-07AE-4908-A975-3D265F5AD8BA}"/>
                </a:ext>
              </a:extLst>
            </p:cNvPr>
            <p:cNvSpPr/>
            <p:nvPr/>
          </p:nvSpPr>
          <p:spPr>
            <a:xfrm>
              <a:off x="5723050" y="218070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5" y="1"/>
                  </a:moveTo>
                  <a:cubicBezTo>
                    <a:pt x="472" y="1"/>
                    <a:pt x="0" y="480"/>
                    <a:pt x="0" y="1066"/>
                  </a:cubicBezTo>
                  <a:cubicBezTo>
                    <a:pt x="0" y="1709"/>
                    <a:pt x="526" y="2133"/>
                    <a:pt x="1072" y="2133"/>
                  </a:cubicBezTo>
                  <a:cubicBezTo>
                    <a:pt x="1333" y="2133"/>
                    <a:pt x="1598" y="2037"/>
                    <a:pt x="1813" y="1822"/>
                  </a:cubicBezTo>
                  <a:cubicBezTo>
                    <a:pt x="2488" y="1147"/>
                    <a:pt x="2008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28" name="Google Shape;3978;p68">
              <a:extLst>
                <a:ext uri="{FF2B5EF4-FFF2-40B4-BE49-F238E27FC236}">
                  <a16:creationId xmlns:a16="http://schemas.microsoft.com/office/drawing/2014/main" id="{0B1A5817-BB55-478D-9EA9-CE954925EC3F}"/>
                </a:ext>
              </a:extLst>
            </p:cNvPr>
            <p:cNvSpPr/>
            <p:nvPr/>
          </p:nvSpPr>
          <p:spPr>
            <a:xfrm>
              <a:off x="5723050" y="2256925"/>
              <a:ext cx="62350" cy="53425"/>
            </a:xfrm>
            <a:custGeom>
              <a:avLst/>
              <a:gdLst/>
              <a:ahLst/>
              <a:cxnLst/>
              <a:rect l="l" t="t" r="r" b="b"/>
              <a:pathLst>
                <a:path w="2494" h="2137" extrusionOk="0">
                  <a:moveTo>
                    <a:pt x="1075" y="0"/>
                  </a:moveTo>
                  <a:cubicBezTo>
                    <a:pt x="1072" y="0"/>
                    <a:pt x="1069" y="0"/>
                    <a:pt x="1065" y="0"/>
                  </a:cubicBezTo>
                  <a:cubicBezTo>
                    <a:pt x="472" y="0"/>
                    <a:pt x="0" y="480"/>
                    <a:pt x="0" y="1065"/>
                  </a:cubicBezTo>
                  <a:cubicBezTo>
                    <a:pt x="0" y="1709"/>
                    <a:pt x="526" y="2137"/>
                    <a:pt x="1074" y="2137"/>
                  </a:cubicBezTo>
                  <a:cubicBezTo>
                    <a:pt x="1336" y="2137"/>
                    <a:pt x="1603" y="2039"/>
                    <a:pt x="1821" y="1821"/>
                  </a:cubicBezTo>
                  <a:cubicBezTo>
                    <a:pt x="2494" y="1149"/>
                    <a:pt x="2020" y="0"/>
                    <a:pt x="107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29" name="Google Shape;3979;p68">
              <a:extLst>
                <a:ext uri="{FF2B5EF4-FFF2-40B4-BE49-F238E27FC236}">
                  <a16:creationId xmlns:a16="http://schemas.microsoft.com/office/drawing/2014/main" id="{F31E400C-4CCC-41D7-9EB2-81AFD8570655}"/>
                </a:ext>
              </a:extLst>
            </p:cNvPr>
            <p:cNvSpPr/>
            <p:nvPr/>
          </p:nvSpPr>
          <p:spPr>
            <a:xfrm>
              <a:off x="5723050" y="2333125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5" y="1"/>
                  </a:moveTo>
                  <a:cubicBezTo>
                    <a:pt x="472" y="1"/>
                    <a:pt x="0" y="480"/>
                    <a:pt x="0" y="1066"/>
                  </a:cubicBezTo>
                  <a:cubicBezTo>
                    <a:pt x="0" y="1709"/>
                    <a:pt x="526" y="2137"/>
                    <a:pt x="1072" y="2137"/>
                  </a:cubicBezTo>
                  <a:cubicBezTo>
                    <a:pt x="1332" y="2137"/>
                    <a:pt x="1598" y="2040"/>
                    <a:pt x="1813" y="1822"/>
                  </a:cubicBezTo>
                  <a:cubicBezTo>
                    <a:pt x="2488" y="1147"/>
                    <a:pt x="2008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30" name="Google Shape;3980;p68">
              <a:extLst>
                <a:ext uri="{FF2B5EF4-FFF2-40B4-BE49-F238E27FC236}">
                  <a16:creationId xmlns:a16="http://schemas.microsoft.com/office/drawing/2014/main" id="{6D7F6DAF-8728-4B13-B255-5A8956663570}"/>
                </a:ext>
              </a:extLst>
            </p:cNvPr>
            <p:cNvSpPr/>
            <p:nvPr/>
          </p:nvSpPr>
          <p:spPr>
            <a:xfrm>
              <a:off x="5722850" y="2485550"/>
              <a:ext cx="62425" cy="53300"/>
            </a:xfrm>
            <a:custGeom>
              <a:avLst/>
              <a:gdLst/>
              <a:ahLst/>
              <a:cxnLst/>
              <a:rect l="l" t="t" r="r" b="b"/>
              <a:pathLst>
                <a:path w="2497" h="2132" extrusionOk="0">
                  <a:moveTo>
                    <a:pt x="1073" y="1"/>
                  </a:moveTo>
                  <a:cubicBezTo>
                    <a:pt x="480" y="1"/>
                    <a:pt x="8" y="480"/>
                    <a:pt x="0" y="1066"/>
                  </a:cubicBezTo>
                  <a:cubicBezTo>
                    <a:pt x="0" y="1708"/>
                    <a:pt x="526" y="2131"/>
                    <a:pt x="1073" y="2131"/>
                  </a:cubicBezTo>
                  <a:cubicBezTo>
                    <a:pt x="1336" y="2131"/>
                    <a:pt x="1605" y="2033"/>
                    <a:pt x="1821" y="1814"/>
                  </a:cubicBezTo>
                  <a:cubicBezTo>
                    <a:pt x="2496" y="1147"/>
                    <a:pt x="2016" y="1"/>
                    <a:pt x="1073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31" name="Google Shape;3981;p68">
              <a:extLst>
                <a:ext uri="{FF2B5EF4-FFF2-40B4-BE49-F238E27FC236}">
                  <a16:creationId xmlns:a16="http://schemas.microsoft.com/office/drawing/2014/main" id="{A3279953-207F-4D5B-B9CD-D5D346E83D28}"/>
                </a:ext>
              </a:extLst>
            </p:cNvPr>
            <p:cNvSpPr/>
            <p:nvPr/>
          </p:nvSpPr>
          <p:spPr>
            <a:xfrm>
              <a:off x="5723050" y="2561575"/>
              <a:ext cx="62225" cy="53425"/>
            </a:xfrm>
            <a:custGeom>
              <a:avLst/>
              <a:gdLst/>
              <a:ahLst/>
              <a:cxnLst/>
              <a:rect l="l" t="t" r="r" b="b"/>
              <a:pathLst>
                <a:path w="2489" h="2137" extrusionOk="0">
                  <a:moveTo>
                    <a:pt x="1065" y="0"/>
                  </a:moveTo>
                  <a:cubicBezTo>
                    <a:pt x="472" y="8"/>
                    <a:pt x="0" y="480"/>
                    <a:pt x="0" y="1073"/>
                  </a:cubicBezTo>
                  <a:cubicBezTo>
                    <a:pt x="0" y="1711"/>
                    <a:pt x="525" y="2137"/>
                    <a:pt x="1071" y="2137"/>
                  </a:cubicBezTo>
                  <a:cubicBezTo>
                    <a:pt x="1332" y="2137"/>
                    <a:pt x="1598" y="2039"/>
                    <a:pt x="1813" y="1821"/>
                  </a:cubicBezTo>
                  <a:cubicBezTo>
                    <a:pt x="2488" y="1154"/>
                    <a:pt x="2008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32" name="Google Shape;3982;p68">
              <a:extLst>
                <a:ext uri="{FF2B5EF4-FFF2-40B4-BE49-F238E27FC236}">
                  <a16:creationId xmlns:a16="http://schemas.microsoft.com/office/drawing/2014/main" id="{812181FD-5FA4-44E6-9E0A-715A0C135457}"/>
                </a:ext>
              </a:extLst>
            </p:cNvPr>
            <p:cNvSpPr/>
            <p:nvPr/>
          </p:nvSpPr>
          <p:spPr>
            <a:xfrm>
              <a:off x="5722850" y="2637775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73" y="1"/>
                  </a:moveTo>
                  <a:cubicBezTo>
                    <a:pt x="480" y="9"/>
                    <a:pt x="8" y="480"/>
                    <a:pt x="0" y="1074"/>
                  </a:cubicBezTo>
                  <a:cubicBezTo>
                    <a:pt x="0" y="1712"/>
                    <a:pt x="529" y="2137"/>
                    <a:pt x="1077" y="2137"/>
                  </a:cubicBezTo>
                  <a:cubicBezTo>
                    <a:pt x="1339" y="2137"/>
                    <a:pt x="1606" y="2040"/>
                    <a:pt x="1821" y="1822"/>
                  </a:cubicBezTo>
                  <a:cubicBezTo>
                    <a:pt x="2496" y="1147"/>
                    <a:pt x="2016" y="1"/>
                    <a:pt x="1073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33" name="Google Shape;3983;p68">
              <a:extLst>
                <a:ext uri="{FF2B5EF4-FFF2-40B4-BE49-F238E27FC236}">
                  <a16:creationId xmlns:a16="http://schemas.microsoft.com/office/drawing/2014/main" id="{7CCD218D-845E-4321-9D33-9577D8C0AD1F}"/>
                </a:ext>
              </a:extLst>
            </p:cNvPr>
            <p:cNvSpPr/>
            <p:nvPr/>
          </p:nvSpPr>
          <p:spPr>
            <a:xfrm>
              <a:off x="5799275" y="1418975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57" y="1"/>
                  </a:moveTo>
                  <a:cubicBezTo>
                    <a:pt x="472" y="1"/>
                    <a:pt x="0" y="480"/>
                    <a:pt x="0" y="1065"/>
                  </a:cubicBezTo>
                  <a:cubicBezTo>
                    <a:pt x="0" y="1709"/>
                    <a:pt x="525" y="2133"/>
                    <a:pt x="1074" y="2133"/>
                  </a:cubicBezTo>
                  <a:cubicBezTo>
                    <a:pt x="1336" y="2133"/>
                    <a:pt x="1603" y="2037"/>
                    <a:pt x="1821" y="1822"/>
                  </a:cubicBezTo>
                  <a:cubicBezTo>
                    <a:pt x="2488" y="1147"/>
                    <a:pt x="2008" y="1"/>
                    <a:pt x="1057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34" name="Google Shape;3984;p68">
              <a:extLst>
                <a:ext uri="{FF2B5EF4-FFF2-40B4-BE49-F238E27FC236}">
                  <a16:creationId xmlns:a16="http://schemas.microsoft.com/office/drawing/2014/main" id="{D7A50481-34F6-431D-A9AE-C7B11FFF7B6C}"/>
                </a:ext>
              </a:extLst>
            </p:cNvPr>
            <p:cNvSpPr/>
            <p:nvPr/>
          </p:nvSpPr>
          <p:spPr>
            <a:xfrm>
              <a:off x="5799275" y="1495200"/>
              <a:ext cx="62150" cy="53275"/>
            </a:xfrm>
            <a:custGeom>
              <a:avLst/>
              <a:gdLst/>
              <a:ahLst/>
              <a:cxnLst/>
              <a:rect l="l" t="t" r="r" b="b"/>
              <a:pathLst>
                <a:path w="2486" h="2131" extrusionOk="0">
                  <a:moveTo>
                    <a:pt x="1067" y="0"/>
                  </a:moveTo>
                  <a:cubicBezTo>
                    <a:pt x="1064" y="0"/>
                    <a:pt x="1060" y="0"/>
                    <a:pt x="1057" y="0"/>
                  </a:cubicBezTo>
                  <a:cubicBezTo>
                    <a:pt x="472" y="0"/>
                    <a:pt x="0" y="480"/>
                    <a:pt x="0" y="1065"/>
                  </a:cubicBezTo>
                  <a:cubicBezTo>
                    <a:pt x="0" y="1707"/>
                    <a:pt x="522" y="2130"/>
                    <a:pt x="1067" y="2130"/>
                  </a:cubicBezTo>
                  <a:cubicBezTo>
                    <a:pt x="1329" y="2130"/>
                    <a:pt x="1596" y="2032"/>
                    <a:pt x="1813" y="1813"/>
                  </a:cubicBezTo>
                  <a:cubicBezTo>
                    <a:pt x="2485" y="1149"/>
                    <a:pt x="2011" y="0"/>
                    <a:pt x="1067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35" name="Google Shape;3985;p68">
              <a:extLst>
                <a:ext uri="{FF2B5EF4-FFF2-40B4-BE49-F238E27FC236}">
                  <a16:creationId xmlns:a16="http://schemas.microsoft.com/office/drawing/2014/main" id="{4F0299D8-E16B-4212-A7DB-5C366005ECFC}"/>
                </a:ext>
              </a:extLst>
            </p:cNvPr>
            <p:cNvSpPr/>
            <p:nvPr/>
          </p:nvSpPr>
          <p:spPr>
            <a:xfrm>
              <a:off x="5799275" y="1571400"/>
              <a:ext cx="62150" cy="53275"/>
            </a:xfrm>
            <a:custGeom>
              <a:avLst/>
              <a:gdLst/>
              <a:ahLst/>
              <a:cxnLst/>
              <a:rect l="l" t="t" r="r" b="b"/>
              <a:pathLst>
                <a:path w="2486" h="2131" extrusionOk="0">
                  <a:moveTo>
                    <a:pt x="1067" y="1"/>
                  </a:moveTo>
                  <a:cubicBezTo>
                    <a:pt x="1064" y="1"/>
                    <a:pt x="1060" y="1"/>
                    <a:pt x="1057" y="1"/>
                  </a:cubicBezTo>
                  <a:cubicBezTo>
                    <a:pt x="472" y="1"/>
                    <a:pt x="0" y="472"/>
                    <a:pt x="0" y="1066"/>
                  </a:cubicBezTo>
                  <a:cubicBezTo>
                    <a:pt x="0" y="1708"/>
                    <a:pt x="522" y="2131"/>
                    <a:pt x="1067" y="2131"/>
                  </a:cubicBezTo>
                  <a:cubicBezTo>
                    <a:pt x="1329" y="2131"/>
                    <a:pt x="1596" y="2033"/>
                    <a:pt x="1813" y="1813"/>
                  </a:cubicBezTo>
                  <a:cubicBezTo>
                    <a:pt x="2485" y="1141"/>
                    <a:pt x="2011" y="1"/>
                    <a:pt x="1067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36" name="Google Shape;3986;p68">
              <a:extLst>
                <a:ext uri="{FF2B5EF4-FFF2-40B4-BE49-F238E27FC236}">
                  <a16:creationId xmlns:a16="http://schemas.microsoft.com/office/drawing/2014/main" id="{F8A9E81A-DE63-4C9F-9006-19924AB1DFFE}"/>
                </a:ext>
              </a:extLst>
            </p:cNvPr>
            <p:cNvSpPr/>
            <p:nvPr/>
          </p:nvSpPr>
          <p:spPr>
            <a:xfrm>
              <a:off x="5799275" y="1647400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57" y="1"/>
                  </a:moveTo>
                  <a:cubicBezTo>
                    <a:pt x="472" y="9"/>
                    <a:pt x="0" y="481"/>
                    <a:pt x="0" y="1066"/>
                  </a:cubicBezTo>
                  <a:cubicBezTo>
                    <a:pt x="0" y="1710"/>
                    <a:pt x="525" y="2138"/>
                    <a:pt x="1071" y="2138"/>
                  </a:cubicBezTo>
                  <a:cubicBezTo>
                    <a:pt x="1332" y="2138"/>
                    <a:pt x="1597" y="2040"/>
                    <a:pt x="1813" y="1822"/>
                  </a:cubicBezTo>
                  <a:cubicBezTo>
                    <a:pt x="2488" y="1147"/>
                    <a:pt x="2008" y="1"/>
                    <a:pt x="1057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37" name="Google Shape;3987;p68">
              <a:extLst>
                <a:ext uri="{FF2B5EF4-FFF2-40B4-BE49-F238E27FC236}">
                  <a16:creationId xmlns:a16="http://schemas.microsoft.com/office/drawing/2014/main" id="{F665778D-EDC5-453B-A0DF-8DEEDB7ED281}"/>
                </a:ext>
              </a:extLst>
            </p:cNvPr>
            <p:cNvSpPr/>
            <p:nvPr/>
          </p:nvSpPr>
          <p:spPr>
            <a:xfrm>
              <a:off x="5799275" y="1723625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57" y="1"/>
                  </a:moveTo>
                  <a:cubicBezTo>
                    <a:pt x="472" y="1"/>
                    <a:pt x="0" y="480"/>
                    <a:pt x="0" y="1065"/>
                  </a:cubicBezTo>
                  <a:cubicBezTo>
                    <a:pt x="0" y="1709"/>
                    <a:pt x="525" y="2133"/>
                    <a:pt x="1074" y="2133"/>
                  </a:cubicBezTo>
                  <a:cubicBezTo>
                    <a:pt x="1336" y="2133"/>
                    <a:pt x="1603" y="2037"/>
                    <a:pt x="1821" y="1822"/>
                  </a:cubicBezTo>
                  <a:cubicBezTo>
                    <a:pt x="2488" y="1147"/>
                    <a:pt x="2008" y="1"/>
                    <a:pt x="1057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38" name="Google Shape;3988;p68">
              <a:extLst>
                <a:ext uri="{FF2B5EF4-FFF2-40B4-BE49-F238E27FC236}">
                  <a16:creationId xmlns:a16="http://schemas.microsoft.com/office/drawing/2014/main" id="{64669AFE-7C36-4A0E-9638-BF4A0DFAB4E0}"/>
                </a:ext>
              </a:extLst>
            </p:cNvPr>
            <p:cNvSpPr/>
            <p:nvPr/>
          </p:nvSpPr>
          <p:spPr>
            <a:xfrm>
              <a:off x="5799275" y="1799825"/>
              <a:ext cx="62150" cy="53300"/>
            </a:xfrm>
            <a:custGeom>
              <a:avLst/>
              <a:gdLst/>
              <a:ahLst/>
              <a:cxnLst/>
              <a:rect l="l" t="t" r="r" b="b"/>
              <a:pathLst>
                <a:path w="2486" h="2132" extrusionOk="0">
                  <a:moveTo>
                    <a:pt x="1067" y="1"/>
                  </a:moveTo>
                  <a:cubicBezTo>
                    <a:pt x="1064" y="1"/>
                    <a:pt x="1060" y="1"/>
                    <a:pt x="1057" y="1"/>
                  </a:cubicBezTo>
                  <a:cubicBezTo>
                    <a:pt x="472" y="1"/>
                    <a:pt x="0" y="481"/>
                    <a:pt x="0" y="1066"/>
                  </a:cubicBezTo>
                  <a:cubicBezTo>
                    <a:pt x="0" y="1708"/>
                    <a:pt x="522" y="2131"/>
                    <a:pt x="1069" y="2131"/>
                  </a:cubicBezTo>
                  <a:cubicBezTo>
                    <a:pt x="1333" y="2131"/>
                    <a:pt x="1602" y="2033"/>
                    <a:pt x="1821" y="1814"/>
                  </a:cubicBezTo>
                  <a:cubicBezTo>
                    <a:pt x="2485" y="1150"/>
                    <a:pt x="2011" y="1"/>
                    <a:pt x="1067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39" name="Google Shape;3989;p68">
              <a:extLst>
                <a:ext uri="{FF2B5EF4-FFF2-40B4-BE49-F238E27FC236}">
                  <a16:creationId xmlns:a16="http://schemas.microsoft.com/office/drawing/2014/main" id="{785B1BA7-8343-49A9-8557-34290C857CE6}"/>
                </a:ext>
              </a:extLst>
            </p:cNvPr>
            <p:cNvSpPr/>
            <p:nvPr/>
          </p:nvSpPr>
          <p:spPr>
            <a:xfrm>
              <a:off x="5799275" y="1876050"/>
              <a:ext cx="62150" cy="53275"/>
            </a:xfrm>
            <a:custGeom>
              <a:avLst/>
              <a:gdLst/>
              <a:ahLst/>
              <a:cxnLst/>
              <a:rect l="l" t="t" r="r" b="b"/>
              <a:pathLst>
                <a:path w="2486" h="2131" extrusionOk="0">
                  <a:moveTo>
                    <a:pt x="1067" y="1"/>
                  </a:moveTo>
                  <a:cubicBezTo>
                    <a:pt x="1064" y="1"/>
                    <a:pt x="1060" y="1"/>
                    <a:pt x="1057" y="1"/>
                  </a:cubicBezTo>
                  <a:cubicBezTo>
                    <a:pt x="472" y="1"/>
                    <a:pt x="0" y="480"/>
                    <a:pt x="0" y="1066"/>
                  </a:cubicBezTo>
                  <a:cubicBezTo>
                    <a:pt x="0" y="1707"/>
                    <a:pt x="522" y="2131"/>
                    <a:pt x="1067" y="2131"/>
                  </a:cubicBezTo>
                  <a:cubicBezTo>
                    <a:pt x="1329" y="2131"/>
                    <a:pt x="1596" y="2033"/>
                    <a:pt x="1813" y="1813"/>
                  </a:cubicBezTo>
                  <a:cubicBezTo>
                    <a:pt x="2485" y="1149"/>
                    <a:pt x="2011" y="1"/>
                    <a:pt x="1067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40" name="Google Shape;3990;p68">
              <a:extLst>
                <a:ext uri="{FF2B5EF4-FFF2-40B4-BE49-F238E27FC236}">
                  <a16:creationId xmlns:a16="http://schemas.microsoft.com/office/drawing/2014/main" id="{5480E130-FB5A-4D0F-AFC4-A780BB4DDEB9}"/>
                </a:ext>
              </a:extLst>
            </p:cNvPr>
            <p:cNvSpPr/>
            <p:nvPr/>
          </p:nvSpPr>
          <p:spPr>
            <a:xfrm>
              <a:off x="5799275" y="1952050"/>
              <a:ext cx="62200" cy="53500"/>
            </a:xfrm>
            <a:custGeom>
              <a:avLst/>
              <a:gdLst/>
              <a:ahLst/>
              <a:cxnLst/>
              <a:rect l="l" t="t" r="r" b="b"/>
              <a:pathLst>
                <a:path w="2488" h="2140" extrusionOk="0">
                  <a:moveTo>
                    <a:pt x="1057" y="1"/>
                  </a:moveTo>
                  <a:cubicBezTo>
                    <a:pt x="472" y="9"/>
                    <a:pt x="0" y="481"/>
                    <a:pt x="0" y="1074"/>
                  </a:cubicBezTo>
                  <a:cubicBezTo>
                    <a:pt x="0" y="1716"/>
                    <a:pt x="522" y="2139"/>
                    <a:pt x="1069" y="2139"/>
                  </a:cubicBezTo>
                  <a:cubicBezTo>
                    <a:pt x="1333" y="2139"/>
                    <a:pt x="1602" y="2041"/>
                    <a:pt x="1821" y="1822"/>
                  </a:cubicBezTo>
                  <a:cubicBezTo>
                    <a:pt x="2488" y="1147"/>
                    <a:pt x="2008" y="1"/>
                    <a:pt x="1057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41" name="Google Shape;3991;p68">
              <a:extLst>
                <a:ext uri="{FF2B5EF4-FFF2-40B4-BE49-F238E27FC236}">
                  <a16:creationId xmlns:a16="http://schemas.microsoft.com/office/drawing/2014/main" id="{45AD3A67-82BC-464C-9A10-90B5FCC51B06}"/>
                </a:ext>
              </a:extLst>
            </p:cNvPr>
            <p:cNvSpPr/>
            <p:nvPr/>
          </p:nvSpPr>
          <p:spPr>
            <a:xfrm>
              <a:off x="5799275" y="2028275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57" y="1"/>
                  </a:moveTo>
                  <a:cubicBezTo>
                    <a:pt x="472" y="9"/>
                    <a:pt x="0" y="480"/>
                    <a:pt x="0" y="1065"/>
                  </a:cubicBezTo>
                  <a:cubicBezTo>
                    <a:pt x="0" y="1709"/>
                    <a:pt x="525" y="2137"/>
                    <a:pt x="1074" y="2137"/>
                  </a:cubicBezTo>
                  <a:cubicBezTo>
                    <a:pt x="1336" y="2137"/>
                    <a:pt x="1603" y="2040"/>
                    <a:pt x="1821" y="1821"/>
                  </a:cubicBezTo>
                  <a:cubicBezTo>
                    <a:pt x="2488" y="1147"/>
                    <a:pt x="2008" y="1"/>
                    <a:pt x="1057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42" name="Google Shape;3992;p68">
              <a:extLst>
                <a:ext uri="{FF2B5EF4-FFF2-40B4-BE49-F238E27FC236}">
                  <a16:creationId xmlns:a16="http://schemas.microsoft.com/office/drawing/2014/main" id="{B5BCEDD1-B7DE-43AE-BF90-606CBB313AB1}"/>
                </a:ext>
              </a:extLst>
            </p:cNvPr>
            <p:cNvSpPr/>
            <p:nvPr/>
          </p:nvSpPr>
          <p:spPr>
            <a:xfrm>
              <a:off x="5875275" y="141897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7"/>
                    <a:pt x="1821" y="1822"/>
                  </a:cubicBezTo>
                  <a:cubicBezTo>
                    <a:pt x="2488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43" name="Google Shape;3993;p68">
              <a:extLst>
                <a:ext uri="{FF2B5EF4-FFF2-40B4-BE49-F238E27FC236}">
                  <a16:creationId xmlns:a16="http://schemas.microsoft.com/office/drawing/2014/main" id="{F8A0FA8A-35C8-417E-A20C-386AFC2E1DAB}"/>
                </a:ext>
              </a:extLst>
            </p:cNvPr>
            <p:cNvSpPr/>
            <p:nvPr/>
          </p:nvSpPr>
          <p:spPr>
            <a:xfrm>
              <a:off x="5875275" y="1495200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88" y="1146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44" name="Google Shape;3994;p68">
              <a:extLst>
                <a:ext uri="{FF2B5EF4-FFF2-40B4-BE49-F238E27FC236}">
                  <a16:creationId xmlns:a16="http://schemas.microsoft.com/office/drawing/2014/main" id="{519685C1-2F2A-402C-898E-6E2E7BBB025F}"/>
                </a:ext>
              </a:extLst>
            </p:cNvPr>
            <p:cNvSpPr/>
            <p:nvPr/>
          </p:nvSpPr>
          <p:spPr>
            <a:xfrm>
              <a:off x="5875275" y="1571400"/>
              <a:ext cx="62225" cy="53250"/>
            </a:xfrm>
            <a:custGeom>
              <a:avLst/>
              <a:gdLst/>
              <a:ahLst/>
              <a:cxnLst/>
              <a:rect l="l" t="t" r="r" b="b"/>
              <a:pathLst>
                <a:path w="2489" h="2130" extrusionOk="0">
                  <a:moveTo>
                    <a:pt x="1065" y="1"/>
                  </a:moveTo>
                  <a:cubicBezTo>
                    <a:pt x="480" y="1"/>
                    <a:pt x="0" y="472"/>
                    <a:pt x="0" y="1066"/>
                  </a:cubicBezTo>
                  <a:cubicBezTo>
                    <a:pt x="0" y="1703"/>
                    <a:pt x="525" y="2129"/>
                    <a:pt x="1073" y="2129"/>
                  </a:cubicBezTo>
                  <a:cubicBezTo>
                    <a:pt x="1335" y="2129"/>
                    <a:pt x="1603" y="2032"/>
                    <a:pt x="1821" y="1813"/>
                  </a:cubicBezTo>
                  <a:cubicBezTo>
                    <a:pt x="2488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45" name="Google Shape;3995;p68">
              <a:extLst>
                <a:ext uri="{FF2B5EF4-FFF2-40B4-BE49-F238E27FC236}">
                  <a16:creationId xmlns:a16="http://schemas.microsoft.com/office/drawing/2014/main" id="{A771CF70-F199-4A21-A51A-96E92001EBF5}"/>
                </a:ext>
              </a:extLst>
            </p:cNvPr>
            <p:cNvSpPr/>
            <p:nvPr/>
          </p:nvSpPr>
          <p:spPr>
            <a:xfrm>
              <a:off x="5875275" y="164740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5" y="1"/>
                  </a:moveTo>
                  <a:cubicBezTo>
                    <a:pt x="480" y="1"/>
                    <a:pt x="0" y="481"/>
                    <a:pt x="0" y="1066"/>
                  </a:cubicBezTo>
                  <a:cubicBezTo>
                    <a:pt x="0" y="1710"/>
                    <a:pt x="526" y="2138"/>
                    <a:pt x="1074" y="2138"/>
                  </a:cubicBezTo>
                  <a:cubicBezTo>
                    <a:pt x="1336" y="2138"/>
                    <a:pt x="1603" y="2040"/>
                    <a:pt x="1821" y="1822"/>
                  </a:cubicBezTo>
                  <a:cubicBezTo>
                    <a:pt x="2488" y="1155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46" name="Google Shape;3996;p68">
              <a:extLst>
                <a:ext uri="{FF2B5EF4-FFF2-40B4-BE49-F238E27FC236}">
                  <a16:creationId xmlns:a16="http://schemas.microsoft.com/office/drawing/2014/main" id="{6CBA3271-D763-4757-9F08-AB6EBED4E7C6}"/>
                </a:ext>
              </a:extLst>
            </p:cNvPr>
            <p:cNvSpPr/>
            <p:nvPr/>
          </p:nvSpPr>
          <p:spPr>
            <a:xfrm>
              <a:off x="5875275" y="172362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7"/>
                    <a:pt x="1821" y="1822"/>
                  </a:cubicBezTo>
                  <a:cubicBezTo>
                    <a:pt x="2488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47" name="Google Shape;3997;p68">
              <a:extLst>
                <a:ext uri="{FF2B5EF4-FFF2-40B4-BE49-F238E27FC236}">
                  <a16:creationId xmlns:a16="http://schemas.microsoft.com/office/drawing/2014/main" id="{8D913F16-23F5-4541-954A-C49FABD1FD19}"/>
                </a:ext>
              </a:extLst>
            </p:cNvPr>
            <p:cNvSpPr/>
            <p:nvPr/>
          </p:nvSpPr>
          <p:spPr>
            <a:xfrm>
              <a:off x="5875275" y="1799850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88" y="1146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48" name="Google Shape;3998;p68">
              <a:extLst>
                <a:ext uri="{FF2B5EF4-FFF2-40B4-BE49-F238E27FC236}">
                  <a16:creationId xmlns:a16="http://schemas.microsoft.com/office/drawing/2014/main" id="{3ADB39F5-A4C9-4A4D-B76E-3DFEA8869B8F}"/>
                </a:ext>
              </a:extLst>
            </p:cNvPr>
            <p:cNvSpPr/>
            <p:nvPr/>
          </p:nvSpPr>
          <p:spPr>
            <a:xfrm>
              <a:off x="5875275" y="187605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5" y="1"/>
                  </a:moveTo>
                  <a:cubicBezTo>
                    <a:pt x="480" y="1"/>
                    <a:pt x="0" y="472"/>
                    <a:pt x="0" y="1066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7"/>
                    <a:pt x="1821" y="1822"/>
                  </a:cubicBezTo>
                  <a:cubicBezTo>
                    <a:pt x="2488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49" name="Google Shape;3999;p68">
              <a:extLst>
                <a:ext uri="{FF2B5EF4-FFF2-40B4-BE49-F238E27FC236}">
                  <a16:creationId xmlns:a16="http://schemas.microsoft.com/office/drawing/2014/main" id="{55C8C1E2-A1F8-4518-B156-68EC0526B41E}"/>
                </a:ext>
              </a:extLst>
            </p:cNvPr>
            <p:cNvSpPr/>
            <p:nvPr/>
          </p:nvSpPr>
          <p:spPr>
            <a:xfrm>
              <a:off x="5875275" y="195205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5" y="1"/>
                  </a:moveTo>
                  <a:cubicBezTo>
                    <a:pt x="480" y="9"/>
                    <a:pt x="0" y="481"/>
                    <a:pt x="0" y="1074"/>
                  </a:cubicBezTo>
                  <a:cubicBezTo>
                    <a:pt x="0" y="1712"/>
                    <a:pt x="525" y="2138"/>
                    <a:pt x="1073" y="2138"/>
                  </a:cubicBezTo>
                  <a:cubicBezTo>
                    <a:pt x="1335" y="2138"/>
                    <a:pt x="1603" y="2040"/>
                    <a:pt x="1821" y="1822"/>
                  </a:cubicBezTo>
                  <a:cubicBezTo>
                    <a:pt x="2488" y="1155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50" name="Google Shape;4000;p68">
              <a:extLst>
                <a:ext uri="{FF2B5EF4-FFF2-40B4-BE49-F238E27FC236}">
                  <a16:creationId xmlns:a16="http://schemas.microsoft.com/office/drawing/2014/main" id="{D4EE6D9C-2BE3-4A51-A1E2-D00E5B9B4BDC}"/>
                </a:ext>
              </a:extLst>
            </p:cNvPr>
            <p:cNvSpPr/>
            <p:nvPr/>
          </p:nvSpPr>
          <p:spPr>
            <a:xfrm>
              <a:off x="5875275" y="2028275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5" y="1"/>
                  </a:moveTo>
                  <a:cubicBezTo>
                    <a:pt x="480" y="1"/>
                    <a:pt x="0" y="480"/>
                    <a:pt x="0" y="1065"/>
                  </a:cubicBezTo>
                  <a:cubicBezTo>
                    <a:pt x="0" y="1709"/>
                    <a:pt x="526" y="2137"/>
                    <a:pt x="1074" y="2137"/>
                  </a:cubicBezTo>
                  <a:cubicBezTo>
                    <a:pt x="1336" y="2137"/>
                    <a:pt x="1603" y="2040"/>
                    <a:pt x="1821" y="1821"/>
                  </a:cubicBezTo>
                  <a:cubicBezTo>
                    <a:pt x="2488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51" name="Google Shape;4001;p68">
              <a:extLst>
                <a:ext uri="{FF2B5EF4-FFF2-40B4-BE49-F238E27FC236}">
                  <a16:creationId xmlns:a16="http://schemas.microsoft.com/office/drawing/2014/main" id="{39CE8F27-D46A-43FA-A529-7184E33A79E4}"/>
                </a:ext>
              </a:extLst>
            </p:cNvPr>
            <p:cNvSpPr/>
            <p:nvPr/>
          </p:nvSpPr>
          <p:spPr>
            <a:xfrm>
              <a:off x="5875275" y="2104500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88" y="1146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52" name="Google Shape;4002;p68">
              <a:extLst>
                <a:ext uri="{FF2B5EF4-FFF2-40B4-BE49-F238E27FC236}">
                  <a16:creationId xmlns:a16="http://schemas.microsoft.com/office/drawing/2014/main" id="{CA953CDC-4190-48FE-BFE7-216FC09B8D4B}"/>
                </a:ext>
              </a:extLst>
            </p:cNvPr>
            <p:cNvSpPr/>
            <p:nvPr/>
          </p:nvSpPr>
          <p:spPr>
            <a:xfrm>
              <a:off x="5799275" y="2104500"/>
              <a:ext cx="62200" cy="53325"/>
            </a:xfrm>
            <a:custGeom>
              <a:avLst/>
              <a:gdLst/>
              <a:ahLst/>
              <a:cxnLst/>
              <a:rect l="l" t="t" r="r" b="b"/>
              <a:pathLst>
                <a:path w="2488" h="2133" extrusionOk="0">
                  <a:moveTo>
                    <a:pt x="1057" y="0"/>
                  </a:moveTo>
                  <a:cubicBezTo>
                    <a:pt x="472" y="0"/>
                    <a:pt x="0" y="480"/>
                    <a:pt x="0" y="1065"/>
                  </a:cubicBezTo>
                  <a:cubicBezTo>
                    <a:pt x="0" y="1709"/>
                    <a:pt x="525" y="2133"/>
                    <a:pt x="1071" y="2133"/>
                  </a:cubicBezTo>
                  <a:cubicBezTo>
                    <a:pt x="1332" y="2133"/>
                    <a:pt x="1598" y="2036"/>
                    <a:pt x="1813" y="1821"/>
                  </a:cubicBezTo>
                  <a:cubicBezTo>
                    <a:pt x="2488" y="1146"/>
                    <a:pt x="2008" y="0"/>
                    <a:pt x="1057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53" name="Google Shape;4003;p68">
              <a:extLst>
                <a:ext uri="{FF2B5EF4-FFF2-40B4-BE49-F238E27FC236}">
                  <a16:creationId xmlns:a16="http://schemas.microsoft.com/office/drawing/2014/main" id="{38E68DF6-7841-47EC-878F-215967D49ED9}"/>
                </a:ext>
              </a:extLst>
            </p:cNvPr>
            <p:cNvSpPr/>
            <p:nvPr/>
          </p:nvSpPr>
          <p:spPr>
            <a:xfrm>
              <a:off x="5799275" y="2180700"/>
              <a:ext cx="62150" cy="53275"/>
            </a:xfrm>
            <a:custGeom>
              <a:avLst/>
              <a:gdLst/>
              <a:ahLst/>
              <a:cxnLst/>
              <a:rect l="l" t="t" r="r" b="b"/>
              <a:pathLst>
                <a:path w="2486" h="2131" extrusionOk="0">
                  <a:moveTo>
                    <a:pt x="1067" y="1"/>
                  </a:moveTo>
                  <a:cubicBezTo>
                    <a:pt x="1064" y="1"/>
                    <a:pt x="1060" y="1"/>
                    <a:pt x="1057" y="1"/>
                  </a:cubicBezTo>
                  <a:cubicBezTo>
                    <a:pt x="472" y="1"/>
                    <a:pt x="0" y="480"/>
                    <a:pt x="0" y="1066"/>
                  </a:cubicBezTo>
                  <a:cubicBezTo>
                    <a:pt x="0" y="1707"/>
                    <a:pt x="522" y="2131"/>
                    <a:pt x="1067" y="2131"/>
                  </a:cubicBezTo>
                  <a:cubicBezTo>
                    <a:pt x="1329" y="2131"/>
                    <a:pt x="1596" y="2033"/>
                    <a:pt x="1813" y="1813"/>
                  </a:cubicBezTo>
                  <a:cubicBezTo>
                    <a:pt x="2485" y="1149"/>
                    <a:pt x="2011" y="1"/>
                    <a:pt x="1067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54" name="Google Shape;4004;p68">
              <a:extLst>
                <a:ext uri="{FF2B5EF4-FFF2-40B4-BE49-F238E27FC236}">
                  <a16:creationId xmlns:a16="http://schemas.microsoft.com/office/drawing/2014/main" id="{6FAC22DF-35B9-4EB3-97A1-DBE157D40EAD}"/>
                </a:ext>
              </a:extLst>
            </p:cNvPr>
            <p:cNvSpPr/>
            <p:nvPr/>
          </p:nvSpPr>
          <p:spPr>
            <a:xfrm>
              <a:off x="5799275" y="2256925"/>
              <a:ext cx="62350" cy="53425"/>
            </a:xfrm>
            <a:custGeom>
              <a:avLst/>
              <a:gdLst/>
              <a:ahLst/>
              <a:cxnLst/>
              <a:rect l="l" t="t" r="r" b="b"/>
              <a:pathLst>
                <a:path w="2494" h="2137" extrusionOk="0">
                  <a:moveTo>
                    <a:pt x="1067" y="0"/>
                  </a:moveTo>
                  <a:cubicBezTo>
                    <a:pt x="1064" y="0"/>
                    <a:pt x="1060" y="0"/>
                    <a:pt x="1057" y="0"/>
                  </a:cubicBezTo>
                  <a:cubicBezTo>
                    <a:pt x="472" y="0"/>
                    <a:pt x="0" y="480"/>
                    <a:pt x="0" y="1065"/>
                  </a:cubicBezTo>
                  <a:cubicBezTo>
                    <a:pt x="0" y="1709"/>
                    <a:pt x="529" y="2137"/>
                    <a:pt x="1077" y="2137"/>
                  </a:cubicBezTo>
                  <a:cubicBezTo>
                    <a:pt x="1339" y="2137"/>
                    <a:pt x="1606" y="2039"/>
                    <a:pt x="1821" y="1821"/>
                  </a:cubicBezTo>
                  <a:cubicBezTo>
                    <a:pt x="2493" y="1149"/>
                    <a:pt x="2019" y="0"/>
                    <a:pt x="1067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55" name="Google Shape;4005;p68">
              <a:extLst>
                <a:ext uri="{FF2B5EF4-FFF2-40B4-BE49-F238E27FC236}">
                  <a16:creationId xmlns:a16="http://schemas.microsoft.com/office/drawing/2014/main" id="{D4A96D3E-CCB5-45F9-98A0-AC760B0BCCD3}"/>
                </a:ext>
              </a:extLst>
            </p:cNvPr>
            <p:cNvSpPr/>
            <p:nvPr/>
          </p:nvSpPr>
          <p:spPr>
            <a:xfrm>
              <a:off x="5799275" y="2333125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57" y="1"/>
                  </a:moveTo>
                  <a:cubicBezTo>
                    <a:pt x="472" y="9"/>
                    <a:pt x="0" y="480"/>
                    <a:pt x="0" y="1066"/>
                  </a:cubicBezTo>
                  <a:cubicBezTo>
                    <a:pt x="0" y="1709"/>
                    <a:pt x="525" y="2137"/>
                    <a:pt x="1071" y="2137"/>
                  </a:cubicBezTo>
                  <a:cubicBezTo>
                    <a:pt x="1332" y="2137"/>
                    <a:pt x="1597" y="2040"/>
                    <a:pt x="1813" y="1822"/>
                  </a:cubicBezTo>
                  <a:cubicBezTo>
                    <a:pt x="2488" y="1147"/>
                    <a:pt x="2008" y="1"/>
                    <a:pt x="1057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56" name="Google Shape;4006;p68">
              <a:extLst>
                <a:ext uri="{FF2B5EF4-FFF2-40B4-BE49-F238E27FC236}">
                  <a16:creationId xmlns:a16="http://schemas.microsoft.com/office/drawing/2014/main" id="{B1F52693-BA59-4C3C-848C-8B309A48D973}"/>
                </a:ext>
              </a:extLst>
            </p:cNvPr>
            <p:cNvSpPr/>
            <p:nvPr/>
          </p:nvSpPr>
          <p:spPr>
            <a:xfrm>
              <a:off x="5799050" y="2637775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66" y="1"/>
                  </a:moveTo>
                  <a:cubicBezTo>
                    <a:pt x="481" y="9"/>
                    <a:pt x="1" y="480"/>
                    <a:pt x="1" y="1074"/>
                  </a:cubicBezTo>
                  <a:cubicBezTo>
                    <a:pt x="1" y="1712"/>
                    <a:pt x="525" y="2137"/>
                    <a:pt x="1074" y="2137"/>
                  </a:cubicBezTo>
                  <a:cubicBezTo>
                    <a:pt x="1336" y="2137"/>
                    <a:pt x="1604" y="2040"/>
                    <a:pt x="1822" y="1822"/>
                  </a:cubicBezTo>
                  <a:cubicBezTo>
                    <a:pt x="2497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57" name="Google Shape;4007;p68">
              <a:extLst>
                <a:ext uri="{FF2B5EF4-FFF2-40B4-BE49-F238E27FC236}">
                  <a16:creationId xmlns:a16="http://schemas.microsoft.com/office/drawing/2014/main" id="{1A260DBE-BA99-4AC9-9737-4BF636D7EBB1}"/>
                </a:ext>
              </a:extLst>
            </p:cNvPr>
            <p:cNvSpPr/>
            <p:nvPr/>
          </p:nvSpPr>
          <p:spPr>
            <a:xfrm>
              <a:off x="5799275" y="2561575"/>
              <a:ext cx="62200" cy="53425"/>
            </a:xfrm>
            <a:custGeom>
              <a:avLst/>
              <a:gdLst/>
              <a:ahLst/>
              <a:cxnLst/>
              <a:rect l="l" t="t" r="r" b="b"/>
              <a:pathLst>
                <a:path w="2488" h="2137" extrusionOk="0">
                  <a:moveTo>
                    <a:pt x="1057" y="0"/>
                  </a:moveTo>
                  <a:cubicBezTo>
                    <a:pt x="472" y="8"/>
                    <a:pt x="0" y="480"/>
                    <a:pt x="0" y="1073"/>
                  </a:cubicBezTo>
                  <a:cubicBezTo>
                    <a:pt x="0" y="1711"/>
                    <a:pt x="524" y="2137"/>
                    <a:pt x="1070" y="2137"/>
                  </a:cubicBezTo>
                  <a:cubicBezTo>
                    <a:pt x="1331" y="2137"/>
                    <a:pt x="1597" y="2039"/>
                    <a:pt x="1813" y="1821"/>
                  </a:cubicBezTo>
                  <a:cubicBezTo>
                    <a:pt x="2488" y="1146"/>
                    <a:pt x="2008" y="0"/>
                    <a:pt x="1057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58" name="Google Shape;4008;p68">
              <a:extLst>
                <a:ext uri="{FF2B5EF4-FFF2-40B4-BE49-F238E27FC236}">
                  <a16:creationId xmlns:a16="http://schemas.microsoft.com/office/drawing/2014/main" id="{9CCF16B9-57D9-4DF4-BCA8-2006EFCAF33A}"/>
                </a:ext>
              </a:extLst>
            </p:cNvPr>
            <p:cNvSpPr/>
            <p:nvPr/>
          </p:nvSpPr>
          <p:spPr>
            <a:xfrm>
              <a:off x="5799050" y="2485550"/>
              <a:ext cx="62425" cy="53300"/>
            </a:xfrm>
            <a:custGeom>
              <a:avLst/>
              <a:gdLst/>
              <a:ahLst/>
              <a:cxnLst/>
              <a:rect l="l" t="t" r="r" b="b"/>
              <a:pathLst>
                <a:path w="2497" h="2132" extrusionOk="0">
                  <a:moveTo>
                    <a:pt x="1066" y="1"/>
                  </a:moveTo>
                  <a:cubicBezTo>
                    <a:pt x="481" y="1"/>
                    <a:pt x="1" y="472"/>
                    <a:pt x="1" y="1066"/>
                  </a:cubicBezTo>
                  <a:cubicBezTo>
                    <a:pt x="1" y="1708"/>
                    <a:pt x="523" y="2131"/>
                    <a:pt x="1070" y="2131"/>
                  </a:cubicBezTo>
                  <a:cubicBezTo>
                    <a:pt x="1333" y="2131"/>
                    <a:pt x="1603" y="2033"/>
                    <a:pt x="1822" y="1814"/>
                  </a:cubicBezTo>
                  <a:cubicBezTo>
                    <a:pt x="2497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59" name="Google Shape;4009;p68">
              <a:extLst>
                <a:ext uri="{FF2B5EF4-FFF2-40B4-BE49-F238E27FC236}">
                  <a16:creationId xmlns:a16="http://schemas.microsoft.com/office/drawing/2014/main" id="{10FC5C07-BE9D-4334-9B8A-2EA4089DF29A}"/>
                </a:ext>
              </a:extLst>
            </p:cNvPr>
            <p:cNvSpPr/>
            <p:nvPr/>
          </p:nvSpPr>
          <p:spPr>
            <a:xfrm>
              <a:off x="5799275" y="2409350"/>
              <a:ext cx="62150" cy="53275"/>
            </a:xfrm>
            <a:custGeom>
              <a:avLst/>
              <a:gdLst/>
              <a:ahLst/>
              <a:cxnLst/>
              <a:rect l="l" t="t" r="r" b="b"/>
              <a:pathLst>
                <a:path w="2486" h="2131" extrusionOk="0">
                  <a:moveTo>
                    <a:pt x="1067" y="0"/>
                  </a:moveTo>
                  <a:cubicBezTo>
                    <a:pt x="1064" y="0"/>
                    <a:pt x="1060" y="0"/>
                    <a:pt x="1057" y="0"/>
                  </a:cubicBezTo>
                  <a:cubicBezTo>
                    <a:pt x="472" y="0"/>
                    <a:pt x="0" y="480"/>
                    <a:pt x="0" y="1065"/>
                  </a:cubicBezTo>
                  <a:cubicBezTo>
                    <a:pt x="0" y="1707"/>
                    <a:pt x="522" y="2131"/>
                    <a:pt x="1069" y="2131"/>
                  </a:cubicBezTo>
                  <a:cubicBezTo>
                    <a:pt x="1333" y="2131"/>
                    <a:pt x="1602" y="2032"/>
                    <a:pt x="1821" y="1813"/>
                  </a:cubicBezTo>
                  <a:cubicBezTo>
                    <a:pt x="2485" y="1149"/>
                    <a:pt x="2011" y="0"/>
                    <a:pt x="1067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60" name="Google Shape;4010;p68">
              <a:extLst>
                <a:ext uri="{FF2B5EF4-FFF2-40B4-BE49-F238E27FC236}">
                  <a16:creationId xmlns:a16="http://schemas.microsoft.com/office/drawing/2014/main" id="{FCEA4E93-75E9-497C-B608-6B7D2ED884FC}"/>
                </a:ext>
              </a:extLst>
            </p:cNvPr>
            <p:cNvSpPr/>
            <p:nvPr/>
          </p:nvSpPr>
          <p:spPr>
            <a:xfrm>
              <a:off x="5723050" y="240935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5" y="0"/>
                  </a:moveTo>
                  <a:cubicBezTo>
                    <a:pt x="472" y="0"/>
                    <a:pt x="0" y="480"/>
                    <a:pt x="0" y="1065"/>
                  </a:cubicBezTo>
                  <a:cubicBezTo>
                    <a:pt x="0" y="1709"/>
                    <a:pt x="526" y="2133"/>
                    <a:pt x="1072" y="2133"/>
                  </a:cubicBezTo>
                  <a:cubicBezTo>
                    <a:pt x="1333" y="2133"/>
                    <a:pt x="1598" y="2036"/>
                    <a:pt x="1813" y="1821"/>
                  </a:cubicBezTo>
                  <a:cubicBezTo>
                    <a:pt x="2488" y="1146"/>
                    <a:pt x="2008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61" name="Google Shape;4011;p68">
              <a:extLst>
                <a:ext uri="{FF2B5EF4-FFF2-40B4-BE49-F238E27FC236}">
                  <a16:creationId xmlns:a16="http://schemas.microsoft.com/office/drawing/2014/main" id="{7EEADD84-49A6-4A20-892C-A7606D7902F1}"/>
                </a:ext>
              </a:extLst>
            </p:cNvPr>
            <p:cNvSpPr/>
            <p:nvPr/>
          </p:nvSpPr>
          <p:spPr>
            <a:xfrm>
              <a:off x="5646825" y="240935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0"/>
                  </a:moveTo>
                  <a:cubicBezTo>
                    <a:pt x="472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6"/>
                    <a:pt x="1814" y="1821"/>
                  </a:cubicBezTo>
                  <a:cubicBezTo>
                    <a:pt x="2489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62" name="Google Shape;4012;p68">
              <a:extLst>
                <a:ext uri="{FF2B5EF4-FFF2-40B4-BE49-F238E27FC236}">
                  <a16:creationId xmlns:a16="http://schemas.microsoft.com/office/drawing/2014/main" id="{1CA4EBF5-DA92-4437-90F1-3DF69FEAA8CF}"/>
                </a:ext>
              </a:extLst>
            </p:cNvPr>
            <p:cNvSpPr/>
            <p:nvPr/>
          </p:nvSpPr>
          <p:spPr>
            <a:xfrm>
              <a:off x="5570625" y="2409350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0"/>
                  </a:moveTo>
                  <a:cubicBezTo>
                    <a:pt x="472" y="0"/>
                    <a:pt x="0" y="480"/>
                    <a:pt x="0" y="1065"/>
                  </a:cubicBezTo>
                  <a:cubicBezTo>
                    <a:pt x="0" y="1709"/>
                    <a:pt x="526" y="2133"/>
                    <a:pt x="1072" y="2133"/>
                  </a:cubicBezTo>
                  <a:cubicBezTo>
                    <a:pt x="1333" y="2133"/>
                    <a:pt x="1598" y="2036"/>
                    <a:pt x="1813" y="1821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63" name="Google Shape;4013;p68">
              <a:extLst>
                <a:ext uri="{FF2B5EF4-FFF2-40B4-BE49-F238E27FC236}">
                  <a16:creationId xmlns:a16="http://schemas.microsoft.com/office/drawing/2014/main" id="{600C61C1-EDAD-48DE-AFB6-F79BF567121C}"/>
                </a:ext>
              </a:extLst>
            </p:cNvPr>
            <p:cNvSpPr/>
            <p:nvPr/>
          </p:nvSpPr>
          <p:spPr>
            <a:xfrm>
              <a:off x="5494400" y="240935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0"/>
                  </a:moveTo>
                  <a:cubicBezTo>
                    <a:pt x="480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7" y="2133"/>
                    <a:pt x="1604" y="2036"/>
                    <a:pt x="1822" y="1821"/>
                  </a:cubicBezTo>
                  <a:cubicBezTo>
                    <a:pt x="2488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64" name="Google Shape;4014;p68">
              <a:extLst>
                <a:ext uri="{FF2B5EF4-FFF2-40B4-BE49-F238E27FC236}">
                  <a16:creationId xmlns:a16="http://schemas.microsoft.com/office/drawing/2014/main" id="{88376933-A72E-4511-ABF7-1E0752C6FE1A}"/>
                </a:ext>
              </a:extLst>
            </p:cNvPr>
            <p:cNvSpPr/>
            <p:nvPr/>
          </p:nvSpPr>
          <p:spPr>
            <a:xfrm>
              <a:off x="5418200" y="2409350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96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65" name="Google Shape;4015;p68">
              <a:extLst>
                <a:ext uri="{FF2B5EF4-FFF2-40B4-BE49-F238E27FC236}">
                  <a16:creationId xmlns:a16="http://schemas.microsoft.com/office/drawing/2014/main" id="{172EE6D2-857B-4C56-9DC1-E3EBE89CF096}"/>
                </a:ext>
              </a:extLst>
            </p:cNvPr>
            <p:cNvSpPr/>
            <p:nvPr/>
          </p:nvSpPr>
          <p:spPr>
            <a:xfrm>
              <a:off x="5341975" y="2409350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74" y="0"/>
                  </a:moveTo>
                  <a:cubicBezTo>
                    <a:pt x="480" y="0"/>
                    <a:pt x="9" y="480"/>
                    <a:pt x="1" y="1065"/>
                  </a:cubicBezTo>
                  <a:cubicBezTo>
                    <a:pt x="1" y="1709"/>
                    <a:pt x="530" y="2133"/>
                    <a:pt x="1078" y="2133"/>
                  </a:cubicBezTo>
                  <a:cubicBezTo>
                    <a:pt x="1340" y="2133"/>
                    <a:pt x="1606" y="2036"/>
                    <a:pt x="1822" y="1821"/>
                  </a:cubicBezTo>
                  <a:cubicBezTo>
                    <a:pt x="2497" y="1146"/>
                    <a:pt x="2017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66" name="Google Shape;4016;p68">
              <a:extLst>
                <a:ext uri="{FF2B5EF4-FFF2-40B4-BE49-F238E27FC236}">
                  <a16:creationId xmlns:a16="http://schemas.microsoft.com/office/drawing/2014/main" id="{19647226-A3C5-4707-9649-5BEFDDB1BE04}"/>
                </a:ext>
              </a:extLst>
            </p:cNvPr>
            <p:cNvSpPr/>
            <p:nvPr/>
          </p:nvSpPr>
          <p:spPr>
            <a:xfrm>
              <a:off x="6027500" y="3399500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73" y="1"/>
                  </a:moveTo>
                  <a:cubicBezTo>
                    <a:pt x="480" y="1"/>
                    <a:pt x="9" y="480"/>
                    <a:pt x="0" y="1066"/>
                  </a:cubicBezTo>
                  <a:cubicBezTo>
                    <a:pt x="0" y="1709"/>
                    <a:pt x="529" y="2134"/>
                    <a:pt x="1078" y="2134"/>
                  </a:cubicBezTo>
                  <a:cubicBezTo>
                    <a:pt x="1340" y="2134"/>
                    <a:pt x="1606" y="2037"/>
                    <a:pt x="1821" y="1822"/>
                  </a:cubicBezTo>
                  <a:cubicBezTo>
                    <a:pt x="2496" y="1147"/>
                    <a:pt x="2016" y="1"/>
                    <a:pt x="1073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67" name="Google Shape;4017;p68">
              <a:extLst>
                <a:ext uri="{FF2B5EF4-FFF2-40B4-BE49-F238E27FC236}">
                  <a16:creationId xmlns:a16="http://schemas.microsoft.com/office/drawing/2014/main" id="{5D9DDB58-EF8E-4D12-9ABF-1B7033299ABE}"/>
                </a:ext>
              </a:extLst>
            </p:cNvPr>
            <p:cNvSpPr/>
            <p:nvPr/>
          </p:nvSpPr>
          <p:spPr>
            <a:xfrm>
              <a:off x="6027500" y="3323300"/>
              <a:ext cx="62425" cy="53425"/>
            </a:xfrm>
            <a:custGeom>
              <a:avLst/>
              <a:gdLst/>
              <a:ahLst/>
              <a:cxnLst/>
              <a:rect l="l" t="t" r="r" b="b"/>
              <a:pathLst>
                <a:path w="2497" h="2137" extrusionOk="0">
                  <a:moveTo>
                    <a:pt x="1073" y="0"/>
                  </a:moveTo>
                  <a:cubicBezTo>
                    <a:pt x="480" y="0"/>
                    <a:pt x="9" y="480"/>
                    <a:pt x="0" y="1065"/>
                  </a:cubicBezTo>
                  <a:cubicBezTo>
                    <a:pt x="0" y="1709"/>
                    <a:pt x="529" y="2137"/>
                    <a:pt x="1078" y="2137"/>
                  </a:cubicBezTo>
                  <a:cubicBezTo>
                    <a:pt x="1340" y="2137"/>
                    <a:pt x="1606" y="2039"/>
                    <a:pt x="1821" y="1821"/>
                  </a:cubicBezTo>
                  <a:cubicBezTo>
                    <a:pt x="2496" y="1154"/>
                    <a:pt x="2016" y="0"/>
                    <a:pt x="1073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68" name="Google Shape;4018;p68">
              <a:extLst>
                <a:ext uri="{FF2B5EF4-FFF2-40B4-BE49-F238E27FC236}">
                  <a16:creationId xmlns:a16="http://schemas.microsoft.com/office/drawing/2014/main" id="{569ABDA5-62F2-4B7F-B9E9-155E8C5DD84C}"/>
                </a:ext>
              </a:extLst>
            </p:cNvPr>
            <p:cNvSpPr/>
            <p:nvPr/>
          </p:nvSpPr>
          <p:spPr>
            <a:xfrm>
              <a:off x="6103700" y="3171075"/>
              <a:ext cx="62425" cy="53275"/>
            </a:xfrm>
            <a:custGeom>
              <a:avLst/>
              <a:gdLst/>
              <a:ahLst/>
              <a:cxnLst/>
              <a:rect l="l" t="t" r="r" b="b"/>
              <a:pathLst>
                <a:path w="2497" h="2131" extrusionOk="0">
                  <a:moveTo>
                    <a:pt x="1066" y="0"/>
                  </a:moveTo>
                  <a:cubicBezTo>
                    <a:pt x="481" y="0"/>
                    <a:pt x="9" y="472"/>
                    <a:pt x="1" y="1065"/>
                  </a:cubicBezTo>
                  <a:cubicBezTo>
                    <a:pt x="1" y="1707"/>
                    <a:pt x="523" y="2131"/>
                    <a:pt x="1070" y="2131"/>
                  </a:cubicBezTo>
                  <a:cubicBezTo>
                    <a:pt x="1333" y="2131"/>
                    <a:pt x="1603" y="2032"/>
                    <a:pt x="1822" y="1813"/>
                  </a:cubicBezTo>
                  <a:cubicBezTo>
                    <a:pt x="2497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69" name="Google Shape;4019;p68">
              <a:extLst>
                <a:ext uri="{FF2B5EF4-FFF2-40B4-BE49-F238E27FC236}">
                  <a16:creationId xmlns:a16="http://schemas.microsoft.com/office/drawing/2014/main" id="{6A807157-00C6-451D-9B40-60A2D5FB5CBC}"/>
                </a:ext>
              </a:extLst>
            </p:cNvPr>
            <p:cNvSpPr/>
            <p:nvPr/>
          </p:nvSpPr>
          <p:spPr>
            <a:xfrm>
              <a:off x="6103700" y="3094850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66" y="1"/>
                  </a:moveTo>
                  <a:cubicBezTo>
                    <a:pt x="481" y="1"/>
                    <a:pt x="1" y="480"/>
                    <a:pt x="1" y="1066"/>
                  </a:cubicBezTo>
                  <a:cubicBezTo>
                    <a:pt x="1" y="1709"/>
                    <a:pt x="526" y="2134"/>
                    <a:pt x="1075" y="2134"/>
                  </a:cubicBezTo>
                  <a:cubicBezTo>
                    <a:pt x="1337" y="2134"/>
                    <a:pt x="1604" y="2037"/>
                    <a:pt x="1822" y="1822"/>
                  </a:cubicBezTo>
                  <a:cubicBezTo>
                    <a:pt x="2497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70" name="Google Shape;4020;p68">
              <a:extLst>
                <a:ext uri="{FF2B5EF4-FFF2-40B4-BE49-F238E27FC236}">
                  <a16:creationId xmlns:a16="http://schemas.microsoft.com/office/drawing/2014/main" id="{50251D19-C45A-4289-8124-C467FDBE4CD5}"/>
                </a:ext>
              </a:extLst>
            </p:cNvPr>
            <p:cNvSpPr/>
            <p:nvPr/>
          </p:nvSpPr>
          <p:spPr>
            <a:xfrm>
              <a:off x="5951475" y="309485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72" y="1"/>
                    <a:pt x="1" y="480"/>
                    <a:pt x="1" y="1066"/>
                  </a:cubicBezTo>
                  <a:cubicBezTo>
                    <a:pt x="1" y="1709"/>
                    <a:pt x="526" y="2134"/>
                    <a:pt x="1072" y="2134"/>
                  </a:cubicBezTo>
                  <a:cubicBezTo>
                    <a:pt x="1333" y="2134"/>
                    <a:pt x="1598" y="2037"/>
                    <a:pt x="1814" y="1822"/>
                  </a:cubicBezTo>
                  <a:cubicBezTo>
                    <a:pt x="2489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71" name="Google Shape;4021;p68">
              <a:extLst>
                <a:ext uri="{FF2B5EF4-FFF2-40B4-BE49-F238E27FC236}">
                  <a16:creationId xmlns:a16="http://schemas.microsoft.com/office/drawing/2014/main" id="{BE4795B4-1AD0-416D-B778-ED64AE8B3289}"/>
                </a:ext>
              </a:extLst>
            </p:cNvPr>
            <p:cNvSpPr/>
            <p:nvPr/>
          </p:nvSpPr>
          <p:spPr>
            <a:xfrm>
              <a:off x="5951475" y="2942425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72" y="9"/>
                    <a:pt x="1" y="480"/>
                    <a:pt x="1" y="1066"/>
                  </a:cubicBezTo>
                  <a:cubicBezTo>
                    <a:pt x="1" y="1709"/>
                    <a:pt x="526" y="2137"/>
                    <a:pt x="1072" y="2137"/>
                  </a:cubicBezTo>
                  <a:cubicBezTo>
                    <a:pt x="1333" y="2137"/>
                    <a:pt x="1598" y="2040"/>
                    <a:pt x="1814" y="1822"/>
                  </a:cubicBezTo>
                  <a:cubicBezTo>
                    <a:pt x="2489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72" name="Google Shape;4022;p68">
              <a:extLst>
                <a:ext uri="{FF2B5EF4-FFF2-40B4-BE49-F238E27FC236}">
                  <a16:creationId xmlns:a16="http://schemas.microsoft.com/office/drawing/2014/main" id="{69148FF6-2DA1-4116-ABDE-E5E3C64C3D89}"/>
                </a:ext>
              </a:extLst>
            </p:cNvPr>
            <p:cNvSpPr/>
            <p:nvPr/>
          </p:nvSpPr>
          <p:spPr>
            <a:xfrm>
              <a:off x="5875275" y="339950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6"/>
                  </a:cubicBezTo>
                  <a:cubicBezTo>
                    <a:pt x="0" y="1709"/>
                    <a:pt x="526" y="2134"/>
                    <a:pt x="1074" y="2134"/>
                  </a:cubicBezTo>
                  <a:cubicBezTo>
                    <a:pt x="1336" y="2134"/>
                    <a:pt x="1603" y="2037"/>
                    <a:pt x="1821" y="1822"/>
                  </a:cubicBezTo>
                  <a:cubicBezTo>
                    <a:pt x="2488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73" name="Google Shape;4023;p68">
              <a:extLst>
                <a:ext uri="{FF2B5EF4-FFF2-40B4-BE49-F238E27FC236}">
                  <a16:creationId xmlns:a16="http://schemas.microsoft.com/office/drawing/2014/main" id="{4678D26D-8770-426A-A9E8-F4793FA27DEE}"/>
                </a:ext>
              </a:extLst>
            </p:cNvPr>
            <p:cNvSpPr/>
            <p:nvPr/>
          </p:nvSpPr>
          <p:spPr>
            <a:xfrm>
              <a:off x="5875275" y="3323300"/>
              <a:ext cx="62225" cy="53425"/>
            </a:xfrm>
            <a:custGeom>
              <a:avLst/>
              <a:gdLst/>
              <a:ahLst/>
              <a:cxnLst/>
              <a:rect l="l" t="t" r="r" b="b"/>
              <a:pathLst>
                <a:path w="2489" h="2137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6" y="2137"/>
                    <a:pt x="1074" y="2137"/>
                  </a:cubicBezTo>
                  <a:cubicBezTo>
                    <a:pt x="1336" y="2137"/>
                    <a:pt x="1603" y="2039"/>
                    <a:pt x="1821" y="1821"/>
                  </a:cubicBezTo>
                  <a:cubicBezTo>
                    <a:pt x="2488" y="1154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74" name="Google Shape;4024;p68">
              <a:extLst>
                <a:ext uri="{FF2B5EF4-FFF2-40B4-BE49-F238E27FC236}">
                  <a16:creationId xmlns:a16="http://schemas.microsoft.com/office/drawing/2014/main" id="{7666EA88-3422-428A-BE2A-6DC40E7C3FBC}"/>
                </a:ext>
              </a:extLst>
            </p:cNvPr>
            <p:cNvSpPr/>
            <p:nvPr/>
          </p:nvSpPr>
          <p:spPr>
            <a:xfrm>
              <a:off x="5875275" y="3247075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5" y="1"/>
                  </a:moveTo>
                  <a:cubicBezTo>
                    <a:pt x="480" y="9"/>
                    <a:pt x="0" y="480"/>
                    <a:pt x="0" y="1074"/>
                  </a:cubicBezTo>
                  <a:cubicBezTo>
                    <a:pt x="0" y="1712"/>
                    <a:pt x="525" y="2137"/>
                    <a:pt x="1073" y="2137"/>
                  </a:cubicBezTo>
                  <a:cubicBezTo>
                    <a:pt x="1335" y="2137"/>
                    <a:pt x="1603" y="2040"/>
                    <a:pt x="1821" y="1822"/>
                  </a:cubicBezTo>
                  <a:cubicBezTo>
                    <a:pt x="2488" y="1155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75" name="Google Shape;4025;p68">
              <a:extLst>
                <a:ext uri="{FF2B5EF4-FFF2-40B4-BE49-F238E27FC236}">
                  <a16:creationId xmlns:a16="http://schemas.microsoft.com/office/drawing/2014/main" id="{34050202-6E0A-498B-979B-F91EFB8A1A16}"/>
                </a:ext>
              </a:extLst>
            </p:cNvPr>
            <p:cNvSpPr/>
            <p:nvPr/>
          </p:nvSpPr>
          <p:spPr>
            <a:xfrm>
              <a:off x="5799125" y="3399500"/>
              <a:ext cx="62350" cy="53450"/>
            </a:xfrm>
            <a:custGeom>
              <a:avLst/>
              <a:gdLst/>
              <a:ahLst/>
              <a:cxnLst/>
              <a:rect l="l" t="t" r="r" b="b"/>
              <a:pathLst>
                <a:path w="2494" h="2138" extrusionOk="0">
                  <a:moveTo>
                    <a:pt x="1063" y="1"/>
                  </a:moveTo>
                  <a:cubicBezTo>
                    <a:pt x="478" y="1"/>
                    <a:pt x="6" y="480"/>
                    <a:pt x="6" y="1066"/>
                  </a:cubicBezTo>
                  <a:cubicBezTo>
                    <a:pt x="1" y="1709"/>
                    <a:pt x="528" y="2137"/>
                    <a:pt x="1076" y="2137"/>
                  </a:cubicBezTo>
                  <a:cubicBezTo>
                    <a:pt x="1337" y="2137"/>
                    <a:pt x="1603" y="2040"/>
                    <a:pt x="1819" y="1822"/>
                  </a:cubicBezTo>
                  <a:cubicBezTo>
                    <a:pt x="2494" y="1147"/>
                    <a:pt x="2014" y="1"/>
                    <a:pt x="1063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76" name="Google Shape;4026;p68">
              <a:extLst>
                <a:ext uri="{FF2B5EF4-FFF2-40B4-BE49-F238E27FC236}">
                  <a16:creationId xmlns:a16="http://schemas.microsoft.com/office/drawing/2014/main" id="{4A10A484-0C82-48CD-8F26-E23E76C12142}"/>
                </a:ext>
              </a:extLst>
            </p:cNvPr>
            <p:cNvSpPr/>
            <p:nvPr/>
          </p:nvSpPr>
          <p:spPr>
            <a:xfrm>
              <a:off x="5799125" y="3323300"/>
              <a:ext cx="62350" cy="53425"/>
            </a:xfrm>
            <a:custGeom>
              <a:avLst/>
              <a:gdLst/>
              <a:ahLst/>
              <a:cxnLst/>
              <a:rect l="l" t="t" r="r" b="b"/>
              <a:pathLst>
                <a:path w="2494" h="2137" extrusionOk="0">
                  <a:moveTo>
                    <a:pt x="1063" y="0"/>
                  </a:moveTo>
                  <a:cubicBezTo>
                    <a:pt x="478" y="8"/>
                    <a:pt x="6" y="480"/>
                    <a:pt x="6" y="1065"/>
                  </a:cubicBezTo>
                  <a:cubicBezTo>
                    <a:pt x="1" y="1709"/>
                    <a:pt x="528" y="2137"/>
                    <a:pt x="1076" y="2137"/>
                  </a:cubicBezTo>
                  <a:cubicBezTo>
                    <a:pt x="1337" y="2137"/>
                    <a:pt x="1603" y="2039"/>
                    <a:pt x="1819" y="1821"/>
                  </a:cubicBezTo>
                  <a:cubicBezTo>
                    <a:pt x="2494" y="1146"/>
                    <a:pt x="2014" y="0"/>
                    <a:pt x="1063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77" name="Google Shape;4027;p68">
              <a:extLst>
                <a:ext uri="{FF2B5EF4-FFF2-40B4-BE49-F238E27FC236}">
                  <a16:creationId xmlns:a16="http://schemas.microsoft.com/office/drawing/2014/main" id="{CDDF905F-53E5-486C-8476-57B92A954FE8}"/>
                </a:ext>
              </a:extLst>
            </p:cNvPr>
            <p:cNvSpPr/>
            <p:nvPr/>
          </p:nvSpPr>
          <p:spPr>
            <a:xfrm>
              <a:off x="6027500" y="3551925"/>
              <a:ext cx="62425" cy="53250"/>
            </a:xfrm>
            <a:custGeom>
              <a:avLst/>
              <a:gdLst/>
              <a:ahLst/>
              <a:cxnLst/>
              <a:rect l="l" t="t" r="r" b="b"/>
              <a:pathLst>
                <a:path w="2497" h="2130" extrusionOk="0">
                  <a:moveTo>
                    <a:pt x="1073" y="1"/>
                  </a:moveTo>
                  <a:cubicBezTo>
                    <a:pt x="480" y="1"/>
                    <a:pt x="9" y="472"/>
                    <a:pt x="0" y="1066"/>
                  </a:cubicBezTo>
                  <a:cubicBezTo>
                    <a:pt x="0" y="1704"/>
                    <a:pt x="529" y="2129"/>
                    <a:pt x="1077" y="2129"/>
                  </a:cubicBezTo>
                  <a:cubicBezTo>
                    <a:pt x="1339" y="2129"/>
                    <a:pt x="1606" y="2032"/>
                    <a:pt x="1821" y="1814"/>
                  </a:cubicBezTo>
                  <a:cubicBezTo>
                    <a:pt x="2496" y="1147"/>
                    <a:pt x="2016" y="1"/>
                    <a:pt x="1073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78" name="Google Shape;4028;p68">
              <a:extLst>
                <a:ext uri="{FF2B5EF4-FFF2-40B4-BE49-F238E27FC236}">
                  <a16:creationId xmlns:a16="http://schemas.microsoft.com/office/drawing/2014/main" id="{3446DB7E-B9C1-4D3D-B529-3B4E8D2BF4ED}"/>
                </a:ext>
              </a:extLst>
            </p:cNvPr>
            <p:cNvSpPr/>
            <p:nvPr/>
          </p:nvSpPr>
          <p:spPr>
            <a:xfrm>
              <a:off x="5951475" y="3551925"/>
              <a:ext cx="62225" cy="53250"/>
            </a:xfrm>
            <a:custGeom>
              <a:avLst/>
              <a:gdLst/>
              <a:ahLst/>
              <a:cxnLst/>
              <a:rect l="l" t="t" r="r" b="b"/>
              <a:pathLst>
                <a:path w="2489" h="2130" extrusionOk="0">
                  <a:moveTo>
                    <a:pt x="1066" y="1"/>
                  </a:moveTo>
                  <a:cubicBezTo>
                    <a:pt x="472" y="1"/>
                    <a:pt x="1" y="472"/>
                    <a:pt x="1" y="1066"/>
                  </a:cubicBezTo>
                  <a:cubicBezTo>
                    <a:pt x="1" y="1704"/>
                    <a:pt x="525" y="2129"/>
                    <a:pt x="1071" y="2129"/>
                  </a:cubicBezTo>
                  <a:cubicBezTo>
                    <a:pt x="1332" y="2129"/>
                    <a:pt x="1598" y="2032"/>
                    <a:pt x="1814" y="1814"/>
                  </a:cubicBezTo>
                  <a:cubicBezTo>
                    <a:pt x="2489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79" name="Google Shape;4029;p68">
              <a:extLst>
                <a:ext uri="{FF2B5EF4-FFF2-40B4-BE49-F238E27FC236}">
                  <a16:creationId xmlns:a16="http://schemas.microsoft.com/office/drawing/2014/main" id="{83D7943C-7E55-4815-A8CC-3BDAE214A4F4}"/>
                </a:ext>
              </a:extLst>
            </p:cNvPr>
            <p:cNvSpPr/>
            <p:nvPr/>
          </p:nvSpPr>
          <p:spPr>
            <a:xfrm>
              <a:off x="5875275" y="3551925"/>
              <a:ext cx="62225" cy="53250"/>
            </a:xfrm>
            <a:custGeom>
              <a:avLst/>
              <a:gdLst/>
              <a:ahLst/>
              <a:cxnLst/>
              <a:rect l="l" t="t" r="r" b="b"/>
              <a:pathLst>
                <a:path w="2489" h="2130" extrusionOk="0">
                  <a:moveTo>
                    <a:pt x="1065" y="1"/>
                  </a:moveTo>
                  <a:cubicBezTo>
                    <a:pt x="480" y="1"/>
                    <a:pt x="0" y="472"/>
                    <a:pt x="0" y="1066"/>
                  </a:cubicBezTo>
                  <a:cubicBezTo>
                    <a:pt x="0" y="1704"/>
                    <a:pt x="525" y="2129"/>
                    <a:pt x="1073" y="2129"/>
                  </a:cubicBezTo>
                  <a:cubicBezTo>
                    <a:pt x="1335" y="2129"/>
                    <a:pt x="1603" y="2032"/>
                    <a:pt x="1821" y="1814"/>
                  </a:cubicBezTo>
                  <a:cubicBezTo>
                    <a:pt x="2488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80" name="Google Shape;4030;p68">
              <a:extLst>
                <a:ext uri="{FF2B5EF4-FFF2-40B4-BE49-F238E27FC236}">
                  <a16:creationId xmlns:a16="http://schemas.microsoft.com/office/drawing/2014/main" id="{AA635CF6-6E62-45AE-9053-631AB3C91095}"/>
                </a:ext>
              </a:extLst>
            </p:cNvPr>
            <p:cNvSpPr/>
            <p:nvPr/>
          </p:nvSpPr>
          <p:spPr>
            <a:xfrm>
              <a:off x="5799050" y="3551925"/>
              <a:ext cx="62375" cy="53300"/>
            </a:xfrm>
            <a:custGeom>
              <a:avLst/>
              <a:gdLst/>
              <a:ahLst/>
              <a:cxnLst/>
              <a:rect l="l" t="t" r="r" b="b"/>
              <a:pathLst>
                <a:path w="2495" h="2132" extrusionOk="0">
                  <a:moveTo>
                    <a:pt x="1076" y="1"/>
                  </a:moveTo>
                  <a:cubicBezTo>
                    <a:pt x="1073" y="1"/>
                    <a:pt x="1069" y="1"/>
                    <a:pt x="1066" y="1"/>
                  </a:cubicBezTo>
                  <a:cubicBezTo>
                    <a:pt x="481" y="1"/>
                    <a:pt x="1" y="480"/>
                    <a:pt x="9" y="1066"/>
                  </a:cubicBezTo>
                  <a:cubicBezTo>
                    <a:pt x="9" y="1708"/>
                    <a:pt x="531" y="2131"/>
                    <a:pt x="1078" y="2131"/>
                  </a:cubicBezTo>
                  <a:cubicBezTo>
                    <a:pt x="1342" y="2131"/>
                    <a:pt x="1611" y="2033"/>
                    <a:pt x="1830" y="1814"/>
                  </a:cubicBezTo>
                  <a:cubicBezTo>
                    <a:pt x="2494" y="1141"/>
                    <a:pt x="2020" y="1"/>
                    <a:pt x="107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81" name="Google Shape;4031;p68">
              <a:extLst>
                <a:ext uri="{FF2B5EF4-FFF2-40B4-BE49-F238E27FC236}">
                  <a16:creationId xmlns:a16="http://schemas.microsoft.com/office/drawing/2014/main" id="{1598B157-AC85-4032-8CC0-9C5AA22547F9}"/>
                </a:ext>
              </a:extLst>
            </p:cNvPr>
            <p:cNvSpPr/>
            <p:nvPr/>
          </p:nvSpPr>
          <p:spPr>
            <a:xfrm>
              <a:off x="5723050" y="3551925"/>
              <a:ext cx="62150" cy="53300"/>
            </a:xfrm>
            <a:custGeom>
              <a:avLst/>
              <a:gdLst/>
              <a:ahLst/>
              <a:cxnLst/>
              <a:rect l="l" t="t" r="r" b="b"/>
              <a:pathLst>
                <a:path w="2486" h="2132" extrusionOk="0">
                  <a:moveTo>
                    <a:pt x="1075" y="1"/>
                  </a:moveTo>
                  <a:cubicBezTo>
                    <a:pt x="1072" y="1"/>
                    <a:pt x="1069" y="1"/>
                    <a:pt x="1065" y="1"/>
                  </a:cubicBezTo>
                  <a:cubicBezTo>
                    <a:pt x="472" y="1"/>
                    <a:pt x="0" y="480"/>
                    <a:pt x="0" y="1066"/>
                  </a:cubicBezTo>
                  <a:cubicBezTo>
                    <a:pt x="0" y="1708"/>
                    <a:pt x="523" y="2131"/>
                    <a:pt x="1070" y="2131"/>
                  </a:cubicBezTo>
                  <a:cubicBezTo>
                    <a:pt x="1333" y="2131"/>
                    <a:pt x="1602" y="2033"/>
                    <a:pt x="1821" y="1814"/>
                  </a:cubicBezTo>
                  <a:cubicBezTo>
                    <a:pt x="2486" y="1141"/>
                    <a:pt x="2012" y="1"/>
                    <a:pt x="107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82" name="Google Shape;4032;p68">
              <a:extLst>
                <a:ext uri="{FF2B5EF4-FFF2-40B4-BE49-F238E27FC236}">
                  <a16:creationId xmlns:a16="http://schemas.microsoft.com/office/drawing/2014/main" id="{55B829FD-A082-41A9-887C-025E1207462D}"/>
                </a:ext>
              </a:extLst>
            </p:cNvPr>
            <p:cNvSpPr/>
            <p:nvPr/>
          </p:nvSpPr>
          <p:spPr>
            <a:xfrm>
              <a:off x="5723050" y="347572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5" y="0"/>
                  </a:moveTo>
                  <a:cubicBezTo>
                    <a:pt x="472" y="0"/>
                    <a:pt x="0" y="480"/>
                    <a:pt x="0" y="1065"/>
                  </a:cubicBezTo>
                  <a:cubicBezTo>
                    <a:pt x="0" y="1709"/>
                    <a:pt x="526" y="2133"/>
                    <a:pt x="1072" y="2133"/>
                  </a:cubicBezTo>
                  <a:cubicBezTo>
                    <a:pt x="1333" y="2133"/>
                    <a:pt x="1598" y="2037"/>
                    <a:pt x="1813" y="1821"/>
                  </a:cubicBezTo>
                  <a:cubicBezTo>
                    <a:pt x="2488" y="1146"/>
                    <a:pt x="2008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83" name="Google Shape;4033;p68">
              <a:extLst>
                <a:ext uri="{FF2B5EF4-FFF2-40B4-BE49-F238E27FC236}">
                  <a16:creationId xmlns:a16="http://schemas.microsoft.com/office/drawing/2014/main" id="{C6C16F1C-C0A8-43B1-AB2B-4031201B3394}"/>
                </a:ext>
              </a:extLst>
            </p:cNvPr>
            <p:cNvSpPr/>
            <p:nvPr/>
          </p:nvSpPr>
          <p:spPr>
            <a:xfrm>
              <a:off x="5646825" y="347572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0"/>
                  </a:moveTo>
                  <a:cubicBezTo>
                    <a:pt x="472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7"/>
                    <a:pt x="1814" y="1821"/>
                  </a:cubicBezTo>
                  <a:cubicBezTo>
                    <a:pt x="2489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84" name="Google Shape;4034;p68">
              <a:extLst>
                <a:ext uri="{FF2B5EF4-FFF2-40B4-BE49-F238E27FC236}">
                  <a16:creationId xmlns:a16="http://schemas.microsoft.com/office/drawing/2014/main" id="{F87A49B6-1486-4138-9BEC-5EC76248E586}"/>
                </a:ext>
              </a:extLst>
            </p:cNvPr>
            <p:cNvSpPr/>
            <p:nvPr/>
          </p:nvSpPr>
          <p:spPr>
            <a:xfrm>
              <a:off x="5646700" y="3399500"/>
              <a:ext cx="62350" cy="53350"/>
            </a:xfrm>
            <a:custGeom>
              <a:avLst/>
              <a:gdLst/>
              <a:ahLst/>
              <a:cxnLst/>
              <a:rect l="l" t="t" r="r" b="b"/>
              <a:pathLst>
                <a:path w="2494" h="2134" extrusionOk="0">
                  <a:moveTo>
                    <a:pt x="1071" y="1"/>
                  </a:moveTo>
                  <a:cubicBezTo>
                    <a:pt x="477" y="1"/>
                    <a:pt x="6" y="480"/>
                    <a:pt x="6" y="1066"/>
                  </a:cubicBezTo>
                  <a:cubicBezTo>
                    <a:pt x="0" y="1709"/>
                    <a:pt x="528" y="2134"/>
                    <a:pt x="1076" y="2134"/>
                  </a:cubicBezTo>
                  <a:cubicBezTo>
                    <a:pt x="1337" y="2134"/>
                    <a:pt x="1603" y="2037"/>
                    <a:pt x="1819" y="1822"/>
                  </a:cubicBezTo>
                  <a:cubicBezTo>
                    <a:pt x="2494" y="1147"/>
                    <a:pt x="2022" y="1"/>
                    <a:pt x="1071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85" name="Google Shape;4035;p68">
              <a:extLst>
                <a:ext uri="{FF2B5EF4-FFF2-40B4-BE49-F238E27FC236}">
                  <a16:creationId xmlns:a16="http://schemas.microsoft.com/office/drawing/2014/main" id="{331B923A-6CDD-442E-B9FA-6B2F1E521571}"/>
                </a:ext>
              </a:extLst>
            </p:cNvPr>
            <p:cNvSpPr/>
            <p:nvPr/>
          </p:nvSpPr>
          <p:spPr>
            <a:xfrm>
              <a:off x="5570475" y="3399500"/>
              <a:ext cx="62350" cy="53350"/>
            </a:xfrm>
            <a:custGeom>
              <a:avLst/>
              <a:gdLst/>
              <a:ahLst/>
              <a:cxnLst/>
              <a:rect l="l" t="t" r="r" b="b"/>
              <a:pathLst>
                <a:path w="2494" h="2134" extrusionOk="0">
                  <a:moveTo>
                    <a:pt x="1071" y="1"/>
                  </a:moveTo>
                  <a:cubicBezTo>
                    <a:pt x="486" y="1"/>
                    <a:pt x="6" y="480"/>
                    <a:pt x="6" y="1066"/>
                  </a:cubicBezTo>
                  <a:cubicBezTo>
                    <a:pt x="1" y="1709"/>
                    <a:pt x="528" y="2134"/>
                    <a:pt x="1076" y="2134"/>
                  </a:cubicBezTo>
                  <a:cubicBezTo>
                    <a:pt x="1338" y="2134"/>
                    <a:pt x="1604" y="2037"/>
                    <a:pt x="1819" y="1822"/>
                  </a:cubicBezTo>
                  <a:cubicBezTo>
                    <a:pt x="2494" y="1155"/>
                    <a:pt x="2022" y="1"/>
                    <a:pt x="1071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86" name="Google Shape;4036;p68">
              <a:extLst>
                <a:ext uri="{FF2B5EF4-FFF2-40B4-BE49-F238E27FC236}">
                  <a16:creationId xmlns:a16="http://schemas.microsoft.com/office/drawing/2014/main" id="{8EA590C4-5FAA-4003-B3F1-E4375036CF2F}"/>
                </a:ext>
              </a:extLst>
            </p:cNvPr>
            <p:cNvSpPr/>
            <p:nvPr/>
          </p:nvSpPr>
          <p:spPr>
            <a:xfrm>
              <a:off x="5570475" y="3323300"/>
              <a:ext cx="62350" cy="53425"/>
            </a:xfrm>
            <a:custGeom>
              <a:avLst/>
              <a:gdLst/>
              <a:ahLst/>
              <a:cxnLst/>
              <a:rect l="l" t="t" r="r" b="b"/>
              <a:pathLst>
                <a:path w="2494" h="2137" extrusionOk="0">
                  <a:moveTo>
                    <a:pt x="1071" y="0"/>
                  </a:moveTo>
                  <a:cubicBezTo>
                    <a:pt x="486" y="0"/>
                    <a:pt x="6" y="480"/>
                    <a:pt x="6" y="1065"/>
                  </a:cubicBezTo>
                  <a:cubicBezTo>
                    <a:pt x="1" y="1709"/>
                    <a:pt x="524" y="2137"/>
                    <a:pt x="1072" y="2137"/>
                  </a:cubicBezTo>
                  <a:cubicBezTo>
                    <a:pt x="1334" y="2137"/>
                    <a:pt x="1601" y="2039"/>
                    <a:pt x="1819" y="1821"/>
                  </a:cubicBezTo>
                  <a:cubicBezTo>
                    <a:pt x="2494" y="1154"/>
                    <a:pt x="2022" y="0"/>
                    <a:pt x="1071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87" name="Google Shape;4037;p68">
              <a:extLst>
                <a:ext uri="{FF2B5EF4-FFF2-40B4-BE49-F238E27FC236}">
                  <a16:creationId xmlns:a16="http://schemas.microsoft.com/office/drawing/2014/main" id="{5936673C-7FF4-450D-8A88-59E4176DB78C}"/>
                </a:ext>
              </a:extLst>
            </p:cNvPr>
            <p:cNvSpPr/>
            <p:nvPr/>
          </p:nvSpPr>
          <p:spPr>
            <a:xfrm>
              <a:off x="5494275" y="3323300"/>
              <a:ext cx="62350" cy="53425"/>
            </a:xfrm>
            <a:custGeom>
              <a:avLst/>
              <a:gdLst/>
              <a:ahLst/>
              <a:cxnLst/>
              <a:rect l="l" t="t" r="r" b="b"/>
              <a:pathLst>
                <a:path w="2494" h="2137" extrusionOk="0">
                  <a:moveTo>
                    <a:pt x="1071" y="0"/>
                  </a:moveTo>
                  <a:cubicBezTo>
                    <a:pt x="485" y="0"/>
                    <a:pt x="6" y="480"/>
                    <a:pt x="6" y="1065"/>
                  </a:cubicBezTo>
                  <a:cubicBezTo>
                    <a:pt x="0" y="1709"/>
                    <a:pt x="524" y="2137"/>
                    <a:pt x="1072" y="2137"/>
                  </a:cubicBezTo>
                  <a:cubicBezTo>
                    <a:pt x="1333" y="2137"/>
                    <a:pt x="1601" y="2039"/>
                    <a:pt x="1819" y="1821"/>
                  </a:cubicBezTo>
                  <a:cubicBezTo>
                    <a:pt x="2493" y="1154"/>
                    <a:pt x="2022" y="8"/>
                    <a:pt x="1071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88" name="Google Shape;4038;p68">
              <a:extLst>
                <a:ext uri="{FF2B5EF4-FFF2-40B4-BE49-F238E27FC236}">
                  <a16:creationId xmlns:a16="http://schemas.microsoft.com/office/drawing/2014/main" id="{AA62730D-2F8D-48D5-93D2-19ED073B3C2B}"/>
                </a:ext>
              </a:extLst>
            </p:cNvPr>
            <p:cNvSpPr/>
            <p:nvPr/>
          </p:nvSpPr>
          <p:spPr>
            <a:xfrm>
              <a:off x="5494275" y="3247075"/>
              <a:ext cx="62350" cy="53500"/>
            </a:xfrm>
            <a:custGeom>
              <a:avLst/>
              <a:gdLst/>
              <a:ahLst/>
              <a:cxnLst/>
              <a:rect l="l" t="t" r="r" b="b"/>
              <a:pathLst>
                <a:path w="2494" h="2140" extrusionOk="0">
                  <a:moveTo>
                    <a:pt x="1071" y="1"/>
                  </a:moveTo>
                  <a:cubicBezTo>
                    <a:pt x="485" y="1"/>
                    <a:pt x="6" y="480"/>
                    <a:pt x="6" y="1066"/>
                  </a:cubicBezTo>
                  <a:cubicBezTo>
                    <a:pt x="0" y="1711"/>
                    <a:pt x="527" y="2140"/>
                    <a:pt x="1077" y="2140"/>
                  </a:cubicBezTo>
                  <a:cubicBezTo>
                    <a:pt x="1337" y="2140"/>
                    <a:pt x="1602" y="2044"/>
                    <a:pt x="1819" y="1830"/>
                  </a:cubicBezTo>
                  <a:cubicBezTo>
                    <a:pt x="2493" y="1155"/>
                    <a:pt x="2022" y="9"/>
                    <a:pt x="1071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89" name="Google Shape;4039;p68">
              <a:extLst>
                <a:ext uri="{FF2B5EF4-FFF2-40B4-BE49-F238E27FC236}">
                  <a16:creationId xmlns:a16="http://schemas.microsoft.com/office/drawing/2014/main" id="{2A1818EB-6F18-4993-93EA-1C78ED69E3F5}"/>
                </a:ext>
              </a:extLst>
            </p:cNvPr>
            <p:cNvSpPr/>
            <p:nvPr/>
          </p:nvSpPr>
          <p:spPr>
            <a:xfrm>
              <a:off x="5646700" y="3247075"/>
              <a:ext cx="62350" cy="53450"/>
            </a:xfrm>
            <a:custGeom>
              <a:avLst/>
              <a:gdLst/>
              <a:ahLst/>
              <a:cxnLst/>
              <a:rect l="l" t="t" r="r" b="b"/>
              <a:pathLst>
                <a:path w="2494" h="2138" extrusionOk="0">
                  <a:moveTo>
                    <a:pt x="1071" y="1"/>
                  </a:moveTo>
                  <a:cubicBezTo>
                    <a:pt x="486" y="9"/>
                    <a:pt x="6" y="480"/>
                    <a:pt x="6" y="1066"/>
                  </a:cubicBezTo>
                  <a:cubicBezTo>
                    <a:pt x="0" y="1709"/>
                    <a:pt x="524" y="2137"/>
                    <a:pt x="1072" y="2137"/>
                  </a:cubicBezTo>
                  <a:cubicBezTo>
                    <a:pt x="1333" y="2137"/>
                    <a:pt x="1601" y="2040"/>
                    <a:pt x="1819" y="1822"/>
                  </a:cubicBezTo>
                  <a:cubicBezTo>
                    <a:pt x="2494" y="1155"/>
                    <a:pt x="2022" y="1"/>
                    <a:pt x="1071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90" name="Google Shape;4040;p68">
              <a:extLst>
                <a:ext uri="{FF2B5EF4-FFF2-40B4-BE49-F238E27FC236}">
                  <a16:creationId xmlns:a16="http://schemas.microsoft.com/office/drawing/2014/main" id="{35C4BFD5-7416-4424-AECF-7837A96B36CB}"/>
                </a:ext>
              </a:extLst>
            </p:cNvPr>
            <p:cNvSpPr/>
            <p:nvPr/>
          </p:nvSpPr>
          <p:spPr>
            <a:xfrm>
              <a:off x="5570625" y="3171075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0"/>
                  </a:moveTo>
                  <a:cubicBezTo>
                    <a:pt x="472" y="0"/>
                    <a:pt x="0" y="472"/>
                    <a:pt x="0" y="1065"/>
                  </a:cubicBezTo>
                  <a:cubicBezTo>
                    <a:pt x="0" y="1709"/>
                    <a:pt x="526" y="2133"/>
                    <a:pt x="1072" y="2133"/>
                  </a:cubicBezTo>
                  <a:cubicBezTo>
                    <a:pt x="1333" y="2133"/>
                    <a:pt x="1598" y="2037"/>
                    <a:pt x="1813" y="1821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91" name="Google Shape;4041;p68">
              <a:extLst>
                <a:ext uri="{FF2B5EF4-FFF2-40B4-BE49-F238E27FC236}">
                  <a16:creationId xmlns:a16="http://schemas.microsoft.com/office/drawing/2014/main" id="{24C8AD54-140A-40FF-93F9-BE95BD958B15}"/>
                </a:ext>
              </a:extLst>
            </p:cNvPr>
            <p:cNvSpPr/>
            <p:nvPr/>
          </p:nvSpPr>
          <p:spPr>
            <a:xfrm>
              <a:off x="5494400" y="309485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80" y="1"/>
                    <a:pt x="1" y="480"/>
                    <a:pt x="1" y="1066"/>
                  </a:cubicBezTo>
                  <a:cubicBezTo>
                    <a:pt x="1" y="1709"/>
                    <a:pt x="526" y="2134"/>
                    <a:pt x="1075" y="2134"/>
                  </a:cubicBezTo>
                  <a:cubicBezTo>
                    <a:pt x="1337" y="2134"/>
                    <a:pt x="1604" y="2037"/>
                    <a:pt x="1822" y="1822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92" name="Google Shape;4042;p68">
              <a:extLst>
                <a:ext uri="{FF2B5EF4-FFF2-40B4-BE49-F238E27FC236}">
                  <a16:creationId xmlns:a16="http://schemas.microsoft.com/office/drawing/2014/main" id="{5B7CDE56-C1B2-43E6-AE5F-CAD536DF7EEE}"/>
                </a:ext>
              </a:extLst>
            </p:cNvPr>
            <p:cNvSpPr/>
            <p:nvPr/>
          </p:nvSpPr>
          <p:spPr>
            <a:xfrm>
              <a:off x="7322525" y="1495200"/>
              <a:ext cx="62400" cy="53325"/>
            </a:xfrm>
            <a:custGeom>
              <a:avLst/>
              <a:gdLst/>
              <a:ahLst/>
              <a:cxnLst/>
              <a:rect l="l" t="t" r="r" b="b"/>
              <a:pathLst>
                <a:path w="2496" h="2133" extrusionOk="0">
                  <a:moveTo>
                    <a:pt x="1073" y="0"/>
                  </a:moveTo>
                  <a:cubicBezTo>
                    <a:pt x="480" y="0"/>
                    <a:pt x="8" y="480"/>
                    <a:pt x="0" y="1065"/>
                  </a:cubicBezTo>
                  <a:cubicBezTo>
                    <a:pt x="0" y="1709"/>
                    <a:pt x="529" y="2133"/>
                    <a:pt x="1078" y="2133"/>
                  </a:cubicBezTo>
                  <a:cubicBezTo>
                    <a:pt x="1340" y="2133"/>
                    <a:pt x="1606" y="2036"/>
                    <a:pt x="1821" y="1821"/>
                  </a:cubicBezTo>
                  <a:cubicBezTo>
                    <a:pt x="2496" y="1146"/>
                    <a:pt x="2016" y="0"/>
                    <a:pt x="1073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93" name="Google Shape;4043;p68">
              <a:extLst>
                <a:ext uri="{FF2B5EF4-FFF2-40B4-BE49-F238E27FC236}">
                  <a16:creationId xmlns:a16="http://schemas.microsoft.com/office/drawing/2014/main" id="{7D8A5CAB-69CA-4E51-B07C-CAE2666C6D47}"/>
                </a:ext>
              </a:extLst>
            </p:cNvPr>
            <p:cNvSpPr/>
            <p:nvPr/>
          </p:nvSpPr>
          <p:spPr>
            <a:xfrm>
              <a:off x="7246500" y="1495200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6" y="0"/>
                  </a:moveTo>
                  <a:cubicBezTo>
                    <a:pt x="472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6"/>
                    <a:pt x="1814" y="1821"/>
                  </a:cubicBezTo>
                  <a:cubicBezTo>
                    <a:pt x="2488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94" name="Google Shape;4044;p68">
              <a:extLst>
                <a:ext uri="{FF2B5EF4-FFF2-40B4-BE49-F238E27FC236}">
                  <a16:creationId xmlns:a16="http://schemas.microsoft.com/office/drawing/2014/main" id="{B3CC5F8A-AE54-4176-932B-565EDBCA8865}"/>
                </a:ext>
              </a:extLst>
            </p:cNvPr>
            <p:cNvSpPr/>
            <p:nvPr/>
          </p:nvSpPr>
          <p:spPr>
            <a:xfrm>
              <a:off x="7246500" y="141897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72" y="1"/>
                    <a:pt x="1" y="480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7"/>
                    <a:pt x="1814" y="1822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95" name="Google Shape;4045;p68">
              <a:extLst>
                <a:ext uri="{FF2B5EF4-FFF2-40B4-BE49-F238E27FC236}">
                  <a16:creationId xmlns:a16="http://schemas.microsoft.com/office/drawing/2014/main" id="{D38EA696-73BE-40D5-988D-92E61E78C63C}"/>
                </a:ext>
              </a:extLst>
            </p:cNvPr>
            <p:cNvSpPr/>
            <p:nvPr/>
          </p:nvSpPr>
          <p:spPr>
            <a:xfrm>
              <a:off x="7170300" y="1495200"/>
              <a:ext cx="62200" cy="53325"/>
            </a:xfrm>
            <a:custGeom>
              <a:avLst/>
              <a:gdLst/>
              <a:ahLst/>
              <a:cxnLst/>
              <a:rect l="l" t="t" r="r" b="b"/>
              <a:pathLst>
                <a:path w="2488" h="2133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96" name="Google Shape;4046;p68">
              <a:extLst>
                <a:ext uri="{FF2B5EF4-FFF2-40B4-BE49-F238E27FC236}">
                  <a16:creationId xmlns:a16="http://schemas.microsoft.com/office/drawing/2014/main" id="{D46EE3E5-9A7D-4A75-8C2C-ECAD3BA8D2EE}"/>
                </a:ext>
              </a:extLst>
            </p:cNvPr>
            <p:cNvSpPr/>
            <p:nvPr/>
          </p:nvSpPr>
          <p:spPr>
            <a:xfrm>
              <a:off x="7170300" y="1418975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7"/>
                    <a:pt x="1821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97" name="Google Shape;4047;p68">
              <a:extLst>
                <a:ext uri="{FF2B5EF4-FFF2-40B4-BE49-F238E27FC236}">
                  <a16:creationId xmlns:a16="http://schemas.microsoft.com/office/drawing/2014/main" id="{E4AE925D-E65B-40FF-8BAF-AA1EE3D5AAD6}"/>
                </a:ext>
              </a:extLst>
            </p:cNvPr>
            <p:cNvSpPr/>
            <p:nvPr/>
          </p:nvSpPr>
          <p:spPr>
            <a:xfrm>
              <a:off x="7094075" y="1571400"/>
              <a:ext cx="62425" cy="53250"/>
            </a:xfrm>
            <a:custGeom>
              <a:avLst/>
              <a:gdLst/>
              <a:ahLst/>
              <a:cxnLst/>
              <a:rect l="l" t="t" r="r" b="b"/>
              <a:pathLst>
                <a:path w="2497" h="2130" extrusionOk="0">
                  <a:moveTo>
                    <a:pt x="1066" y="1"/>
                  </a:moveTo>
                  <a:cubicBezTo>
                    <a:pt x="480" y="1"/>
                    <a:pt x="1" y="472"/>
                    <a:pt x="1" y="1066"/>
                  </a:cubicBezTo>
                  <a:cubicBezTo>
                    <a:pt x="1" y="1703"/>
                    <a:pt x="525" y="2129"/>
                    <a:pt x="1073" y="2129"/>
                  </a:cubicBezTo>
                  <a:cubicBezTo>
                    <a:pt x="1336" y="2129"/>
                    <a:pt x="1603" y="2032"/>
                    <a:pt x="1822" y="1813"/>
                  </a:cubicBezTo>
                  <a:cubicBezTo>
                    <a:pt x="2496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98" name="Google Shape;4048;p68">
              <a:extLst>
                <a:ext uri="{FF2B5EF4-FFF2-40B4-BE49-F238E27FC236}">
                  <a16:creationId xmlns:a16="http://schemas.microsoft.com/office/drawing/2014/main" id="{8C80B8F1-4013-46A7-AC3C-473F233E2A47}"/>
                </a:ext>
              </a:extLst>
            </p:cNvPr>
            <p:cNvSpPr/>
            <p:nvPr/>
          </p:nvSpPr>
          <p:spPr>
            <a:xfrm>
              <a:off x="7094075" y="1418975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66" y="1"/>
                  </a:moveTo>
                  <a:cubicBezTo>
                    <a:pt x="480" y="1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7" y="2133"/>
                    <a:pt x="1604" y="2037"/>
                    <a:pt x="1822" y="1822"/>
                  </a:cubicBezTo>
                  <a:cubicBezTo>
                    <a:pt x="2496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99" name="Google Shape;4049;p68">
              <a:extLst>
                <a:ext uri="{FF2B5EF4-FFF2-40B4-BE49-F238E27FC236}">
                  <a16:creationId xmlns:a16="http://schemas.microsoft.com/office/drawing/2014/main" id="{8FFC94B7-1A81-48E0-8BD2-2FC5928133F6}"/>
                </a:ext>
              </a:extLst>
            </p:cNvPr>
            <p:cNvSpPr/>
            <p:nvPr/>
          </p:nvSpPr>
          <p:spPr>
            <a:xfrm>
              <a:off x="7017875" y="1571400"/>
              <a:ext cx="62400" cy="53250"/>
            </a:xfrm>
            <a:custGeom>
              <a:avLst/>
              <a:gdLst/>
              <a:ahLst/>
              <a:cxnLst/>
              <a:rect l="l" t="t" r="r" b="b"/>
              <a:pathLst>
                <a:path w="2496" h="2130" extrusionOk="0">
                  <a:moveTo>
                    <a:pt x="1073" y="1"/>
                  </a:moveTo>
                  <a:cubicBezTo>
                    <a:pt x="480" y="1"/>
                    <a:pt x="8" y="472"/>
                    <a:pt x="0" y="1066"/>
                  </a:cubicBezTo>
                  <a:cubicBezTo>
                    <a:pt x="0" y="1703"/>
                    <a:pt x="528" y="2129"/>
                    <a:pt x="1076" y="2129"/>
                  </a:cubicBezTo>
                  <a:cubicBezTo>
                    <a:pt x="1339" y="2129"/>
                    <a:pt x="1605" y="2032"/>
                    <a:pt x="1821" y="1813"/>
                  </a:cubicBezTo>
                  <a:cubicBezTo>
                    <a:pt x="2496" y="1147"/>
                    <a:pt x="2016" y="1"/>
                    <a:pt x="1073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00" name="Google Shape;4050;p68">
              <a:extLst>
                <a:ext uri="{FF2B5EF4-FFF2-40B4-BE49-F238E27FC236}">
                  <a16:creationId xmlns:a16="http://schemas.microsoft.com/office/drawing/2014/main" id="{0F255D5E-A413-4D8A-8B2E-621CF0BE5AA7}"/>
                </a:ext>
              </a:extLst>
            </p:cNvPr>
            <p:cNvSpPr/>
            <p:nvPr/>
          </p:nvSpPr>
          <p:spPr>
            <a:xfrm>
              <a:off x="7017875" y="1418975"/>
              <a:ext cx="62400" cy="53350"/>
            </a:xfrm>
            <a:custGeom>
              <a:avLst/>
              <a:gdLst/>
              <a:ahLst/>
              <a:cxnLst/>
              <a:rect l="l" t="t" r="r" b="b"/>
              <a:pathLst>
                <a:path w="2496" h="2134" extrusionOk="0">
                  <a:moveTo>
                    <a:pt x="1073" y="1"/>
                  </a:moveTo>
                  <a:cubicBezTo>
                    <a:pt x="480" y="1"/>
                    <a:pt x="8" y="480"/>
                    <a:pt x="0" y="1065"/>
                  </a:cubicBezTo>
                  <a:cubicBezTo>
                    <a:pt x="0" y="1709"/>
                    <a:pt x="529" y="2133"/>
                    <a:pt x="1078" y="2133"/>
                  </a:cubicBezTo>
                  <a:cubicBezTo>
                    <a:pt x="1340" y="2133"/>
                    <a:pt x="1606" y="2037"/>
                    <a:pt x="1821" y="1822"/>
                  </a:cubicBezTo>
                  <a:cubicBezTo>
                    <a:pt x="2496" y="1147"/>
                    <a:pt x="2016" y="1"/>
                    <a:pt x="1073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01" name="Google Shape;4051;p68">
              <a:extLst>
                <a:ext uri="{FF2B5EF4-FFF2-40B4-BE49-F238E27FC236}">
                  <a16:creationId xmlns:a16="http://schemas.microsoft.com/office/drawing/2014/main" id="{59F5E259-EBC7-48D1-BC87-054C2BFC7DA6}"/>
                </a:ext>
              </a:extLst>
            </p:cNvPr>
            <p:cNvSpPr/>
            <p:nvPr/>
          </p:nvSpPr>
          <p:spPr>
            <a:xfrm>
              <a:off x="6941850" y="164740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72" y="1"/>
                    <a:pt x="1" y="481"/>
                    <a:pt x="1" y="1066"/>
                  </a:cubicBezTo>
                  <a:cubicBezTo>
                    <a:pt x="1" y="1710"/>
                    <a:pt x="526" y="2138"/>
                    <a:pt x="1072" y="2138"/>
                  </a:cubicBezTo>
                  <a:cubicBezTo>
                    <a:pt x="1333" y="2138"/>
                    <a:pt x="1598" y="2040"/>
                    <a:pt x="1814" y="1822"/>
                  </a:cubicBezTo>
                  <a:cubicBezTo>
                    <a:pt x="2488" y="1155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02" name="Google Shape;4052;p68">
              <a:extLst>
                <a:ext uri="{FF2B5EF4-FFF2-40B4-BE49-F238E27FC236}">
                  <a16:creationId xmlns:a16="http://schemas.microsoft.com/office/drawing/2014/main" id="{BE3B9D5E-C752-451A-9B29-A417096007D3}"/>
                </a:ext>
              </a:extLst>
            </p:cNvPr>
            <p:cNvSpPr/>
            <p:nvPr/>
          </p:nvSpPr>
          <p:spPr>
            <a:xfrm>
              <a:off x="6941850" y="1571400"/>
              <a:ext cx="62225" cy="53250"/>
            </a:xfrm>
            <a:custGeom>
              <a:avLst/>
              <a:gdLst/>
              <a:ahLst/>
              <a:cxnLst/>
              <a:rect l="l" t="t" r="r" b="b"/>
              <a:pathLst>
                <a:path w="2489" h="2130" extrusionOk="0">
                  <a:moveTo>
                    <a:pt x="1066" y="1"/>
                  </a:moveTo>
                  <a:cubicBezTo>
                    <a:pt x="472" y="1"/>
                    <a:pt x="1" y="472"/>
                    <a:pt x="1" y="1066"/>
                  </a:cubicBezTo>
                  <a:cubicBezTo>
                    <a:pt x="1" y="1703"/>
                    <a:pt x="525" y="2129"/>
                    <a:pt x="1071" y="2129"/>
                  </a:cubicBezTo>
                  <a:cubicBezTo>
                    <a:pt x="1332" y="2129"/>
                    <a:pt x="1598" y="2032"/>
                    <a:pt x="1814" y="1813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03" name="Google Shape;4053;p68">
              <a:extLst>
                <a:ext uri="{FF2B5EF4-FFF2-40B4-BE49-F238E27FC236}">
                  <a16:creationId xmlns:a16="http://schemas.microsoft.com/office/drawing/2014/main" id="{135D994C-6FA1-4365-9CD6-BD00E4A2F506}"/>
                </a:ext>
              </a:extLst>
            </p:cNvPr>
            <p:cNvSpPr/>
            <p:nvPr/>
          </p:nvSpPr>
          <p:spPr>
            <a:xfrm>
              <a:off x="6941850" y="141897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72" y="1"/>
                    <a:pt x="1" y="480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7"/>
                    <a:pt x="1814" y="1822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04" name="Google Shape;4054;p68">
              <a:extLst>
                <a:ext uri="{FF2B5EF4-FFF2-40B4-BE49-F238E27FC236}">
                  <a16:creationId xmlns:a16="http://schemas.microsoft.com/office/drawing/2014/main" id="{7B3048FA-FD46-4F27-9B22-16AB79739B69}"/>
                </a:ext>
              </a:extLst>
            </p:cNvPr>
            <p:cNvSpPr/>
            <p:nvPr/>
          </p:nvSpPr>
          <p:spPr>
            <a:xfrm>
              <a:off x="6941850" y="134275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72" y="1"/>
                    <a:pt x="1" y="481"/>
                    <a:pt x="1" y="1066"/>
                  </a:cubicBezTo>
                  <a:cubicBezTo>
                    <a:pt x="1" y="1710"/>
                    <a:pt x="526" y="2138"/>
                    <a:pt x="1072" y="2138"/>
                  </a:cubicBezTo>
                  <a:cubicBezTo>
                    <a:pt x="1333" y="2138"/>
                    <a:pt x="1598" y="2040"/>
                    <a:pt x="1814" y="1822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05" name="Google Shape;4055;p68">
              <a:extLst>
                <a:ext uri="{FF2B5EF4-FFF2-40B4-BE49-F238E27FC236}">
                  <a16:creationId xmlns:a16="http://schemas.microsoft.com/office/drawing/2014/main" id="{635CE7F6-8878-416E-9479-ED9EC50A7644}"/>
                </a:ext>
              </a:extLst>
            </p:cNvPr>
            <p:cNvSpPr/>
            <p:nvPr/>
          </p:nvSpPr>
          <p:spPr>
            <a:xfrm>
              <a:off x="6865650" y="1723625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7"/>
                    <a:pt x="1821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06" name="Google Shape;4056;p68">
              <a:extLst>
                <a:ext uri="{FF2B5EF4-FFF2-40B4-BE49-F238E27FC236}">
                  <a16:creationId xmlns:a16="http://schemas.microsoft.com/office/drawing/2014/main" id="{F068D16E-B205-426A-870E-029EF742EA60}"/>
                </a:ext>
              </a:extLst>
            </p:cNvPr>
            <p:cNvSpPr/>
            <p:nvPr/>
          </p:nvSpPr>
          <p:spPr>
            <a:xfrm>
              <a:off x="6865650" y="1647400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80" y="9"/>
                    <a:pt x="0" y="481"/>
                    <a:pt x="0" y="1066"/>
                  </a:cubicBezTo>
                  <a:cubicBezTo>
                    <a:pt x="0" y="1710"/>
                    <a:pt x="525" y="2138"/>
                    <a:pt x="1074" y="2138"/>
                  </a:cubicBezTo>
                  <a:cubicBezTo>
                    <a:pt x="1336" y="2138"/>
                    <a:pt x="1603" y="2040"/>
                    <a:pt x="1821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07" name="Google Shape;4057;p68">
              <a:extLst>
                <a:ext uri="{FF2B5EF4-FFF2-40B4-BE49-F238E27FC236}">
                  <a16:creationId xmlns:a16="http://schemas.microsoft.com/office/drawing/2014/main" id="{548FA014-4066-4F03-800A-DA04C07B9E44}"/>
                </a:ext>
              </a:extLst>
            </p:cNvPr>
            <p:cNvSpPr/>
            <p:nvPr/>
          </p:nvSpPr>
          <p:spPr>
            <a:xfrm>
              <a:off x="6865650" y="1571400"/>
              <a:ext cx="62200" cy="53250"/>
            </a:xfrm>
            <a:custGeom>
              <a:avLst/>
              <a:gdLst/>
              <a:ahLst/>
              <a:cxnLst/>
              <a:rect l="l" t="t" r="r" b="b"/>
              <a:pathLst>
                <a:path w="2488" h="2130" extrusionOk="0">
                  <a:moveTo>
                    <a:pt x="1065" y="1"/>
                  </a:moveTo>
                  <a:cubicBezTo>
                    <a:pt x="480" y="1"/>
                    <a:pt x="0" y="472"/>
                    <a:pt x="0" y="1066"/>
                  </a:cubicBezTo>
                  <a:cubicBezTo>
                    <a:pt x="0" y="1703"/>
                    <a:pt x="525" y="2129"/>
                    <a:pt x="1073" y="2129"/>
                  </a:cubicBezTo>
                  <a:cubicBezTo>
                    <a:pt x="1335" y="2129"/>
                    <a:pt x="1603" y="2032"/>
                    <a:pt x="1821" y="1813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08" name="Google Shape;4058;p68">
              <a:extLst>
                <a:ext uri="{FF2B5EF4-FFF2-40B4-BE49-F238E27FC236}">
                  <a16:creationId xmlns:a16="http://schemas.microsoft.com/office/drawing/2014/main" id="{14E81B62-E1C3-4809-B9D8-6CB1BEC57A9E}"/>
                </a:ext>
              </a:extLst>
            </p:cNvPr>
            <p:cNvSpPr/>
            <p:nvPr/>
          </p:nvSpPr>
          <p:spPr>
            <a:xfrm>
              <a:off x="6865650" y="1342750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80" y="1"/>
                    <a:pt x="0" y="481"/>
                    <a:pt x="0" y="1066"/>
                  </a:cubicBezTo>
                  <a:cubicBezTo>
                    <a:pt x="0" y="1710"/>
                    <a:pt x="525" y="2138"/>
                    <a:pt x="1074" y="2138"/>
                  </a:cubicBezTo>
                  <a:cubicBezTo>
                    <a:pt x="1336" y="2138"/>
                    <a:pt x="1603" y="2040"/>
                    <a:pt x="1821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09" name="Google Shape;4059;p68">
              <a:extLst>
                <a:ext uri="{FF2B5EF4-FFF2-40B4-BE49-F238E27FC236}">
                  <a16:creationId xmlns:a16="http://schemas.microsoft.com/office/drawing/2014/main" id="{43D760E9-AF78-44C6-A322-92DD4D20746C}"/>
                </a:ext>
              </a:extLst>
            </p:cNvPr>
            <p:cNvSpPr/>
            <p:nvPr/>
          </p:nvSpPr>
          <p:spPr>
            <a:xfrm>
              <a:off x="6789225" y="1799850"/>
              <a:ext cx="62425" cy="53325"/>
            </a:xfrm>
            <a:custGeom>
              <a:avLst/>
              <a:gdLst/>
              <a:ahLst/>
              <a:cxnLst/>
              <a:rect l="l" t="t" r="r" b="b"/>
              <a:pathLst>
                <a:path w="2497" h="2133" extrusionOk="0">
                  <a:moveTo>
                    <a:pt x="1074" y="0"/>
                  </a:moveTo>
                  <a:cubicBezTo>
                    <a:pt x="480" y="0"/>
                    <a:pt x="9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6" y="2133"/>
                    <a:pt x="1604" y="2036"/>
                    <a:pt x="1822" y="1821"/>
                  </a:cubicBezTo>
                  <a:cubicBezTo>
                    <a:pt x="2496" y="1146"/>
                    <a:pt x="2025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10" name="Google Shape;4060;p68">
              <a:extLst>
                <a:ext uri="{FF2B5EF4-FFF2-40B4-BE49-F238E27FC236}">
                  <a16:creationId xmlns:a16="http://schemas.microsoft.com/office/drawing/2014/main" id="{094B3D7D-C454-41C0-B918-0F4058703E76}"/>
                </a:ext>
              </a:extLst>
            </p:cNvPr>
            <p:cNvSpPr/>
            <p:nvPr/>
          </p:nvSpPr>
          <p:spPr>
            <a:xfrm>
              <a:off x="6789225" y="1723625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74" y="1"/>
                  </a:moveTo>
                  <a:cubicBezTo>
                    <a:pt x="480" y="1"/>
                    <a:pt x="9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6" y="2133"/>
                    <a:pt x="1604" y="2037"/>
                    <a:pt x="1822" y="1822"/>
                  </a:cubicBezTo>
                  <a:cubicBezTo>
                    <a:pt x="2496" y="1147"/>
                    <a:pt x="2025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11" name="Google Shape;4061;p68">
              <a:extLst>
                <a:ext uri="{FF2B5EF4-FFF2-40B4-BE49-F238E27FC236}">
                  <a16:creationId xmlns:a16="http://schemas.microsoft.com/office/drawing/2014/main" id="{2CD9B8C3-20E9-4432-ABC0-198BD3AB762E}"/>
                </a:ext>
              </a:extLst>
            </p:cNvPr>
            <p:cNvSpPr/>
            <p:nvPr/>
          </p:nvSpPr>
          <p:spPr>
            <a:xfrm>
              <a:off x="6789225" y="1571400"/>
              <a:ext cx="62425" cy="53250"/>
            </a:xfrm>
            <a:custGeom>
              <a:avLst/>
              <a:gdLst/>
              <a:ahLst/>
              <a:cxnLst/>
              <a:rect l="l" t="t" r="r" b="b"/>
              <a:pathLst>
                <a:path w="2497" h="2130" extrusionOk="0">
                  <a:moveTo>
                    <a:pt x="1074" y="1"/>
                  </a:moveTo>
                  <a:cubicBezTo>
                    <a:pt x="480" y="1"/>
                    <a:pt x="9" y="472"/>
                    <a:pt x="1" y="1066"/>
                  </a:cubicBezTo>
                  <a:cubicBezTo>
                    <a:pt x="1" y="1703"/>
                    <a:pt x="525" y="2129"/>
                    <a:pt x="1073" y="2129"/>
                  </a:cubicBezTo>
                  <a:cubicBezTo>
                    <a:pt x="1335" y="2129"/>
                    <a:pt x="1603" y="2032"/>
                    <a:pt x="1822" y="1813"/>
                  </a:cubicBezTo>
                  <a:cubicBezTo>
                    <a:pt x="2496" y="1147"/>
                    <a:pt x="2025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12" name="Google Shape;4062;p68">
              <a:extLst>
                <a:ext uri="{FF2B5EF4-FFF2-40B4-BE49-F238E27FC236}">
                  <a16:creationId xmlns:a16="http://schemas.microsoft.com/office/drawing/2014/main" id="{8C1D7D68-1692-40A9-B7B9-4ABC03E16FDA}"/>
                </a:ext>
              </a:extLst>
            </p:cNvPr>
            <p:cNvSpPr/>
            <p:nvPr/>
          </p:nvSpPr>
          <p:spPr>
            <a:xfrm>
              <a:off x="6789225" y="1342750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74" y="1"/>
                  </a:moveTo>
                  <a:cubicBezTo>
                    <a:pt x="480" y="1"/>
                    <a:pt x="9" y="481"/>
                    <a:pt x="1" y="1066"/>
                  </a:cubicBezTo>
                  <a:cubicBezTo>
                    <a:pt x="1" y="1710"/>
                    <a:pt x="526" y="2138"/>
                    <a:pt x="1074" y="2138"/>
                  </a:cubicBezTo>
                  <a:cubicBezTo>
                    <a:pt x="1336" y="2138"/>
                    <a:pt x="1604" y="2040"/>
                    <a:pt x="1822" y="1822"/>
                  </a:cubicBezTo>
                  <a:cubicBezTo>
                    <a:pt x="2496" y="1155"/>
                    <a:pt x="2025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13" name="Google Shape;4063;p68">
              <a:extLst>
                <a:ext uri="{FF2B5EF4-FFF2-40B4-BE49-F238E27FC236}">
                  <a16:creationId xmlns:a16="http://schemas.microsoft.com/office/drawing/2014/main" id="{D89ED0C2-006B-432A-BADA-744278A82341}"/>
                </a:ext>
              </a:extLst>
            </p:cNvPr>
            <p:cNvSpPr/>
            <p:nvPr/>
          </p:nvSpPr>
          <p:spPr>
            <a:xfrm>
              <a:off x="6713225" y="1876050"/>
              <a:ext cx="62200" cy="53275"/>
            </a:xfrm>
            <a:custGeom>
              <a:avLst/>
              <a:gdLst/>
              <a:ahLst/>
              <a:cxnLst/>
              <a:rect l="l" t="t" r="r" b="b"/>
              <a:pathLst>
                <a:path w="2488" h="2131" extrusionOk="0">
                  <a:moveTo>
                    <a:pt x="1065" y="1"/>
                  </a:moveTo>
                  <a:cubicBezTo>
                    <a:pt x="472" y="1"/>
                    <a:pt x="0" y="472"/>
                    <a:pt x="0" y="1066"/>
                  </a:cubicBezTo>
                  <a:cubicBezTo>
                    <a:pt x="0" y="1707"/>
                    <a:pt x="522" y="2131"/>
                    <a:pt x="1067" y="2131"/>
                  </a:cubicBezTo>
                  <a:cubicBezTo>
                    <a:pt x="1329" y="2131"/>
                    <a:pt x="1596" y="2033"/>
                    <a:pt x="1813" y="1813"/>
                  </a:cubicBezTo>
                  <a:cubicBezTo>
                    <a:pt x="2488" y="1147"/>
                    <a:pt x="2008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14" name="Google Shape;4064;p68">
              <a:extLst>
                <a:ext uri="{FF2B5EF4-FFF2-40B4-BE49-F238E27FC236}">
                  <a16:creationId xmlns:a16="http://schemas.microsoft.com/office/drawing/2014/main" id="{D650ED8A-C4CA-4C2F-8664-AB9344EAE761}"/>
                </a:ext>
              </a:extLst>
            </p:cNvPr>
            <p:cNvSpPr/>
            <p:nvPr/>
          </p:nvSpPr>
          <p:spPr>
            <a:xfrm>
              <a:off x="6713225" y="1799850"/>
              <a:ext cx="62200" cy="53325"/>
            </a:xfrm>
            <a:custGeom>
              <a:avLst/>
              <a:gdLst/>
              <a:ahLst/>
              <a:cxnLst/>
              <a:rect l="l" t="t" r="r" b="b"/>
              <a:pathLst>
                <a:path w="2488" h="2133" extrusionOk="0">
                  <a:moveTo>
                    <a:pt x="1065" y="0"/>
                  </a:moveTo>
                  <a:cubicBezTo>
                    <a:pt x="472" y="0"/>
                    <a:pt x="0" y="480"/>
                    <a:pt x="0" y="1065"/>
                  </a:cubicBezTo>
                  <a:cubicBezTo>
                    <a:pt x="0" y="1709"/>
                    <a:pt x="525" y="2133"/>
                    <a:pt x="1072" y="2133"/>
                  </a:cubicBezTo>
                  <a:cubicBezTo>
                    <a:pt x="1332" y="2133"/>
                    <a:pt x="1598" y="2036"/>
                    <a:pt x="1813" y="1821"/>
                  </a:cubicBezTo>
                  <a:cubicBezTo>
                    <a:pt x="2488" y="1146"/>
                    <a:pt x="2008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15" name="Google Shape;4065;p68">
              <a:extLst>
                <a:ext uri="{FF2B5EF4-FFF2-40B4-BE49-F238E27FC236}">
                  <a16:creationId xmlns:a16="http://schemas.microsoft.com/office/drawing/2014/main" id="{59E143A1-91E8-4733-B33E-36AB08276EE9}"/>
                </a:ext>
              </a:extLst>
            </p:cNvPr>
            <p:cNvSpPr/>
            <p:nvPr/>
          </p:nvSpPr>
          <p:spPr>
            <a:xfrm>
              <a:off x="6713225" y="1647400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72" y="9"/>
                    <a:pt x="0" y="481"/>
                    <a:pt x="0" y="1066"/>
                  </a:cubicBezTo>
                  <a:cubicBezTo>
                    <a:pt x="0" y="1710"/>
                    <a:pt x="525" y="2138"/>
                    <a:pt x="1071" y="2138"/>
                  </a:cubicBezTo>
                  <a:cubicBezTo>
                    <a:pt x="1332" y="2138"/>
                    <a:pt x="1598" y="2040"/>
                    <a:pt x="1813" y="1822"/>
                  </a:cubicBezTo>
                  <a:cubicBezTo>
                    <a:pt x="2488" y="1147"/>
                    <a:pt x="2008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16" name="Google Shape;4066;p68">
              <a:extLst>
                <a:ext uri="{FF2B5EF4-FFF2-40B4-BE49-F238E27FC236}">
                  <a16:creationId xmlns:a16="http://schemas.microsoft.com/office/drawing/2014/main" id="{9BD09E0B-4F1E-49F1-8A50-61AF913ADB48}"/>
                </a:ext>
              </a:extLst>
            </p:cNvPr>
            <p:cNvSpPr/>
            <p:nvPr/>
          </p:nvSpPr>
          <p:spPr>
            <a:xfrm>
              <a:off x="6713225" y="1571400"/>
              <a:ext cx="62200" cy="53250"/>
            </a:xfrm>
            <a:custGeom>
              <a:avLst/>
              <a:gdLst/>
              <a:ahLst/>
              <a:cxnLst/>
              <a:rect l="l" t="t" r="r" b="b"/>
              <a:pathLst>
                <a:path w="2488" h="2130" extrusionOk="0">
                  <a:moveTo>
                    <a:pt x="1065" y="1"/>
                  </a:moveTo>
                  <a:cubicBezTo>
                    <a:pt x="472" y="1"/>
                    <a:pt x="0" y="472"/>
                    <a:pt x="0" y="1066"/>
                  </a:cubicBezTo>
                  <a:cubicBezTo>
                    <a:pt x="0" y="1703"/>
                    <a:pt x="525" y="2129"/>
                    <a:pt x="1070" y="2129"/>
                  </a:cubicBezTo>
                  <a:cubicBezTo>
                    <a:pt x="1331" y="2129"/>
                    <a:pt x="1597" y="2032"/>
                    <a:pt x="1813" y="1813"/>
                  </a:cubicBezTo>
                  <a:cubicBezTo>
                    <a:pt x="2488" y="1147"/>
                    <a:pt x="2008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17" name="Google Shape;4067;p68">
              <a:extLst>
                <a:ext uri="{FF2B5EF4-FFF2-40B4-BE49-F238E27FC236}">
                  <a16:creationId xmlns:a16="http://schemas.microsoft.com/office/drawing/2014/main" id="{F54765AE-59AF-4F2F-BEC4-AD4DA3985C26}"/>
                </a:ext>
              </a:extLst>
            </p:cNvPr>
            <p:cNvSpPr/>
            <p:nvPr/>
          </p:nvSpPr>
          <p:spPr>
            <a:xfrm>
              <a:off x="6713225" y="1342750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72" y="1"/>
                    <a:pt x="0" y="481"/>
                    <a:pt x="0" y="1066"/>
                  </a:cubicBezTo>
                  <a:cubicBezTo>
                    <a:pt x="0" y="1710"/>
                    <a:pt x="525" y="2138"/>
                    <a:pt x="1071" y="2138"/>
                  </a:cubicBezTo>
                  <a:cubicBezTo>
                    <a:pt x="1332" y="2138"/>
                    <a:pt x="1598" y="2040"/>
                    <a:pt x="1813" y="1822"/>
                  </a:cubicBezTo>
                  <a:cubicBezTo>
                    <a:pt x="2488" y="1147"/>
                    <a:pt x="2008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18" name="Google Shape;4068;p68">
              <a:extLst>
                <a:ext uri="{FF2B5EF4-FFF2-40B4-BE49-F238E27FC236}">
                  <a16:creationId xmlns:a16="http://schemas.microsoft.com/office/drawing/2014/main" id="{1DE3BAF9-7634-46B2-BF5F-9C4D214403D1}"/>
                </a:ext>
              </a:extLst>
            </p:cNvPr>
            <p:cNvSpPr/>
            <p:nvPr/>
          </p:nvSpPr>
          <p:spPr>
            <a:xfrm>
              <a:off x="6637000" y="164740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80" y="1"/>
                    <a:pt x="1" y="481"/>
                    <a:pt x="1" y="1066"/>
                  </a:cubicBezTo>
                  <a:cubicBezTo>
                    <a:pt x="1" y="1710"/>
                    <a:pt x="526" y="2138"/>
                    <a:pt x="1072" y="2138"/>
                  </a:cubicBezTo>
                  <a:cubicBezTo>
                    <a:pt x="1333" y="2138"/>
                    <a:pt x="1598" y="2040"/>
                    <a:pt x="1813" y="1822"/>
                  </a:cubicBezTo>
                  <a:cubicBezTo>
                    <a:pt x="2488" y="1155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19" name="Google Shape;4069;p68">
              <a:extLst>
                <a:ext uri="{FF2B5EF4-FFF2-40B4-BE49-F238E27FC236}">
                  <a16:creationId xmlns:a16="http://schemas.microsoft.com/office/drawing/2014/main" id="{471A6D69-D810-4128-914C-81819A7F88FF}"/>
                </a:ext>
              </a:extLst>
            </p:cNvPr>
            <p:cNvSpPr/>
            <p:nvPr/>
          </p:nvSpPr>
          <p:spPr>
            <a:xfrm>
              <a:off x="6637000" y="134275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80" y="1"/>
                    <a:pt x="1" y="481"/>
                    <a:pt x="1" y="1066"/>
                  </a:cubicBezTo>
                  <a:cubicBezTo>
                    <a:pt x="1" y="1710"/>
                    <a:pt x="526" y="2138"/>
                    <a:pt x="1072" y="2138"/>
                  </a:cubicBezTo>
                  <a:cubicBezTo>
                    <a:pt x="1333" y="2138"/>
                    <a:pt x="1598" y="2040"/>
                    <a:pt x="1813" y="1822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20" name="Google Shape;4070;p68">
              <a:extLst>
                <a:ext uri="{FF2B5EF4-FFF2-40B4-BE49-F238E27FC236}">
                  <a16:creationId xmlns:a16="http://schemas.microsoft.com/office/drawing/2014/main" id="{23CD6E69-6D06-488E-94B8-655838A418EA}"/>
                </a:ext>
              </a:extLst>
            </p:cNvPr>
            <p:cNvSpPr/>
            <p:nvPr/>
          </p:nvSpPr>
          <p:spPr>
            <a:xfrm>
              <a:off x="6560800" y="1647400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80" y="1"/>
                    <a:pt x="0" y="481"/>
                    <a:pt x="0" y="1066"/>
                  </a:cubicBezTo>
                  <a:cubicBezTo>
                    <a:pt x="0" y="1710"/>
                    <a:pt x="525" y="2138"/>
                    <a:pt x="1074" y="2138"/>
                  </a:cubicBezTo>
                  <a:cubicBezTo>
                    <a:pt x="1336" y="2138"/>
                    <a:pt x="1603" y="2040"/>
                    <a:pt x="1821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21" name="Google Shape;4071;p68">
              <a:extLst>
                <a:ext uri="{FF2B5EF4-FFF2-40B4-BE49-F238E27FC236}">
                  <a16:creationId xmlns:a16="http://schemas.microsoft.com/office/drawing/2014/main" id="{6C4665EC-92FA-45C9-821B-483D3C94CC27}"/>
                </a:ext>
              </a:extLst>
            </p:cNvPr>
            <p:cNvSpPr/>
            <p:nvPr/>
          </p:nvSpPr>
          <p:spPr>
            <a:xfrm>
              <a:off x="6560800" y="1342750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80" y="1"/>
                    <a:pt x="0" y="481"/>
                    <a:pt x="0" y="1066"/>
                  </a:cubicBezTo>
                  <a:cubicBezTo>
                    <a:pt x="0" y="1710"/>
                    <a:pt x="525" y="2138"/>
                    <a:pt x="1074" y="2138"/>
                  </a:cubicBezTo>
                  <a:cubicBezTo>
                    <a:pt x="1336" y="2138"/>
                    <a:pt x="1603" y="2040"/>
                    <a:pt x="1821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22" name="Google Shape;4072;p68">
              <a:extLst>
                <a:ext uri="{FF2B5EF4-FFF2-40B4-BE49-F238E27FC236}">
                  <a16:creationId xmlns:a16="http://schemas.microsoft.com/office/drawing/2014/main" id="{B352BE05-1B63-4AA8-BF85-7E38BE6D9275}"/>
                </a:ext>
              </a:extLst>
            </p:cNvPr>
            <p:cNvSpPr/>
            <p:nvPr/>
          </p:nvSpPr>
          <p:spPr>
            <a:xfrm>
              <a:off x="6560800" y="1266550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0"/>
                  </a:moveTo>
                  <a:cubicBezTo>
                    <a:pt x="480" y="9"/>
                    <a:pt x="0" y="480"/>
                    <a:pt x="0" y="1074"/>
                  </a:cubicBezTo>
                  <a:cubicBezTo>
                    <a:pt x="0" y="1711"/>
                    <a:pt x="524" y="2137"/>
                    <a:pt x="1073" y="2137"/>
                  </a:cubicBezTo>
                  <a:cubicBezTo>
                    <a:pt x="1335" y="2137"/>
                    <a:pt x="1603" y="2040"/>
                    <a:pt x="1821" y="1821"/>
                  </a:cubicBezTo>
                  <a:cubicBezTo>
                    <a:pt x="2488" y="1155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23" name="Google Shape;4073;p68">
              <a:extLst>
                <a:ext uri="{FF2B5EF4-FFF2-40B4-BE49-F238E27FC236}">
                  <a16:creationId xmlns:a16="http://schemas.microsoft.com/office/drawing/2014/main" id="{04169553-0B6F-49F1-93E3-C51C5A584A76}"/>
                </a:ext>
              </a:extLst>
            </p:cNvPr>
            <p:cNvSpPr/>
            <p:nvPr/>
          </p:nvSpPr>
          <p:spPr>
            <a:xfrm>
              <a:off x="6484575" y="1647400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65" y="1"/>
                  </a:moveTo>
                  <a:cubicBezTo>
                    <a:pt x="480" y="9"/>
                    <a:pt x="1" y="481"/>
                    <a:pt x="1" y="1066"/>
                  </a:cubicBezTo>
                  <a:cubicBezTo>
                    <a:pt x="1" y="1710"/>
                    <a:pt x="526" y="2138"/>
                    <a:pt x="1074" y="2138"/>
                  </a:cubicBezTo>
                  <a:cubicBezTo>
                    <a:pt x="1336" y="2138"/>
                    <a:pt x="1603" y="2040"/>
                    <a:pt x="1822" y="1822"/>
                  </a:cubicBezTo>
                  <a:cubicBezTo>
                    <a:pt x="2496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24" name="Google Shape;4074;p68">
              <a:extLst>
                <a:ext uri="{FF2B5EF4-FFF2-40B4-BE49-F238E27FC236}">
                  <a16:creationId xmlns:a16="http://schemas.microsoft.com/office/drawing/2014/main" id="{6250A504-DCA8-419A-8726-1630B8C1F3CF}"/>
                </a:ext>
              </a:extLst>
            </p:cNvPr>
            <p:cNvSpPr/>
            <p:nvPr/>
          </p:nvSpPr>
          <p:spPr>
            <a:xfrm>
              <a:off x="6484575" y="1266550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65" y="0"/>
                  </a:moveTo>
                  <a:cubicBezTo>
                    <a:pt x="480" y="9"/>
                    <a:pt x="1" y="480"/>
                    <a:pt x="1" y="1074"/>
                  </a:cubicBezTo>
                  <a:cubicBezTo>
                    <a:pt x="1" y="1711"/>
                    <a:pt x="525" y="2137"/>
                    <a:pt x="1073" y="2137"/>
                  </a:cubicBezTo>
                  <a:cubicBezTo>
                    <a:pt x="1335" y="2137"/>
                    <a:pt x="1603" y="2040"/>
                    <a:pt x="1822" y="1821"/>
                  </a:cubicBezTo>
                  <a:cubicBezTo>
                    <a:pt x="2496" y="1155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25" name="Google Shape;4075;p68">
              <a:extLst>
                <a:ext uri="{FF2B5EF4-FFF2-40B4-BE49-F238E27FC236}">
                  <a16:creationId xmlns:a16="http://schemas.microsoft.com/office/drawing/2014/main" id="{65E7D3AC-102D-4B8D-B529-ADFD99D92417}"/>
                </a:ext>
              </a:extLst>
            </p:cNvPr>
            <p:cNvSpPr/>
            <p:nvPr/>
          </p:nvSpPr>
          <p:spPr>
            <a:xfrm>
              <a:off x="6408350" y="2333125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74" y="1"/>
                  </a:moveTo>
                  <a:cubicBezTo>
                    <a:pt x="481" y="1"/>
                    <a:pt x="1" y="480"/>
                    <a:pt x="1" y="1066"/>
                  </a:cubicBezTo>
                  <a:cubicBezTo>
                    <a:pt x="1" y="1709"/>
                    <a:pt x="526" y="2137"/>
                    <a:pt x="1075" y="2137"/>
                  </a:cubicBezTo>
                  <a:cubicBezTo>
                    <a:pt x="1337" y="2137"/>
                    <a:pt x="1604" y="2040"/>
                    <a:pt x="1822" y="1822"/>
                  </a:cubicBezTo>
                  <a:cubicBezTo>
                    <a:pt x="2497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26" name="Google Shape;4076;p68">
              <a:extLst>
                <a:ext uri="{FF2B5EF4-FFF2-40B4-BE49-F238E27FC236}">
                  <a16:creationId xmlns:a16="http://schemas.microsoft.com/office/drawing/2014/main" id="{74A07FC7-73C7-4069-B272-A21FE6836972}"/>
                </a:ext>
              </a:extLst>
            </p:cNvPr>
            <p:cNvSpPr/>
            <p:nvPr/>
          </p:nvSpPr>
          <p:spPr>
            <a:xfrm>
              <a:off x="6408350" y="2256925"/>
              <a:ext cx="62575" cy="53425"/>
            </a:xfrm>
            <a:custGeom>
              <a:avLst/>
              <a:gdLst/>
              <a:ahLst/>
              <a:cxnLst/>
              <a:rect l="l" t="t" r="r" b="b"/>
              <a:pathLst>
                <a:path w="2503" h="2137" extrusionOk="0">
                  <a:moveTo>
                    <a:pt x="1084" y="0"/>
                  </a:moveTo>
                  <a:cubicBezTo>
                    <a:pt x="1081" y="0"/>
                    <a:pt x="1077" y="0"/>
                    <a:pt x="1074" y="0"/>
                  </a:cubicBezTo>
                  <a:cubicBezTo>
                    <a:pt x="481" y="0"/>
                    <a:pt x="1" y="480"/>
                    <a:pt x="1" y="1065"/>
                  </a:cubicBezTo>
                  <a:cubicBezTo>
                    <a:pt x="1" y="1709"/>
                    <a:pt x="530" y="2137"/>
                    <a:pt x="1081" y="2137"/>
                  </a:cubicBezTo>
                  <a:cubicBezTo>
                    <a:pt x="1344" y="2137"/>
                    <a:pt x="1612" y="2039"/>
                    <a:pt x="1830" y="1821"/>
                  </a:cubicBezTo>
                  <a:cubicBezTo>
                    <a:pt x="2502" y="1149"/>
                    <a:pt x="2029" y="0"/>
                    <a:pt x="108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27" name="Google Shape;4077;p68">
              <a:extLst>
                <a:ext uri="{FF2B5EF4-FFF2-40B4-BE49-F238E27FC236}">
                  <a16:creationId xmlns:a16="http://schemas.microsoft.com/office/drawing/2014/main" id="{90752E99-64F4-451F-A5D0-D194BC8AF03C}"/>
                </a:ext>
              </a:extLst>
            </p:cNvPr>
            <p:cNvSpPr/>
            <p:nvPr/>
          </p:nvSpPr>
          <p:spPr>
            <a:xfrm>
              <a:off x="6408350" y="2104500"/>
              <a:ext cx="62425" cy="53325"/>
            </a:xfrm>
            <a:custGeom>
              <a:avLst/>
              <a:gdLst/>
              <a:ahLst/>
              <a:cxnLst/>
              <a:rect l="l" t="t" r="r" b="b"/>
              <a:pathLst>
                <a:path w="2497" h="2133" extrusionOk="0">
                  <a:moveTo>
                    <a:pt x="1074" y="0"/>
                  </a:moveTo>
                  <a:cubicBezTo>
                    <a:pt x="481" y="0"/>
                    <a:pt x="9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7" y="2133"/>
                    <a:pt x="1604" y="2036"/>
                    <a:pt x="1822" y="1821"/>
                  </a:cubicBezTo>
                  <a:cubicBezTo>
                    <a:pt x="2497" y="1146"/>
                    <a:pt x="2017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28" name="Google Shape;4078;p68">
              <a:extLst>
                <a:ext uri="{FF2B5EF4-FFF2-40B4-BE49-F238E27FC236}">
                  <a16:creationId xmlns:a16="http://schemas.microsoft.com/office/drawing/2014/main" id="{073AE43E-6101-493F-A2CF-AA8A1392FC66}"/>
                </a:ext>
              </a:extLst>
            </p:cNvPr>
            <p:cNvSpPr/>
            <p:nvPr/>
          </p:nvSpPr>
          <p:spPr>
            <a:xfrm>
              <a:off x="6408350" y="1799850"/>
              <a:ext cx="62425" cy="53325"/>
            </a:xfrm>
            <a:custGeom>
              <a:avLst/>
              <a:gdLst/>
              <a:ahLst/>
              <a:cxnLst/>
              <a:rect l="l" t="t" r="r" b="b"/>
              <a:pathLst>
                <a:path w="2497" h="2133" extrusionOk="0">
                  <a:moveTo>
                    <a:pt x="1074" y="0"/>
                  </a:moveTo>
                  <a:cubicBezTo>
                    <a:pt x="481" y="0"/>
                    <a:pt x="9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7" y="2133"/>
                    <a:pt x="1604" y="2036"/>
                    <a:pt x="1822" y="1821"/>
                  </a:cubicBezTo>
                  <a:cubicBezTo>
                    <a:pt x="2497" y="1146"/>
                    <a:pt x="2017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29" name="Google Shape;4079;p68">
              <a:extLst>
                <a:ext uri="{FF2B5EF4-FFF2-40B4-BE49-F238E27FC236}">
                  <a16:creationId xmlns:a16="http://schemas.microsoft.com/office/drawing/2014/main" id="{D760758D-77B4-4137-8A8C-5FED00E17E72}"/>
                </a:ext>
              </a:extLst>
            </p:cNvPr>
            <p:cNvSpPr/>
            <p:nvPr/>
          </p:nvSpPr>
          <p:spPr>
            <a:xfrm>
              <a:off x="6408350" y="1647400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74" y="1"/>
                  </a:moveTo>
                  <a:cubicBezTo>
                    <a:pt x="481" y="1"/>
                    <a:pt x="9" y="481"/>
                    <a:pt x="1" y="1066"/>
                  </a:cubicBezTo>
                  <a:cubicBezTo>
                    <a:pt x="1" y="1710"/>
                    <a:pt x="526" y="2138"/>
                    <a:pt x="1075" y="2138"/>
                  </a:cubicBezTo>
                  <a:cubicBezTo>
                    <a:pt x="1337" y="2138"/>
                    <a:pt x="1604" y="2040"/>
                    <a:pt x="1822" y="1822"/>
                  </a:cubicBezTo>
                  <a:cubicBezTo>
                    <a:pt x="2497" y="1155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30" name="Google Shape;4080;p68">
              <a:extLst>
                <a:ext uri="{FF2B5EF4-FFF2-40B4-BE49-F238E27FC236}">
                  <a16:creationId xmlns:a16="http://schemas.microsoft.com/office/drawing/2014/main" id="{F6CC136C-7F83-4CF7-BA7D-D695D00C8DFF}"/>
                </a:ext>
              </a:extLst>
            </p:cNvPr>
            <p:cNvSpPr/>
            <p:nvPr/>
          </p:nvSpPr>
          <p:spPr>
            <a:xfrm>
              <a:off x="6408350" y="1342750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74" y="1"/>
                  </a:moveTo>
                  <a:cubicBezTo>
                    <a:pt x="481" y="1"/>
                    <a:pt x="9" y="481"/>
                    <a:pt x="1" y="1066"/>
                  </a:cubicBezTo>
                  <a:cubicBezTo>
                    <a:pt x="1" y="1710"/>
                    <a:pt x="526" y="2138"/>
                    <a:pt x="1075" y="2138"/>
                  </a:cubicBezTo>
                  <a:cubicBezTo>
                    <a:pt x="1337" y="2138"/>
                    <a:pt x="1604" y="2040"/>
                    <a:pt x="1822" y="1822"/>
                  </a:cubicBezTo>
                  <a:cubicBezTo>
                    <a:pt x="2497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31" name="Google Shape;4081;p68">
              <a:extLst>
                <a:ext uri="{FF2B5EF4-FFF2-40B4-BE49-F238E27FC236}">
                  <a16:creationId xmlns:a16="http://schemas.microsoft.com/office/drawing/2014/main" id="{0FAC86FA-DFE0-4C65-9824-6F37880035D5}"/>
                </a:ext>
              </a:extLst>
            </p:cNvPr>
            <p:cNvSpPr/>
            <p:nvPr/>
          </p:nvSpPr>
          <p:spPr>
            <a:xfrm>
              <a:off x="6408350" y="1266550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74" y="0"/>
                  </a:moveTo>
                  <a:cubicBezTo>
                    <a:pt x="481" y="9"/>
                    <a:pt x="9" y="480"/>
                    <a:pt x="1" y="1074"/>
                  </a:cubicBezTo>
                  <a:cubicBezTo>
                    <a:pt x="1" y="1711"/>
                    <a:pt x="525" y="2137"/>
                    <a:pt x="1074" y="2137"/>
                  </a:cubicBezTo>
                  <a:cubicBezTo>
                    <a:pt x="1336" y="2137"/>
                    <a:pt x="1604" y="2040"/>
                    <a:pt x="1822" y="1821"/>
                  </a:cubicBezTo>
                  <a:cubicBezTo>
                    <a:pt x="2497" y="1155"/>
                    <a:pt x="2017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32" name="Google Shape;4082;p68">
              <a:extLst>
                <a:ext uri="{FF2B5EF4-FFF2-40B4-BE49-F238E27FC236}">
                  <a16:creationId xmlns:a16="http://schemas.microsoft.com/office/drawing/2014/main" id="{6DA5DA46-DF47-4FB1-93C2-91FC4049C3E1}"/>
                </a:ext>
              </a:extLst>
            </p:cNvPr>
            <p:cNvSpPr/>
            <p:nvPr/>
          </p:nvSpPr>
          <p:spPr>
            <a:xfrm>
              <a:off x="6332350" y="240935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0"/>
                  </a:moveTo>
                  <a:cubicBezTo>
                    <a:pt x="472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6"/>
                    <a:pt x="1813" y="1821"/>
                  </a:cubicBezTo>
                  <a:cubicBezTo>
                    <a:pt x="2488" y="1146"/>
                    <a:pt x="2009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33" name="Google Shape;4083;p68">
              <a:extLst>
                <a:ext uri="{FF2B5EF4-FFF2-40B4-BE49-F238E27FC236}">
                  <a16:creationId xmlns:a16="http://schemas.microsoft.com/office/drawing/2014/main" id="{6357D743-323B-4984-AD67-C184C29E3AAB}"/>
                </a:ext>
              </a:extLst>
            </p:cNvPr>
            <p:cNvSpPr/>
            <p:nvPr/>
          </p:nvSpPr>
          <p:spPr>
            <a:xfrm>
              <a:off x="6332350" y="2333125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72" y="1"/>
                    <a:pt x="1" y="480"/>
                    <a:pt x="1" y="1066"/>
                  </a:cubicBezTo>
                  <a:cubicBezTo>
                    <a:pt x="1" y="1709"/>
                    <a:pt x="526" y="2137"/>
                    <a:pt x="1072" y="2137"/>
                  </a:cubicBezTo>
                  <a:cubicBezTo>
                    <a:pt x="1333" y="2137"/>
                    <a:pt x="1598" y="2040"/>
                    <a:pt x="1813" y="1822"/>
                  </a:cubicBezTo>
                  <a:cubicBezTo>
                    <a:pt x="2488" y="1147"/>
                    <a:pt x="2009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34" name="Google Shape;4084;p68">
              <a:extLst>
                <a:ext uri="{FF2B5EF4-FFF2-40B4-BE49-F238E27FC236}">
                  <a16:creationId xmlns:a16="http://schemas.microsoft.com/office/drawing/2014/main" id="{8C08D6D2-73DE-491A-B196-5CFA2D306528}"/>
                </a:ext>
              </a:extLst>
            </p:cNvPr>
            <p:cNvSpPr/>
            <p:nvPr/>
          </p:nvSpPr>
          <p:spPr>
            <a:xfrm>
              <a:off x="6332350" y="195205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72" y="9"/>
                    <a:pt x="1" y="481"/>
                    <a:pt x="1" y="1074"/>
                  </a:cubicBezTo>
                  <a:cubicBezTo>
                    <a:pt x="1" y="1712"/>
                    <a:pt x="525" y="2138"/>
                    <a:pt x="1071" y="2138"/>
                  </a:cubicBezTo>
                  <a:cubicBezTo>
                    <a:pt x="1332" y="2138"/>
                    <a:pt x="1598" y="2040"/>
                    <a:pt x="1813" y="1822"/>
                  </a:cubicBezTo>
                  <a:cubicBezTo>
                    <a:pt x="2488" y="1155"/>
                    <a:pt x="2009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35" name="Google Shape;4085;p68">
              <a:extLst>
                <a:ext uri="{FF2B5EF4-FFF2-40B4-BE49-F238E27FC236}">
                  <a16:creationId xmlns:a16="http://schemas.microsoft.com/office/drawing/2014/main" id="{39A7DA80-472C-48F0-84C7-CC19797B9CAB}"/>
                </a:ext>
              </a:extLst>
            </p:cNvPr>
            <p:cNvSpPr/>
            <p:nvPr/>
          </p:nvSpPr>
          <p:spPr>
            <a:xfrm>
              <a:off x="6332350" y="1876050"/>
              <a:ext cx="62225" cy="53275"/>
            </a:xfrm>
            <a:custGeom>
              <a:avLst/>
              <a:gdLst/>
              <a:ahLst/>
              <a:cxnLst/>
              <a:rect l="l" t="t" r="r" b="b"/>
              <a:pathLst>
                <a:path w="2489" h="2131" extrusionOk="0">
                  <a:moveTo>
                    <a:pt x="1066" y="1"/>
                  </a:moveTo>
                  <a:cubicBezTo>
                    <a:pt x="472" y="1"/>
                    <a:pt x="1" y="472"/>
                    <a:pt x="1" y="1066"/>
                  </a:cubicBezTo>
                  <a:cubicBezTo>
                    <a:pt x="1" y="1707"/>
                    <a:pt x="523" y="2131"/>
                    <a:pt x="1067" y="2131"/>
                  </a:cubicBezTo>
                  <a:cubicBezTo>
                    <a:pt x="1329" y="2131"/>
                    <a:pt x="1597" y="2033"/>
                    <a:pt x="1813" y="1813"/>
                  </a:cubicBezTo>
                  <a:cubicBezTo>
                    <a:pt x="2488" y="1147"/>
                    <a:pt x="2009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36" name="Google Shape;4086;p68">
              <a:extLst>
                <a:ext uri="{FF2B5EF4-FFF2-40B4-BE49-F238E27FC236}">
                  <a16:creationId xmlns:a16="http://schemas.microsoft.com/office/drawing/2014/main" id="{943D9DC1-FACB-49A6-BFDD-C910DF57FA21}"/>
                </a:ext>
              </a:extLst>
            </p:cNvPr>
            <p:cNvSpPr/>
            <p:nvPr/>
          </p:nvSpPr>
          <p:spPr>
            <a:xfrm>
              <a:off x="6332350" y="172362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72" y="1"/>
                    <a:pt x="1" y="480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7"/>
                    <a:pt x="1813" y="1822"/>
                  </a:cubicBezTo>
                  <a:cubicBezTo>
                    <a:pt x="2488" y="1147"/>
                    <a:pt x="2009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37" name="Google Shape;4087;p68">
              <a:extLst>
                <a:ext uri="{FF2B5EF4-FFF2-40B4-BE49-F238E27FC236}">
                  <a16:creationId xmlns:a16="http://schemas.microsoft.com/office/drawing/2014/main" id="{EED6A41A-2655-4D93-A6D1-AEFCD7E84EDA}"/>
                </a:ext>
              </a:extLst>
            </p:cNvPr>
            <p:cNvSpPr/>
            <p:nvPr/>
          </p:nvSpPr>
          <p:spPr>
            <a:xfrm>
              <a:off x="6332350" y="164740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72" y="9"/>
                    <a:pt x="1" y="481"/>
                    <a:pt x="1" y="1066"/>
                  </a:cubicBezTo>
                  <a:cubicBezTo>
                    <a:pt x="1" y="1710"/>
                    <a:pt x="526" y="2138"/>
                    <a:pt x="1072" y="2138"/>
                  </a:cubicBezTo>
                  <a:cubicBezTo>
                    <a:pt x="1333" y="2138"/>
                    <a:pt x="1598" y="2040"/>
                    <a:pt x="1813" y="1822"/>
                  </a:cubicBezTo>
                  <a:cubicBezTo>
                    <a:pt x="2488" y="1147"/>
                    <a:pt x="2009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38" name="Google Shape;4088;p68">
              <a:extLst>
                <a:ext uri="{FF2B5EF4-FFF2-40B4-BE49-F238E27FC236}">
                  <a16:creationId xmlns:a16="http://schemas.microsoft.com/office/drawing/2014/main" id="{1946CADB-2085-4B68-95EC-1E91D33188FD}"/>
                </a:ext>
              </a:extLst>
            </p:cNvPr>
            <p:cNvSpPr/>
            <p:nvPr/>
          </p:nvSpPr>
          <p:spPr>
            <a:xfrm>
              <a:off x="6332350" y="134275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72" y="1"/>
                    <a:pt x="1" y="481"/>
                    <a:pt x="1" y="1066"/>
                  </a:cubicBezTo>
                  <a:cubicBezTo>
                    <a:pt x="1" y="1710"/>
                    <a:pt x="526" y="2138"/>
                    <a:pt x="1072" y="2138"/>
                  </a:cubicBezTo>
                  <a:cubicBezTo>
                    <a:pt x="1333" y="2138"/>
                    <a:pt x="1598" y="2040"/>
                    <a:pt x="1813" y="1822"/>
                  </a:cubicBezTo>
                  <a:cubicBezTo>
                    <a:pt x="2488" y="1147"/>
                    <a:pt x="2009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39" name="Google Shape;4089;p68">
              <a:extLst>
                <a:ext uri="{FF2B5EF4-FFF2-40B4-BE49-F238E27FC236}">
                  <a16:creationId xmlns:a16="http://schemas.microsoft.com/office/drawing/2014/main" id="{B3D6A5FE-A2EE-4CAB-B768-D05CBBD9C382}"/>
                </a:ext>
              </a:extLst>
            </p:cNvPr>
            <p:cNvSpPr/>
            <p:nvPr/>
          </p:nvSpPr>
          <p:spPr>
            <a:xfrm>
              <a:off x="6256150" y="2485550"/>
              <a:ext cx="62200" cy="53300"/>
            </a:xfrm>
            <a:custGeom>
              <a:avLst/>
              <a:gdLst/>
              <a:ahLst/>
              <a:cxnLst/>
              <a:rect l="l" t="t" r="r" b="b"/>
              <a:pathLst>
                <a:path w="2488" h="2132" extrusionOk="0">
                  <a:moveTo>
                    <a:pt x="1065" y="1"/>
                  </a:moveTo>
                  <a:cubicBezTo>
                    <a:pt x="472" y="1"/>
                    <a:pt x="0" y="472"/>
                    <a:pt x="0" y="1066"/>
                  </a:cubicBezTo>
                  <a:cubicBezTo>
                    <a:pt x="0" y="1708"/>
                    <a:pt x="522" y="2131"/>
                    <a:pt x="1067" y="2131"/>
                  </a:cubicBezTo>
                  <a:cubicBezTo>
                    <a:pt x="1329" y="2131"/>
                    <a:pt x="1596" y="2033"/>
                    <a:pt x="1813" y="1814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40" name="Google Shape;4090;p68">
              <a:extLst>
                <a:ext uri="{FF2B5EF4-FFF2-40B4-BE49-F238E27FC236}">
                  <a16:creationId xmlns:a16="http://schemas.microsoft.com/office/drawing/2014/main" id="{CA0ACFA5-3187-43E4-A459-5EEA71ACE665}"/>
                </a:ext>
              </a:extLst>
            </p:cNvPr>
            <p:cNvSpPr/>
            <p:nvPr/>
          </p:nvSpPr>
          <p:spPr>
            <a:xfrm>
              <a:off x="6256150" y="2409350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5" y="2133"/>
                    <a:pt x="1071" y="2133"/>
                  </a:cubicBezTo>
                  <a:cubicBezTo>
                    <a:pt x="1332" y="2133"/>
                    <a:pt x="1598" y="2036"/>
                    <a:pt x="1813" y="1821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41" name="Google Shape;4091;p68">
              <a:extLst>
                <a:ext uri="{FF2B5EF4-FFF2-40B4-BE49-F238E27FC236}">
                  <a16:creationId xmlns:a16="http://schemas.microsoft.com/office/drawing/2014/main" id="{F7B4691E-B935-4CBC-929C-0B91C6C5B622}"/>
                </a:ext>
              </a:extLst>
            </p:cNvPr>
            <p:cNvSpPr/>
            <p:nvPr/>
          </p:nvSpPr>
          <p:spPr>
            <a:xfrm>
              <a:off x="6256150" y="2028275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80" y="1"/>
                    <a:pt x="0" y="480"/>
                    <a:pt x="0" y="1065"/>
                  </a:cubicBezTo>
                  <a:cubicBezTo>
                    <a:pt x="0" y="1709"/>
                    <a:pt x="525" y="2137"/>
                    <a:pt x="1071" y="2137"/>
                  </a:cubicBezTo>
                  <a:cubicBezTo>
                    <a:pt x="1332" y="2137"/>
                    <a:pt x="1597" y="2040"/>
                    <a:pt x="1813" y="1821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42" name="Google Shape;4092;p68">
              <a:extLst>
                <a:ext uri="{FF2B5EF4-FFF2-40B4-BE49-F238E27FC236}">
                  <a16:creationId xmlns:a16="http://schemas.microsoft.com/office/drawing/2014/main" id="{23A54E75-481C-498C-8AD2-E3FFA1EC037B}"/>
                </a:ext>
              </a:extLst>
            </p:cNvPr>
            <p:cNvSpPr/>
            <p:nvPr/>
          </p:nvSpPr>
          <p:spPr>
            <a:xfrm>
              <a:off x="6256150" y="1952050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80" y="9"/>
                    <a:pt x="0" y="481"/>
                    <a:pt x="0" y="1074"/>
                  </a:cubicBezTo>
                  <a:cubicBezTo>
                    <a:pt x="0" y="1712"/>
                    <a:pt x="524" y="2138"/>
                    <a:pt x="1070" y="2138"/>
                  </a:cubicBezTo>
                  <a:cubicBezTo>
                    <a:pt x="1331" y="2138"/>
                    <a:pt x="1597" y="2040"/>
                    <a:pt x="1813" y="1822"/>
                  </a:cubicBezTo>
                  <a:cubicBezTo>
                    <a:pt x="2488" y="1155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43" name="Google Shape;4093;p68">
              <a:extLst>
                <a:ext uri="{FF2B5EF4-FFF2-40B4-BE49-F238E27FC236}">
                  <a16:creationId xmlns:a16="http://schemas.microsoft.com/office/drawing/2014/main" id="{F5DDA0DA-2C9F-4595-96B0-655C428B50CE}"/>
                </a:ext>
              </a:extLst>
            </p:cNvPr>
            <p:cNvSpPr/>
            <p:nvPr/>
          </p:nvSpPr>
          <p:spPr>
            <a:xfrm>
              <a:off x="6256150" y="1876050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1"/>
                  </a:moveTo>
                  <a:cubicBezTo>
                    <a:pt x="480" y="1"/>
                    <a:pt x="0" y="472"/>
                    <a:pt x="0" y="1066"/>
                  </a:cubicBezTo>
                  <a:cubicBezTo>
                    <a:pt x="0" y="1709"/>
                    <a:pt x="525" y="2133"/>
                    <a:pt x="1071" y="2133"/>
                  </a:cubicBezTo>
                  <a:cubicBezTo>
                    <a:pt x="1332" y="2133"/>
                    <a:pt x="1598" y="2037"/>
                    <a:pt x="1813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44" name="Google Shape;4094;p68">
              <a:extLst>
                <a:ext uri="{FF2B5EF4-FFF2-40B4-BE49-F238E27FC236}">
                  <a16:creationId xmlns:a16="http://schemas.microsoft.com/office/drawing/2014/main" id="{7C08EB5E-E866-4C5E-9959-8116A53A3DCC}"/>
                </a:ext>
              </a:extLst>
            </p:cNvPr>
            <p:cNvSpPr/>
            <p:nvPr/>
          </p:nvSpPr>
          <p:spPr>
            <a:xfrm>
              <a:off x="6256150" y="1799850"/>
              <a:ext cx="62200" cy="53325"/>
            </a:xfrm>
            <a:custGeom>
              <a:avLst/>
              <a:gdLst/>
              <a:ahLst/>
              <a:cxnLst/>
              <a:rect l="l" t="t" r="r" b="b"/>
              <a:pathLst>
                <a:path w="2488" h="2133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5" y="2133"/>
                    <a:pt x="1071" y="2133"/>
                  </a:cubicBezTo>
                  <a:cubicBezTo>
                    <a:pt x="1332" y="2133"/>
                    <a:pt x="1598" y="2036"/>
                    <a:pt x="1813" y="1821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45" name="Google Shape;4095;p68">
              <a:extLst>
                <a:ext uri="{FF2B5EF4-FFF2-40B4-BE49-F238E27FC236}">
                  <a16:creationId xmlns:a16="http://schemas.microsoft.com/office/drawing/2014/main" id="{8BB1BF6A-3EAB-471C-8A13-A2BE61DFBEE2}"/>
                </a:ext>
              </a:extLst>
            </p:cNvPr>
            <p:cNvSpPr/>
            <p:nvPr/>
          </p:nvSpPr>
          <p:spPr>
            <a:xfrm>
              <a:off x="6256150" y="1723625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5"/>
                  </a:cubicBezTo>
                  <a:cubicBezTo>
                    <a:pt x="0" y="1709"/>
                    <a:pt x="525" y="2133"/>
                    <a:pt x="1071" y="2133"/>
                  </a:cubicBezTo>
                  <a:cubicBezTo>
                    <a:pt x="1332" y="2133"/>
                    <a:pt x="1598" y="2037"/>
                    <a:pt x="1813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46" name="Google Shape;4096;p68">
              <a:extLst>
                <a:ext uri="{FF2B5EF4-FFF2-40B4-BE49-F238E27FC236}">
                  <a16:creationId xmlns:a16="http://schemas.microsoft.com/office/drawing/2014/main" id="{5BDE49F9-5F01-4D8F-99A5-3D94227E9066}"/>
                </a:ext>
              </a:extLst>
            </p:cNvPr>
            <p:cNvSpPr/>
            <p:nvPr/>
          </p:nvSpPr>
          <p:spPr>
            <a:xfrm>
              <a:off x="6256150" y="1342750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80" y="1"/>
                    <a:pt x="0" y="481"/>
                    <a:pt x="0" y="1066"/>
                  </a:cubicBezTo>
                  <a:cubicBezTo>
                    <a:pt x="0" y="1710"/>
                    <a:pt x="525" y="2138"/>
                    <a:pt x="1071" y="2138"/>
                  </a:cubicBezTo>
                  <a:cubicBezTo>
                    <a:pt x="1332" y="2138"/>
                    <a:pt x="1597" y="2040"/>
                    <a:pt x="1813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47" name="Google Shape;4097;p68">
              <a:extLst>
                <a:ext uri="{FF2B5EF4-FFF2-40B4-BE49-F238E27FC236}">
                  <a16:creationId xmlns:a16="http://schemas.microsoft.com/office/drawing/2014/main" id="{63641525-BDE2-41EA-82FB-CD001963E75F}"/>
                </a:ext>
              </a:extLst>
            </p:cNvPr>
            <p:cNvSpPr/>
            <p:nvPr/>
          </p:nvSpPr>
          <p:spPr>
            <a:xfrm>
              <a:off x="6179925" y="2485550"/>
              <a:ext cx="62225" cy="53300"/>
            </a:xfrm>
            <a:custGeom>
              <a:avLst/>
              <a:gdLst/>
              <a:ahLst/>
              <a:cxnLst/>
              <a:rect l="l" t="t" r="r" b="b"/>
              <a:pathLst>
                <a:path w="2489" h="2132" extrusionOk="0">
                  <a:moveTo>
                    <a:pt x="1065" y="1"/>
                  </a:moveTo>
                  <a:cubicBezTo>
                    <a:pt x="480" y="1"/>
                    <a:pt x="0" y="472"/>
                    <a:pt x="0" y="1066"/>
                  </a:cubicBezTo>
                  <a:cubicBezTo>
                    <a:pt x="0" y="1708"/>
                    <a:pt x="523" y="2131"/>
                    <a:pt x="1070" y="2131"/>
                  </a:cubicBezTo>
                  <a:cubicBezTo>
                    <a:pt x="1333" y="2131"/>
                    <a:pt x="1602" y="2033"/>
                    <a:pt x="1821" y="1814"/>
                  </a:cubicBezTo>
                  <a:cubicBezTo>
                    <a:pt x="2488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48" name="Google Shape;4098;p68">
              <a:extLst>
                <a:ext uri="{FF2B5EF4-FFF2-40B4-BE49-F238E27FC236}">
                  <a16:creationId xmlns:a16="http://schemas.microsoft.com/office/drawing/2014/main" id="{E11A0B71-9C5F-43F0-AD3E-CE10E46910FE}"/>
                </a:ext>
              </a:extLst>
            </p:cNvPr>
            <p:cNvSpPr/>
            <p:nvPr/>
          </p:nvSpPr>
          <p:spPr>
            <a:xfrm>
              <a:off x="6179925" y="240935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88" y="1146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49" name="Google Shape;4099;p68">
              <a:extLst>
                <a:ext uri="{FF2B5EF4-FFF2-40B4-BE49-F238E27FC236}">
                  <a16:creationId xmlns:a16="http://schemas.microsoft.com/office/drawing/2014/main" id="{CAB967E9-1296-464C-A219-5DFA48ECA741}"/>
                </a:ext>
              </a:extLst>
            </p:cNvPr>
            <p:cNvSpPr/>
            <p:nvPr/>
          </p:nvSpPr>
          <p:spPr>
            <a:xfrm>
              <a:off x="6179925" y="2104500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88" y="1146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50" name="Google Shape;4100;p68">
              <a:extLst>
                <a:ext uri="{FF2B5EF4-FFF2-40B4-BE49-F238E27FC236}">
                  <a16:creationId xmlns:a16="http://schemas.microsoft.com/office/drawing/2014/main" id="{73D5E6AB-B6E9-4EC0-B8C3-8125670FC6FD}"/>
                </a:ext>
              </a:extLst>
            </p:cNvPr>
            <p:cNvSpPr/>
            <p:nvPr/>
          </p:nvSpPr>
          <p:spPr>
            <a:xfrm>
              <a:off x="6179925" y="134275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5" y="1"/>
                  </a:moveTo>
                  <a:cubicBezTo>
                    <a:pt x="480" y="1"/>
                    <a:pt x="0" y="481"/>
                    <a:pt x="0" y="1066"/>
                  </a:cubicBezTo>
                  <a:cubicBezTo>
                    <a:pt x="0" y="1710"/>
                    <a:pt x="526" y="2138"/>
                    <a:pt x="1074" y="2138"/>
                  </a:cubicBezTo>
                  <a:cubicBezTo>
                    <a:pt x="1336" y="2138"/>
                    <a:pt x="1603" y="2040"/>
                    <a:pt x="1821" y="1822"/>
                  </a:cubicBezTo>
                  <a:cubicBezTo>
                    <a:pt x="2488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51" name="Google Shape;4101;p68">
              <a:extLst>
                <a:ext uri="{FF2B5EF4-FFF2-40B4-BE49-F238E27FC236}">
                  <a16:creationId xmlns:a16="http://schemas.microsoft.com/office/drawing/2014/main" id="{C097BEEE-31D4-4E7A-956B-215FE4025390}"/>
                </a:ext>
              </a:extLst>
            </p:cNvPr>
            <p:cNvSpPr/>
            <p:nvPr/>
          </p:nvSpPr>
          <p:spPr>
            <a:xfrm>
              <a:off x="6103700" y="2333125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66" y="1"/>
                  </a:moveTo>
                  <a:cubicBezTo>
                    <a:pt x="481" y="1"/>
                    <a:pt x="1" y="480"/>
                    <a:pt x="1" y="1066"/>
                  </a:cubicBezTo>
                  <a:cubicBezTo>
                    <a:pt x="1" y="1709"/>
                    <a:pt x="526" y="2137"/>
                    <a:pt x="1075" y="2137"/>
                  </a:cubicBezTo>
                  <a:cubicBezTo>
                    <a:pt x="1337" y="2137"/>
                    <a:pt x="1604" y="2040"/>
                    <a:pt x="1822" y="1822"/>
                  </a:cubicBezTo>
                  <a:cubicBezTo>
                    <a:pt x="2497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52" name="Google Shape;4102;p68">
              <a:extLst>
                <a:ext uri="{FF2B5EF4-FFF2-40B4-BE49-F238E27FC236}">
                  <a16:creationId xmlns:a16="http://schemas.microsoft.com/office/drawing/2014/main" id="{B85A25A5-C07E-4CEF-BC1D-BE6A33E4080C}"/>
                </a:ext>
              </a:extLst>
            </p:cNvPr>
            <p:cNvSpPr/>
            <p:nvPr/>
          </p:nvSpPr>
          <p:spPr>
            <a:xfrm>
              <a:off x="6103700" y="2256925"/>
              <a:ext cx="62575" cy="53425"/>
            </a:xfrm>
            <a:custGeom>
              <a:avLst/>
              <a:gdLst/>
              <a:ahLst/>
              <a:cxnLst/>
              <a:rect l="l" t="t" r="r" b="b"/>
              <a:pathLst>
                <a:path w="2503" h="2137" extrusionOk="0">
                  <a:moveTo>
                    <a:pt x="1076" y="0"/>
                  </a:moveTo>
                  <a:cubicBezTo>
                    <a:pt x="1073" y="0"/>
                    <a:pt x="1069" y="0"/>
                    <a:pt x="1066" y="0"/>
                  </a:cubicBezTo>
                  <a:cubicBezTo>
                    <a:pt x="481" y="0"/>
                    <a:pt x="1" y="480"/>
                    <a:pt x="1" y="1065"/>
                  </a:cubicBezTo>
                  <a:cubicBezTo>
                    <a:pt x="1" y="1709"/>
                    <a:pt x="530" y="2137"/>
                    <a:pt x="1081" y="2137"/>
                  </a:cubicBezTo>
                  <a:cubicBezTo>
                    <a:pt x="1344" y="2137"/>
                    <a:pt x="1612" y="2039"/>
                    <a:pt x="1830" y="1821"/>
                  </a:cubicBezTo>
                  <a:cubicBezTo>
                    <a:pt x="2502" y="1149"/>
                    <a:pt x="2029" y="0"/>
                    <a:pt x="107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53" name="Google Shape;4103;p68">
              <a:extLst>
                <a:ext uri="{FF2B5EF4-FFF2-40B4-BE49-F238E27FC236}">
                  <a16:creationId xmlns:a16="http://schemas.microsoft.com/office/drawing/2014/main" id="{2395D935-E2AF-458E-AC65-B1B70970C98E}"/>
                </a:ext>
              </a:extLst>
            </p:cNvPr>
            <p:cNvSpPr/>
            <p:nvPr/>
          </p:nvSpPr>
          <p:spPr>
            <a:xfrm>
              <a:off x="6103700" y="2180700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66" y="1"/>
                  </a:moveTo>
                  <a:cubicBezTo>
                    <a:pt x="481" y="1"/>
                    <a:pt x="9" y="480"/>
                    <a:pt x="1" y="1066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7" y="2133"/>
                    <a:pt x="1604" y="2037"/>
                    <a:pt x="1822" y="1822"/>
                  </a:cubicBezTo>
                  <a:cubicBezTo>
                    <a:pt x="2497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54" name="Google Shape;4104;p68">
              <a:extLst>
                <a:ext uri="{FF2B5EF4-FFF2-40B4-BE49-F238E27FC236}">
                  <a16:creationId xmlns:a16="http://schemas.microsoft.com/office/drawing/2014/main" id="{4DE4EF34-2219-4370-9659-5BD95B22D66F}"/>
                </a:ext>
              </a:extLst>
            </p:cNvPr>
            <p:cNvSpPr/>
            <p:nvPr/>
          </p:nvSpPr>
          <p:spPr>
            <a:xfrm>
              <a:off x="6103700" y="2104500"/>
              <a:ext cx="62425" cy="53325"/>
            </a:xfrm>
            <a:custGeom>
              <a:avLst/>
              <a:gdLst/>
              <a:ahLst/>
              <a:cxnLst/>
              <a:rect l="l" t="t" r="r" b="b"/>
              <a:pathLst>
                <a:path w="2497" h="2133" extrusionOk="0">
                  <a:moveTo>
                    <a:pt x="1066" y="0"/>
                  </a:moveTo>
                  <a:cubicBezTo>
                    <a:pt x="481" y="0"/>
                    <a:pt x="9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7" y="2133"/>
                    <a:pt x="1604" y="2036"/>
                    <a:pt x="1822" y="1821"/>
                  </a:cubicBezTo>
                  <a:cubicBezTo>
                    <a:pt x="2497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55" name="Google Shape;4105;p68">
              <a:extLst>
                <a:ext uri="{FF2B5EF4-FFF2-40B4-BE49-F238E27FC236}">
                  <a16:creationId xmlns:a16="http://schemas.microsoft.com/office/drawing/2014/main" id="{60E36584-E5BE-48B1-8E85-FC860960B2C9}"/>
                </a:ext>
              </a:extLst>
            </p:cNvPr>
            <p:cNvSpPr/>
            <p:nvPr/>
          </p:nvSpPr>
          <p:spPr>
            <a:xfrm>
              <a:off x="6103700" y="1342750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66" y="1"/>
                  </a:moveTo>
                  <a:cubicBezTo>
                    <a:pt x="481" y="1"/>
                    <a:pt x="9" y="481"/>
                    <a:pt x="1" y="1066"/>
                  </a:cubicBezTo>
                  <a:cubicBezTo>
                    <a:pt x="1" y="1710"/>
                    <a:pt x="526" y="2138"/>
                    <a:pt x="1075" y="2138"/>
                  </a:cubicBezTo>
                  <a:cubicBezTo>
                    <a:pt x="1337" y="2138"/>
                    <a:pt x="1604" y="2040"/>
                    <a:pt x="1822" y="1822"/>
                  </a:cubicBezTo>
                  <a:cubicBezTo>
                    <a:pt x="2497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56" name="Google Shape;4106;p68">
              <a:extLst>
                <a:ext uri="{FF2B5EF4-FFF2-40B4-BE49-F238E27FC236}">
                  <a16:creationId xmlns:a16="http://schemas.microsoft.com/office/drawing/2014/main" id="{B2EAF7A7-4378-4B1F-9ECA-477524CC6B12}"/>
                </a:ext>
              </a:extLst>
            </p:cNvPr>
            <p:cNvSpPr/>
            <p:nvPr/>
          </p:nvSpPr>
          <p:spPr>
            <a:xfrm>
              <a:off x="6027500" y="2180700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73" y="1"/>
                  </a:moveTo>
                  <a:cubicBezTo>
                    <a:pt x="480" y="1"/>
                    <a:pt x="9" y="480"/>
                    <a:pt x="0" y="1066"/>
                  </a:cubicBezTo>
                  <a:cubicBezTo>
                    <a:pt x="0" y="1709"/>
                    <a:pt x="529" y="2133"/>
                    <a:pt x="1078" y="2133"/>
                  </a:cubicBezTo>
                  <a:cubicBezTo>
                    <a:pt x="1340" y="2133"/>
                    <a:pt x="1606" y="2037"/>
                    <a:pt x="1821" y="1822"/>
                  </a:cubicBezTo>
                  <a:cubicBezTo>
                    <a:pt x="2496" y="1147"/>
                    <a:pt x="2016" y="1"/>
                    <a:pt x="1073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57" name="Google Shape;4107;p68">
              <a:extLst>
                <a:ext uri="{FF2B5EF4-FFF2-40B4-BE49-F238E27FC236}">
                  <a16:creationId xmlns:a16="http://schemas.microsoft.com/office/drawing/2014/main" id="{4C909443-F7E9-49E7-8DED-B6553140B3EC}"/>
                </a:ext>
              </a:extLst>
            </p:cNvPr>
            <p:cNvSpPr/>
            <p:nvPr/>
          </p:nvSpPr>
          <p:spPr>
            <a:xfrm>
              <a:off x="6027500" y="1342750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73" y="1"/>
                  </a:moveTo>
                  <a:cubicBezTo>
                    <a:pt x="480" y="1"/>
                    <a:pt x="9" y="481"/>
                    <a:pt x="0" y="1066"/>
                  </a:cubicBezTo>
                  <a:cubicBezTo>
                    <a:pt x="0" y="1710"/>
                    <a:pt x="529" y="2138"/>
                    <a:pt x="1078" y="2138"/>
                  </a:cubicBezTo>
                  <a:cubicBezTo>
                    <a:pt x="1340" y="2138"/>
                    <a:pt x="1606" y="2040"/>
                    <a:pt x="1821" y="1822"/>
                  </a:cubicBezTo>
                  <a:cubicBezTo>
                    <a:pt x="2496" y="1147"/>
                    <a:pt x="2016" y="1"/>
                    <a:pt x="1073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58" name="Google Shape;4108;p68">
              <a:extLst>
                <a:ext uri="{FF2B5EF4-FFF2-40B4-BE49-F238E27FC236}">
                  <a16:creationId xmlns:a16="http://schemas.microsoft.com/office/drawing/2014/main" id="{0B3C72CA-5004-4BCC-B7AB-557763A2C4B7}"/>
                </a:ext>
              </a:extLst>
            </p:cNvPr>
            <p:cNvSpPr/>
            <p:nvPr/>
          </p:nvSpPr>
          <p:spPr>
            <a:xfrm>
              <a:off x="5951475" y="2485550"/>
              <a:ext cx="62225" cy="53300"/>
            </a:xfrm>
            <a:custGeom>
              <a:avLst/>
              <a:gdLst/>
              <a:ahLst/>
              <a:cxnLst/>
              <a:rect l="l" t="t" r="r" b="b"/>
              <a:pathLst>
                <a:path w="2489" h="2132" extrusionOk="0">
                  <a:moveTo>
                    <a:pt x="1066" y="1"/>
                  </a:moveTo>
                  <a:cubicBezTo>
                    <a:pt x="472" y="1"/>
                    <a:pt x="1" y="480"/>
                    <a:pt x="1" y="1066"/>
                  </a:cubicBezTo>
                  <a:cubicBezTo>
                    <a:pt x="1" y="1708"/>
                    <a:pt x="523" y="2131"/>
                    <a:pt x="1070" y="2131"/>
                  </a:cubicBezTo>
                  <a:cubicBezTo>
                    <a:pt x="1333" y="2131"/>
                    <a:pt x="1603" y="2033"/>
                    <a:pt x="1822" y="1814"/>
                  </a:cubicBezTo>
                  <a:cubicBezTo>
                    <a:pt x="2489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59" name="Google Shape;4109;p68">
              <a:extLst>
                <a:ext uri="{FF2B5EF4-FFF2-40B4-BE49-F238E27FC236}">
                  <a16:creationId xmlns:a16="http://schemas.microsoft.com/office/drawing/2014/main" id="{D3DB6BCE-DFB3-4B88-ABD9-AB9D762C8351}"/>
                </a:ext>
              </a:extLst>
            </p:cNvPr>
            <p:cNvSpPr/>
            <p:nvPr/>
          </p:nvSpPr>
          <p:spPr>
            <a:xfrm>
              <a:off x="5951475" y="240935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0"/>
                  </a:moveTo>
                  <a:cubicBezTo>
                    <a:pt x="472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6"/>
                    <a:pt x="1814" y="1821"/>
                  </a:cubicBezTo>
                  <a:cubicBezTo>
                    <a:pt x="2489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60" name="Google Shape;4110;p68">
              <a:extLst>
                <a:ext uri="{FF2B5EF4-FFF2-40B4-BE49-F238E27FC236}">
                  <a16:creationId xmlns:a16="http://schemas.microsoft.com/office/drawing/2014/main" id="{B297A985-D29A-46C1-9A43-AD6DD9A91052}"/>
                </a:ext>
              </a:extLst>
            </p:cNvPr>
            <p:cNvSpPr/>
            <p:nvPr/>
          </p:nvSpPr>
          <p:spPr>
            <a:xfrm>
              <a:off x="5951475" y="2333125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72" y="1"/>
                    <a:pt x="1" y="480"/>
                    <a:pt x="1" y="1066"/>
                  </a:cubicBezTo>
                  <a:cubicBezTo>
                    <a:pt x="1" y="1709"/>
                    <a:pt x="526" y="2137"/>
                    <a:pt x="1072" y="2137"/>
                  </a:cubicBezTo>
                  <a:cubicBezTo>
                    <a:pt x="1333" y="2137"/>
                    <a:pt x="1598" y="2040"/>
                    <a:pt x="1814" y="1822"/>
                  </a:cubicBezTo>
                  <a:cubicBezTo>
                    <a:pt x="2489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61" name="Google Shape;4111;p68">
              <a:extLst>
                <a:ext uri="{FF2B5EF4-FFF2-40B4-BE49-F238E27FC236}">
                  <a16:creationId xmlns:a16="http://schemas.microsoft.com/office/drawing/2014/main" id="{FCF17D93-DB57-4F1C-AF46-63920CDB238B}"/>
                </a:ext>
              </a:extLst>
            </p:cNvPr>
            <p:cNvSpPr/>
            <p:nvPr/>
          </p:nvSpPr>
          <p:spPr>
            <a:xfrm>
              <a:off x="5951475" y="218070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72" y="1"/>
                    <a:pt x="1" y="480"/>
                    <a:pt x="1" y="1066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7"/>
                    <a:pt x="1814" y="1822"/>
                  </a:cubicBezTo>
                  <a:cubicBezTo>
                    <a:pt x="2489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62" name="Google Shape;4112;p68">
              <a:extLst>
                <a:ext uri="{FF2B5EF4-FFF2-40B4-BE49-F238E27FC236}">
                  <a16:creationId xmlns:a16="http://schemas.microsoft.com/office/drawing/2014/main" id="{E84ACFF5-A8E4-436F-86B4-7EF5B03A0126}"/>
                </a:ext>
              </a:extLst>
            </p:cNvPr>
            <p:cNvSpPr/>
            <p:nvPr/>
          </p:nvSpPr>
          <p:spPr>
            <a:xfrm>
              <a:off x="5951475" y="134275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72" y="1"/>
                    <a:pt x="1" y="481"/>
                    <a:pt x="1" y="1066"/>
                  </a:cubicBezTo>
                  <a:cubicBezTo>
                    <a:pt x="1" y="1710"/>
                    <a:pt x="526" y="2138"/>
                    <a:pt x="1072" y="2138"/>
                  </a:cubicBezTo>
                  <a:cubicBezTo>
                    <a:pt x="1333" y="2138"/>
                    <a:pt x="1598" y="2040"/>
                    <a:pt x="1814" y="1822"/>
                  </a:cubicBezTo>
                  <a:cubicBezTo>
                    <a:pt x="2489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63" name="Google Shape;4113;p68">
              <a:extLst>
                <a:ext uri="{FF2B5EF4-FFF2-40B4-BE49-F238E27FC236}">
                  <a16:creationId xmlns:a16="http://schemas.microsoft.com/office/drawing/2014/main" id="{374E05D9-6FC3-42D0-888A-BDBCDA325786}"/>
                </a:ext>
              </a:extLst>
            </p:cNvPr>
            <p:cNvSpPr/>
            <p:nvPr/>
          </p:nvSpPr>
          <p:spPr>
            <a:xfrm>
              <a:off x="5875275" y="271400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88" y="1146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64" name="Google Shape;4114;p68">
              <a:extLst>
                <a:ext uri="{FF2B5EF4-FFF2-40B4-BE49-F238E27FC236}">
                  <a16:creationId xmlns:a16="http://schemas.microsoft.com/office/drawing/2014/main" id="{F38E2258-C368-445C-9B1B-7EB337DFE8B2}"/>
                </a:ext>
              </a:extLst>
            </p:cNvPr>
            <p:cNvSpPr/>
            <p:nvPr/>
          </p:nvSpPr>
          <p:spPr>
            <a:xfrm>
              <a:off x="5875275" y="2637775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5" y="1"/>
                  </a:moveTo>
                  <a:cubicBezTo>
                    <a:pt x="480" y="1"/>
                    <a:pt x="0" y="480"/>
                    <a:pt x="0" y="1074"/>
                  </a:cubicBezTo>
                  <a:cubicBezTo>
                    <a:pt x="0" y="1712"/>
                    <a:pt x="525" y="2137"/>
                    <a:pt x="1073" y="2137"/>
                  </a:cubicBezTo>
                  <a:cubicBezTo>
                    <a:pt x="1335" y="2137"/>
                    <a:pt x="1603" y="2040"/>
                    <a:pt x="1821" y="1822"/>
                  </a:cubicBezTo>
                  <a:cubicBezTo>
                    <a:pt x="2488" y="1155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65" name="Google Shape;4115;p68">
              <a:extLst>
                <a:ext uri="{FF2B5EF4-FFF2-40B4-BE49-F238E27FC236}">
                  <a16:creationId xmlns:a16="http://schemas.microsoft.com/office/drawing/2014/main" id="{B264D595-C7E1-45C9-9E38-269A5AD19F0C}"/>
                </a:ext>
              </a:extLst>
            </p:cNvPr>
            <p:cNvSpPr/>
            <p:nvPr/>
          </p:nvSpPr>
          <p:spPr>
            <a:xfrm>
              <a:off x="5875275" y="2561575"/>
              <a:ext cx="62225" cy="53425"/>
            </a:xfrm>
            <a:custGeom>
              <a:avLst/>
              <a:gdLst/>
              <a:ahLst/>
              <a:cxnLst/>
              <a:rect l="l" t="t" r="r" b="b"/>
              <a:pathLst>
                <a:path w="2489" h="2137" extrusionOk="0">
                  <a:moveTo>
                    <a:pt x="1065" y="0"/>
                  </a:moveTo>
                  <a:cubicBezTo>
                    <a:pt x="480" y="8"/>
                    <a:pt x="0" y="480"/>
                    <a:pt x="0" y="1073"/>
                  </a:cubicBezTo>
                  <a:cubicBezTo>
                    <a:pt x="0" y="1711"/>
                    <a:pt x="525" y="2137"/>
                    <a:pt x="1073" y="2137"/>
                  </a:cubicBezTo>
                  <a:cubicBezTo>
                    <a:pt x="1335" y="2137"/>
                    <a:pt x="1603" y="2039"/>
                    <a:pt x="1821" y="1821"/>
                  </a:cubicBezTo>
                  <a:cubicBezTo>
                    <a:pt x="2488" y="1154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66" name="Google Shape;4116;p68">
              <a:extLst>
                <a:ext uri="{FF2B5EF4-FFF2-40B4-BE49-F238E27FC236}">
                  <a16:creationId xmlns:a16="http://schemas.microsoft.com/office/drawing/2014/main" id="{EA90100B-494E-4757-A1E0-7C1DAD85676B}"/>
                </a:ext>
              </a:extLst>
            </p:cNvPr>
            <p:cNvSpPr/>
            <p:nvPr/>
          </p:nvSpPr>
          <p:spPr>
            <a:xfrm>
              <a:off x="5875275" y="2485550"/>
              <a:ext cx="62225" cy="53300"/>
            </a:xfrm>
            <a:custGeom>
              <a:avLst/>
              <a:gdLst/>
              <a:ahLst/>
              <a:cxnLst/>
              <a:rect l="l" t="t" r="r" b="b"/>
              <a:pathLst>
                <a:path w="2489" h="2132" extrusionOk="0">
                  <a:moveTo>
                    <a:pt x="1065" y="1"/>
                  </a:moveTo>
                  <a:cubicBezTo>
                    <a:pt x="480" y="1"/>
                    <a:pt x="0" y="472"/>
                    <a:pt x="0" y="1066"/>
                  </a:cubicBezTo>
                  <a:cubicBezTo>
                    <a:pt x="0" y="1708"/>
                    <a:pt x="523" y="2131"/>
                    <a:pt x="1070" y="2131"/>
                  </a:cubicBezTo>
                  <a:cubicBezTo>
                    <a:pt x="1333" y="2131"/>
                    <a:pt x="1602" y="2033"/>
                    <a:pt x="1821" y="1814"/>
                  </a:cubicBezTo>
                  <a:cubicBezTo>
                    <a:pt x="2488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67" name="Google Shape;4117;p68">
              <a:extLst>
                <a:ext uri="{FF2B5EF4-FFF2-40B4-BE49-F238E27FC236}">
                  <a16:creationId xmlns:a16="http://schemas.microsoft.com/office/drawing/2014/main" id="{3E3B7D63-DED1-428A-AC7E-8024730C83A8}"/>
                </a:ext>
              </a:extLst>
            </p:cNvPr>
            <p:cNvSpPr/>
            <p:nvPr/>
          </p:nvSpPr>
          <p:spPr>
            <a:xfrm>
              <a:off x="5875275" y="2333125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5" y="1"/>
                  </a:moveTo>
                  <a:cubicBezTo>
                    <a:pt x="480" y="1"/>
                    <a:pt x="0" y="480"/>
                    <a:pt x="0" y="1066"/>
                  </a:cubicBezTo>
                  <a:cubicBezTo>
                    <a:pt x="0" y="1709"/>
                    <a:pt x="526" y="2137"/>
                    <a:pt x="1074" y="2137"/>
                  </a:cubicBezTo>
                  <a:cubicBezTo>
                    <a:pt x="1336" y="2137"/>
                    <a:pt x="1603" y="2040"/>
                    <a:pt x="1821" y="1822"/>
                  </a:cubicBezTo>
                  <a:cubicBezTo>
                    <a:pt x="2488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68" name="Google Shape;4118;p68">
              <a:extLst>
                <a:ext uri="{FF2B5EF4-FFF2-40B4-BE49-F238E27FC236}">
                  <a16:creationId xmlns:a16="http://schemas.microsoft.com/office/drawing/2014/main" id="{96012F7A-48FD-4B55-B75F-D84736CD8C8E}"/>
                </a:ext>
              </a:extLst>
            </p:cNvPr>
            <p:cNvSpPr/>
            <p:nvPr/>
          </p:nvSpPr>
          <p:spPr>
            <a:xfrm>
              <a:off x="5875275" y="2256925"/>
              <a:ext cx="62350" cy="53425"/>
            </a:xfrm>
            <a:custGeom>
              <a:avLst/>
              <a:gdLst/>
              <a:ahLst/>
              <a:cxnLst/>
              <a:rect l="l" t="t" r="r" b="b"/>
              <a:pathLst>
                <a:path w="2494" h="2137" extrusionOk="0">
                  <a:moveTo>
                    <a:pt x="1075" y="0"/>
                  </a:moveTo>
                  <a:cubicBezTo>
                    <a:pt x="1072" y="0"/>
                    <a:pt x="1069" y="0"/>
                    <a:pt x="1065" y="0"/>
                  </a:cubicBez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9" y="2137"/>
                    <a:pt x="1078" y="2137"/>
                  </a:cubicBezTo>
                  <a:cubicBezTo>
                    <a:pt x="1340" y="2137"/>
                    <a:pt x="1606" y="2039"/>
                    <a:pt x="1821" y="1821"/>
                  </a:cubicBezTo>
                  <a:cubicBezTo>
                    <a:pt x="2494" y="1149"/>
                    <a:pt x="2020" y="0"/>
                    <a:pt x="107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69" name="Google Shape;4119;p68">
              <a:extLst>
                <a:ext uri="{FF2B5EF4-FFF2-40B4-BE49-F238E27FC236}">
                  <a16:creationId xmlns:a16="http://schemas.microsoft.com/office/drawing/2014/main" id="{803AD6A5-F8A3-44CF-8A28-C0FD5DF86A76}"/>
                </a:ext>
              </a:extLst>
            </p:cNvPr>
            <p:cNvSpPr/>
            <p:nvPr/>
          </p:nvSpPr>
          <p:spPr>
            <a:xfrm>
              <a:off x="5875275" y="134275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5" y="1"/>
                  </a:moveTo>
                  <a:cubicBezTo>
                    <a:pt x="480" y="1"/>
                    <a:pt x="0" y="481"/>
                    <a:pt x="0" y="1066"/>
                  </a:cubicBezTo>
                  <a:cubicBezTo>
                    <a:pt x="0" y="1710"/>
                    <a:pt x="526" y="2138"/>
                    <a:pt x="1074" y="2138"/>
                  </a:cubicBezTo>
                  <a:cubicBezTo>
                    <a:pt x="1336" y="2138"/>
                    <a:pt x="1603" y="2040"/>
                    <a:pt x="1821" y="1822"/>
                  </a:cubicBezTo>
                  <a:cubicBezTo>
                    <a:pt x="2488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70" name="Google Shape;4120;p68">
              <a:extLst>
                <a:ext uri="{FF2B5EF4-FFF2-40B4-BE49-F238E27FC236}">
                  <a16:creationId xmlns:a16="http://schemas.microsoft.com/office/drawing/2014/main" id="{2BBAD3FF-DD81-4C43-8D95-58CD40892AD1}"/>
                </a:ext>
              </a:extLst>
            </p:cNvPr>
            <p:cNvSpPr/>
            <p:nvPr/>
          </p:nvSpPr>
          <p:spPr>
            <a:xfrm>
              <a:off x="5799275" y="2714000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57" y="0"/>
                  </a:moveTo>
                  <a:cubicBezTo>
                    <a:pt x="472" y="0"/>
                    <a:pt x="0" y="480"/>
                    <a:pt x="0" y="1065"/>
                  </a:cubicBezTo>
                  <a:cubicBezTo>
                    <a:pt x="0" y="1709"/>
                    <a:pt x="525" y="2133"/>
                    <a:pt x="1071" y="2133"/>
                  </a:cubicBezTo>
                  <a:cubicBezTo>
                    <a:pt x="1332" y="2133"/>
                    <a:pt x="1598" y="2036"/>
                    <a:pt x="1813" y="1821"/>
                  </a:cubicBezTo>
                  <a:cubicBezTo>
                    <a:pt x="2488" y="1146"/>
                    <a:pt x="2008" y="0"/>
                    <a:pt x="1057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71" name="Google Shape;4121;p68">
              <a:extLst>
                <a:ext uri="{FF2B5EF4-FFF2-40B4-BE49-F238E27FC236}">
                  <a16:creationId xmlns:a16="http://schemas.microsoft.com/office/drawing/2014/main" id="{1F2732BF-FE69-463A-93F7-B8A3128FC7EC}"/>
                </a:ext>
              </a:extLst>
            </p:cNvPr>
            <p:cNvSpPr/>
            <p:nvPr/>
          </p:nvSpPr>
          <p:spPr>
            <a:xfrm>
              <a:off x="5799275" y="1342750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57" y="1"/>
                  </a:moveTo>
                  <a:cubicBezTo>
                    <a:pt x="472" y="9"/>
                    <a:pt x="0" y="481"/>
                    <a:pt x="0" y="1066"/>
                  </a:cubicBezTo>
                  <a:cubicBezTo>
                    <a:pt x="0" y="1710"/>
                    <a:pt x="525" y="2138"/>
                    <a:pt x="1071" y="2138"/>
                  </a:cubicBezTo>
                  <a:cubicBezTo>
                    <a:pt x="1332" y="2138"/>
                    <a:pt x="1597" y="2040"/>
                    <a:pt x="1813" y="1822"/>
                  </a:cubicBezTo>
                  <a:cubicBezTo>
                    <a:pt x="2488" y="1147"/>
                    <a:pt x="2008" y="1"/>
                    <a:pt x="1057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72" name="Google Shape;4122;p68">
              <a:extLst>
                <a:ext uri="{FF2B5EF4-FFF2-40B4-BE49-F238E27FC236}">
                  <a16:creationId xmlns:a16="http://schemas.microsoft.com/office/drawing/2014/main" id="{A527ABA5-33AE-48B3-92A4-4A4019D1082E}"/>
                </a:ext>
              </a:extLst>
            </p:cNvPr>
            <p:cNvSpPr/>
            <p:nvPr/>
          </p:nvSpPr>
          <p:spPr>
            <a:xfrm>
              <a:off x="5799125" y="1190550"/>
              <a:ext cx="62350" cy="53425"/>
            </a:xfrm>
            <a:custGeom>
              <a:avLst/>
              <a:gdLst/>
              <a:ahLst/>
              <a:cxnLst/>
              <a:rect l="l" t="t" r="r" b="b"/>
              <a:pathLst>
                <a:path w="2494" h="2137" extrusionOk="0">
                  <a:moveTo>
                    <a:pt x="1063" y="0"/>
                  </a:moveTo>
                  <a:cubicBezTo>
                    <a:pt x="478" y="0"/>
                    <a:pt x="6" y="480"/>
                    <a:pt x="6" y="1065"/>
                  </a:cubicBezTo>
                  <a:cubicBezTo>
                    <a:pt x="1" y="1709"/>
                    <a:pt x="528" y="2137"/>
                    <a:pt x="1076" y="2137"/>
                  </a:cubicBezTo>
                  <a:cubicBezTo>
                    <a:pt x="1337" y="2137"/>
                    <a:pt x="1603" y="2039"/>
                    <a:pt x="1819" y="1821"/>
                  </a:cubicBezTo>
                  <a:cubicBezTo>
                    <a:pt x="2494" y="1146"/>
                    <a:pt x="2014" y="0"/>
                    <a:pt x="1063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73" name="Google Shape;4123;p68">
              <a:extLst>
                <a:ext uri="{FF2B5EF4-FFF2-40B4-BE49-F238E27FC236}">
                  <a16:creationId xmlns:a16="http://schemas.microsoft.com/office/drawing/2014/main" id="{0CD0F138-587C-4884-A6BC-207E93A4BB5A}"/>
                </a:ext>
              </a:extLst>
            </p:cNvPr>
            <p:cNvSpPr/>
            <p:nvPr/>
          </p:nvSpPr>
          <p:spPr>
            <a:xfrm>
              <a:off x="5723050" y="309485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5" y="1"/>
                  </a:moveTo>
                  <a:cubicBezTo>
                    <a:pt x="472" y="1"/>
                    <a:pt x="0" y="480"/>
                    <a:pt x="0" y="1066"/>
                  </a:cubicBezTo>
                  <a:cubicBezTo>
                    <a:pt x="0" y="1709"/>
                    <a:pt x="526" y="2134"/>
                    <a:pt x="1072" y="2134"/>
                  </a:cubicBezTo>
                  <a:cubicBezTo>
                    <a:pt x="1333" y="2134"/>
                    <a:pt x="1598" y="2037"/>
                    <a:pt x="1813" y="1822"/>
                  </a:cubicBezTo>
                  <a:cubicBezTo>
                    <a:pt x="2488" y="1147"/>
                    <a:pt x="2008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74" name="Google Shape;4124;p68">
              <a:extLst>
                <a:ext uri="{FF2B5EF4-FFF2-40B4-BE49-F238E27FC236}">
                  <a16:creationId xmlns:a16="http://schemas.microsoft.com/office/drawing/2014/main" id="{0A267C61-6319-4C38-92C3-A8D1C677CC03}"/>
                </a:ext>
              </a:extLst>
            </p:cNvPr>
            <p:cNvSpPr/>
            <p:nvPr/>
          </p:nvSpPr>
          <p:spPr>
            <a:xfrm>
              <a:off x="5723050" y="3018650"/>
              <a:ext cx="62225" cy="53425"/>
            </a:xfrm>
            <a:custGeom>
              <a:avLst/>
              <a:gdLst/>
              <a:ahLst/>
              <a:cxnLst/>
              <a:rect l="l" t="t" r="r" b="b"/>
              <a:pathLst>
                <a:path w="2489" h="2137" extrusionOk="0">
                  <a:moveTo>
                    <a:pt x="1065" y="0"/>
                  </a:moveTo>
                  <a:cubicBezTo>
                    <a:pt x="472" y="0"/>
                    <a:pt x="0" y="480"/>
                    <a:pt x="0" y="1065"/>
                  </a:cubicBezTo>
                  <a:cubicBezTo>
                    <a:pt x="0" y="1709"/>
                    <a:pt x="526" y="2137"/>
                    <a:pt x="1072" y="2137"/>
                  </a:cubicBezTo>
                  <a:cubicBezTo>
                    <a:pt x="1332" y="2137"/>
                    <a:pt x="1598" y="2039"/>
                    <a:pt x="1813" y="1821"/>
                  </a:cubicBezTo>
                  <a:cubicBezTo>
                    <a:pt x="2488" y="1146"/>
                    <a:pt x="2008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75" name="Google Shape;4125;p68">
              <a:extLst>
                <a:ext uri="{FF2B5EF4-FFF2-40B4-BE49-F238E27FC236}">
                  <a16:creationId xmlns:a16="http://schemas.microsoft.com/office/drawing/2014/main" id="{D65A14CD-CA0C-48FC-A177-E37C8993A6EC}"/>
                </a:ext>
              </a:extLst>
            </p:cNvPr>
            <p:cNvSpPr/>
            <p:nvPr/>
          </p:nvSpPr>
          <p:spPr>
            <a:xfrm>
              <a:off x="5723050" y="2942425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5" y="1"/>
                  </a:moveTo>
                  <a:cubicBezTo>
                    <a:pt x="472" y="9"/>
                    <a:pt x="0" y="480"/>
                    <a:pt x="0" y="1074"/>
                  </a:cubicBezTo>
                  <a:cubicBezTo>
                    <a:pt x="0" y="1712"/>
                    <a:pt x="525" y="2137"/>
                    <a:pt x="1071" y="2137"/>
                  </a:cubicBezTo>
                  <a:cubicBezTo>
                    <a:pt x="1332" y="2137"/>
                    <a:pt x="1598" y="2040"/>
                    <a:pt x="1813" y="1822"/>
                  </a:cubicBezTo>
                  <a:cubicBezTo>
                    <a:pt x="2488" y="1147"/>
                    <a:pt x="2008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76" name="Google Shape;4126;p68">
              <a:extLst>
                <a:ext uri="{FF2B5EF4-FFF2-40B4-BE49-F238E27FC236}">
                  <a16:creationId xmlns:a16="http://schemas.microsoft.com/office/drawing/2014/main" id="{5A71489B-B33D-42E0-9A7C-8163BAF2624A}"/>
                </a:ext>
              </a:extLst>
            </p:cNvPr>
            <p:cNvSpPr/>
            <p:nvPr/>
          </p:nvSpPr>
          <p:spPr>
            <a:xfrm>
              <a:off x="5723050" y="271400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5" y="0"/>
                  </a:moveTo>
                  <a:cubicBezTo>
                    <a:pt x="472" y="0"/>
                    <a:pt x="0" y="480"/>
                    <a:pt x="0" y="1065"/>
                  </a:cubicBezTo>
                  <a:cubicBezTo>
                    <a:pt x="0" y="1709"/>
                    <a:pt x="526" y="2133"/>
                    <a:pt x="1072" y="2133"/>
                  </a:cubicBezTo>
                  <a:cubicBezTo>
                    <a:pt x="1333" y="2133"/>
                    <a:pt x="1598" y="2036"/>
                    <a:pt x="1813" y="1821"/>
                  </a:cubicBezTo>
                  <a:cubicBezTo>
                    <a:pt x="2488" y="1146"/>
                    <a:pt x="2008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77" name="Google Shape;4127;p68">
              <a:extLst>
                <a:ext uri="{FF2B5EF4-FFF2-40B4-BE49-F238E27FC236}">
                  <a16:creationId xmlns:a16="http://schemas.microsoft.com/office/drawing/2014/main" id="{6E0AFC4D-9DFC-473F-95B6-A085A069A25F}"/>
                </a:ext>
              </a:extLst>
            </p:cNvPr>
            <p:cNvSpPr/>
            <p:nvPr/>
          </p:nvSpPr>
          <p:spPr>
            <a:xfrm>
              <a:off x="5723050" y="134275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5" y="1"/>
                  </a:moveTo>
                  <a:cubicBezTo>
                    <a:pt x="472" y="1"/>
                    <a:pt x="0" y="481"/>
                    <a:pt x="0" y="1066"/>
                  </a:cubicBezTo>
                  <a:cubicBezTo>
                    <a:pt x="0" y="1710"/>
                    <a:pt x="526" y="2138"/>
                    <a:pt x="1072" y="2138"/>
                  </a:cubicBezTo>
                  <a:cubicBezTo>
                    <a:pt x="1332" y="2138"/>
                    <a:pt x="1598" y="2040"/>
                    <a:pt x="1813" y="1822"/>
                  </a:cubicBezTo>
                  <a:cubicBezTo>
                    <a:pt x="2488" y="1147"/>
                    <a:pt x="2008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78" name="Google Shape;4128;p68">
              <a:extLst>
                <a:ext uri="{FF2B5EF4-FFF2-40B4-BE49-F238E27FC236}">
                  <a16:creationId xmlns:a16="http://schemas.microsoft.com/office/drawing/2014/main" id="{BF7E4CF2-9225-4595-A26A-89157EF90613}"/>
                </a:ext>
              </a:extLst>
            </p:cNvPr>
            <p:cNvSpPr/>
            <p:nvPr/>
          </p:nvSpPr>
          <p:spPr>
            <a:xfrm>
              <a:off x="5722900" y="1190550"/>
              <a:ext cx="62375" cy="53425"/>
            </a:xfrm>
            <a:custGeom>
              <a:avLst/>
              <a:gdLst/>
              <a:ahLst/>
              <a:cxnLst/>
              <a:rect l="l" t="t" r="r" b="b"/>
              <a:pathLst>
                <a:path w="2495" h="2137" extrusionOk="0">
                  <a:moveTo>
                    <a:pt x="1071" y="0"/>
                  </a:moveTo>
                  <a:cubicBezTo>
                    <a:pt x="478" y="0"/>
                    <a:pt x="6" y="480"/>
                    <a:pt x="6" y="1065"/>
                  </a:cubicBezTo>
                  <a:cubicBezTo>
                    <a:pt x="1" y="1709"/>
                    <a:pt x="524" y="2137"/>
                    <a:pt x="1072" y="2137"/>
                  </a:cubicBezTo>
                  <a:cubicBezTo>
                    <a:pt x="1334" y="2137"/>
                    <a:pt x="1601" y="2039"/>
                    <a:pt x="1819" y="1821"/>
                  </a:cubicBezTo>
                  <a:cubicBezTo>
                    <a:pt x="2494" y="1146"/>
                    <a:pt x="2014" y="0"/>
                    <a:pt x="1071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79" name="Google Shape;4129;p68">
              <a:extLst>
                <a:ext uri="{FF2B5EF4-FFF2-40B4-BE49-F238E27FC236}">
                  <a16:creationId xmlns:a16="http://schemas.microsoft.com/office/drawing/2014/main" id="{FC660327-A2A3-4F25-BDCC-17E9B689ADF2}"/>
                </a:ext>
              </a:extLst>
            </p:cNvPr>
            <p:cNvSpPr/>
            <p:nvPr/>
          </p:nvSpPr>
          <p:spPr>
            <a:xfrm>
              <a:off x="5646825" y="3018650"/>
              <a:ext cx="62225" cy="53425"/>
            </a:xfrm>
            <a:custGeom>
              <a:avLst/>
              <a:gdLst/>
              <a:ahLst/>
              <a:cxnLst/>
              <a:rect l="l" t="t" r="r" b="b"/>
              <a:pathLst>
                <a:path w="2489" h="2137" extrusionOk="0">
                  <a:moveTo>
                    <a:pt x="1066" y="0"/>
                  </a:moveTo>
                  <a:cubicBezTo>
                    <a:pt x="472" y="0"/>
                    <a:pt x="1" y="480"/>
                    <a:pt x="1" y="1065"/>
                  </a:cubicBezTo>
                  <a:cubicBezTo>
                    <a:pt x="1" y="1709"/>
                    <a:pt x="526" y="2137"/>
                    <a:pt x="1072" y="2137"/>
                  </a:cubicBezTo>
                  <a:cubicBezTo>
                    <a:pt x="1333" y="2137"/>
                    <a:pt x="1598" y="2039"/>
                    <a:pt x="1814" y="1821"/>
                  </a:cubicBezTo>
                  <a:cubicBezTo>
                    <a:pt x="2489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80" name="Google Shape;4130;p68">
              <a:extLst>
                <a:ext uri="{FF2B5EF4-FFF2-40B4-BE49-F238E27FC236}">
                  <a16:creationId xmlns:a16="http://schemas.microsoft.com/office/drawing/2014/main" id="{E7A0A230-636D-4114-87A3-8C3304AB6D5C}"/>
                </a:ext>
              </a:extLst>
            </p:cNvPr>
            <p:cNvSpPr/>
            <p:nvPr/>
          </p:nvSpPr>
          <p:spPr>
            <a:xfrm>
              <a:off x="5646825" y="2866425"/>
              <a:ext cx="62225" cy="53275"/>
            </a:xfrm>
            <a:custGeom>
              <a:avLst/>
              <a:gdLst/>
              <a:ahLst/>
              <a:cxnLst/>
              <a:rect l="l" t="t" r="r" b="b"/>
              <a:pathLst>
                <a:path w="2489" h="2131" extrusionOk="0">
                  <a:moveTo>
                    <a:pt x="1066" y="0"/>
                  </a:moveTo>
                  <a:cubicBezTo>
                    <a:pt x="472" y="0"/>
                    <a:pt x="1" y="472"/>
                    <a:pt x="1" y="1065"/>
                  </a:cubicBezTo>
                  <a:cubicBezTo>
                    <a:pt x="1" y="1707"/>
                    <a:pt x="523" y="2131"/>
                    <a:pt x="1068" y="2131"/>
                  </a:cubicBezTo>
                  <a:cubicBezTo>
                    <a:pt x="1330" y="2131"/>
                    <a:pt x="1597" y="2032"/>
                    <a:pt x="1814" y="1813"/>
                  </a:cubicBezTo>
                  <a:cubicBezTo>
                    <a:pt x="2489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81" name="Google Shape;4131;p68">
              <a:extLst>
                <a:ext uri="{FF2B5EF4-FFF2-40B4-BE49-F238E27FC236}">
                  <a16:creationId xmlns:a16="http://schemas.microsoft.com/office/drawing/2014/main" id="{965CAD0D-0908-436D-8A97-6587156EAD3F}"/>
                </a:ext>
              </a:extLst>
            </p:cNvPr>
            <p:cNvSpPr/>
            <p:nvPr/>
          </p:nvSpPr>
          <p:spPr>
            <a:xfrm>
              <a:off x="5646825" y="279020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72" y="1"/>
                    <a:pt x="1" y="480"/>
                    <a:pt x="1" y="1066"/>
                  </a:cubicBezTo>
                  <a:cubicBezTo>
                    <a:pt x="1" y="1709"/>
                    <a:pt x="526" y="2134"/>
                    <a:pt x="1072" y="2134"/>
                  </a:cubicBezTo>
                  <a:cubicBezTo>
                    <a:pt x="1333" y="2134"/>
                    <a:pt x="1598" y="2037"/>
                    <a:pt x="1814" y="1822"/>
                  </a:cubicBezTo>
                  <a:cubicBezTo>
                    <a:pt x="2489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82" name="Google Shape;4132;p68">
              <a:extLst>
                <a:ext uri="{FF2B5EF4-FFF2-40B4-BE49-F238E27FC236}">
                  <a16:creationId xmlns:a16="http://schemas.microsoft.com/office/drawing/2014/main" id="{920956DD-1835-4A0F-A526-E5F749758472}"/>
                </a:ext>
              </a:extLst>
            </p:cNvPr>
            <p:cNvSpPr/>
            <p:nvPr/>
          </p:nvSpPr>
          <p:spPr>
            <a:xfrm>
              <a:off x="5646825" y="134275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72" y="1"/>
                    <a:pt x="1" y="481"/>
                    <a:pt x="1" y="1066"/>
                  </a:cubicBezTo>
                  <a:cubicBezTo>
                    <a:pt x="1" y="1710"/>
                    <a:pt x="526" y="2138"/>
                    <a:pt x="1072" y="2138"/>
                  </a:cubicBezTo>
                  <a:cubicBezTo>
                    <a:pt x="1333" y="2138"/>
                    <a:pt x="1598" y="2040"/>
                    <a:pt x="1814" y="1822"/>
                  </a:cubicBezTo>
                  <a:cubicBezTo>
                    <a:pt x="2489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83" name="Google Shape;4133;p68">
              <a:extLst>
                <a:ext uri="{FF2B5EF4-FFF2-40B4-BE49-F238E27FC236}">
                  <a16:creationId xmlns:a16="http://schemas.microsoft.com/office/drawing/2014/main" id="{6483B9A4-9963-4A0D-BDE0-DBFD630162AC}"/>
                </a:ext>
              </a:extLst>
            </p:cNvPr>
            <p:cNvSpPr/>
            <p:nvPr/>
          </p:nvSpPr>
          <p:spPr>
            <a:xfrm>
              <a:off x="5646825" y="126655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0"/>
                  </a:moveTo>
                  <a:cubicBezTo>
                    <a:pt x="472" y="9"/>
                    <a:pt x="1" y="480"/>
                    <a:pt x="1" y="1074"/>
                  </a:cubicBezTo>
                  <a:cubicBezTo>
                    <a:pt x="1" y="1711"/>
                    <a:pt x="525" y="2137"/>
                    <a:pt x="1071" y="2137"/>
                  </a:cubicBezTo>
                  <a:cubicBezTo>
                    <a:pt x="1332" y="2137"/>
                    <a:pt x="1598" y="2040"/>
                    <a:pt x="1814" y="1821"/>
                  </a:cubicBezTo>
                  <a:cubicBezTo>
                    <a:pt x="2489" y="1155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84" name="Google Shape;4134;p68">
              <a:extLst>
                <a:ext uri="{FF2B5EF4-FFF2-40B4-BE49-F238E27FC236}">
                  <a16:creationId xmlns:a16="http://schemas.microsoft.com/office/drawing/2014/main" id="{A54AABE4-4564-480F-B035-D80B775F7CDE}"/>
                </a:ext>
              </a:extLst>
            </p:cNvPr>
            <p:cNvSpPr/>
            <p:nvPr/>
          </p:nvSpPr>
          <p:spPr>
            <a:xfrm>
              <a:off x="5646700" y="1190550"/>
              <a:ext cx="62350" cy="53425"/>
            </a:xfrm>
            <a:custGeom>
              <a:avLst/>
              <a:gdLst/>
              <a:ahLst/>
              <a:cxnLst/>
              <a:rect l="l" t="t" r="r" b="b"/>
              <a:pathLst>
                <a:path w="2494" h="2137" extrusionOk="0">
                  <a:moveTo>
                    <a:pt x="1071" y="0"/>
                  </a:moveTo>
                  <a:cubicBezTo>
                    <a:pt x="486" y="0"/>
                    <a:pt x="6" y="480"/>
                    <a:pt x="6" y="1065"/>
                  </a:cubicBezTo>
                  <a:cubicBezTo>
                    <a:pt x="0" y="1709"/>
                    <a:pt x="524" y="2137"/>
                    <a:pt x="1072" y="2137"/>
                  </a:cubicBezTo>
                  <a:cubicBezTo>
                    <a:pt x="1333" y="2137"/>
                    <a:pt x="1601" y="2039"/>
                    <a:pt x="1819" y="1821"/>
                  </a:cubicBezTo>
                  <a:cubicBezTo>
                    <a:pt x="2494" y="1154"/>
                    <a:pt x="2022" y="0"/>
                    <a:pt x="1071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85" name="Google Shape;4135;p68">
              <a:extLst>
                <a:ext uri="{FF2B5EF4-FFF2-40B4-BE49-F238E27FC236}">
                  <a16:creationId xmlns:a16="http://schemas.microsoft.com/office/drawing/2014/main" id="{6395B92B-6B1D-45CC-9211-C6EF5747667C}"/>
                </a:ext>
              </a:extLst>
            </p:cNvPr>
            <p:cNvSpPr/>
            <p:nvPr/>
          </p:nvSpPr>
          <p:spPr>
            <a:xfrm>
              <a:off x="5570625" y="3018650"/>
              <a:ext cx="62200" cy="53425"/>
            </a:xfrm>
            <a:custGeom>
              <a:avLst/>
              <a:gdLst/>
              <a:ahLst/>
              <a:cxnLst/>
              <a:rect l="l" t="t" r="r" b="b"/>
              <a:pathLst>
                <a:path w="2488" h="2137" extrusionOk="0">
                  <a:moveTo>
                    <a:pt x="1065" y="0"/>
                  </a:moveTo>
                  <a:cubicBezTo>
                    <a:pt x="472" y="0"/>
                    <a:pt x="0" y="480"/>
                    <a:pt x="0" y="1065"/>
                  </a:cubicBezTo>
                  <a:cubicBezTo>
                    <a:pt x="0" y="1709"/>
                    <a:pt x="526" y="2137"/>
                    <a:pt x="1072" y="2137"/>
                  </a:cubicBezTo>
                  <a:cubicBezTo>
                    <a:pt x="1332" y="2137"/>
                    <a:pt x="1598" y="2039"/>
                    <a:pt x="1813" y="1821"/>
                  </a:cubicBezTo>
                  <a:cubicBezTo>
                    <a:pt x="2488" y="1155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86" name="Google Shape;4136;p68">
              <a:extLst>
                <a:ext uri="{FF2B5EF4-FFF2-40B4-BE49-F238E27FC236}">
                  <a16:creationId xmlns:a16="http://schemas.microsoft.com/office/drawing/2014/main" id="{B075E2C2-D8CE-40CC-804F-C39819F31CDB}"/>
                </a:ext>
              </a:extLst>
            </p:cNvPr>
            <p:cNvSpPr/>
            <p:nvPr/>
          </p:nvSpPr>
          <p:spPr>
            <a:xfrm>
              <a:off x="5570625" y="2942425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72" y="1"/>
                    <a:pt x="0" y="480"/>
                    <a:pt x="0" y="1074"/>
                  </a:cubicBezTo>
                  <a:cubicBezTo>
                    <a:pt x="0" y="1712"/>
                    <a:pt x="525" y="2137"/>
                    <a:pt x="1071" y="2137"/>
                  </a:cubicBezTo>
                  <a:cubicBezTo>
                    <a:pt x="1332" y="2137"/>
                    <a:pt x="1598" y="2040"/>
                    <a:pt x="1813" y="1822"/>
                  </a:cubicBezTo>
                  <a:cubicBezTo>
                    <a:pt x="2488" y="1155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87" name="Google Shape;4137;p68">
              <a:extLst>
                <a:ext uri="{FF2B5EF4-FFF2-40B4-BE49-F238E27FC236}">
                  <a16:creationId xmlns:a16="http://schemas.microsoft.com/office/drawing/2014/main" id="{666500D1-1481-483F-A607-472BBC600699}"/>
                </a:ext>
              </a:extLst>
            </p:cNvPr>
            <p:cNvSpPr/>
            <p:nvPr/>
          </p:nvSpPr>
          <p:spPr>
            <a:xfrm>
              <a:off x="5570475" y="1190550"/>
              <a:ext cx="62350" cy="53325"/>
            </a:xfrm>
            <a:custGeom>
              <a:avLst/>
              <a:gdLst/>
              <a:ahLst/>
              <a:cxnLst/>
              <a:rect l="l" t="t" r="r" b="b"/>
              <a:pathLst>
                <a:path w="2494" h="2133" extrusionOk="0">
                  <a:moveTo>
                    <a:pt x="1071" y="0"/>
                  </a:moveTo>
                  <a:cubicBezTo>
                    <a:pt x="486" y="0"/>
                    <a:pt x="6" y="472"/>
                    <a:pt x="6" y="1065"/>
                  </a:cubicBezTo>
                  <a:cubicBezTo>
                    <a:pt x="1" y="1709"/>
                    <a:pt x="524" y="2133"/>
                    <a:pt x="1073" y="2133"/>
                  </a:cubicBezTo>
                  <a:cubicBezTo>
                    <a:pt x="1334" y="2133"/>
                    <a:pt x="1601" y="2036"/>
                    <a:pt x="1819" y="1821"/>
                  </a:cubicBezTo>
                  <a:cubicBezTo>
                    <a:pt x="2494" y="1154"/>
                    <a:pt x="2022" y="0"/>
                    <a:pt x="1071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88" name="Google Shape;4138;p68">
              <a:extLst>
                <a:ext uri="{FF2B5EF4-FFF2-40B4-BE49-F238E27FC236}">
                  <a16:creationId xmlns:a16="http://schemas.microsoft.com/office/drawing/2014/main" id="{7F59F06F-9864-4A9F-9139-79D89797DAAD}"/>
                </a:ext>
              </a:extLst>
            </p:cNvPr>
            <p:cNvSpPr/>
            <p:nvPr/>
          </p:nvSpPr>
          <p:spPr>
            <a:xfrm>
              <a:off x="5494400" y="2942425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80" y="1"/>
                    <a:pt x="1" y="480"/>
                    <a:pt x="1" y="1066"/>
                  </a:cubicBezTo>
                  <a:cubicBezTo>
                    <a:pt x="1" y="1709"/>
                    <a:pt x="526" y="2137"/>
                    <a:pt x="1075" y="2137"/>
                  </a:cubicBezTo>
                  <a:cubicBezTo>
                    <a:pt x="1337" y="2137"/>
                    <a:pt x="1604" y="2040"/>
                    <a:pt x="1822" y="1822"/>
                  </a:cubicBezTo>
                  <a:cubicBezTo>
                    <a:pt x="2488" y="1155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89" name="Google Shape;4139;p68">
              <a:extLst>
                <a:ext uri="{FF2B5EF4-FFF2-40B4-BE49-F238E27FC236}">
                  <a16:creationId xmlns:a16="http://schemas.microsoft.com/office/drawing/2014/main" id="{C525FA6E-4D81-4C94-BCAC-E7E726D5AA81}"/>
                </a:ext>
              </a:extLst>
            </p:cNvPr>
            <p:cNvSpPr/>
            <p:nvPr/>
          </p:nvSpPr>
          <p:spPr>
            <a:xfrm>
              <a:off x="5494400" y="2866425"/>
              <a:ext cx="62225" cy="53275"/>
            </a:xfrm>
            <a:custGeom>
              <a:avLst/>
              <a:gdLst/>
              <a:ahLst/>
              <a:cxnLst/>
              <a:rect l="l" t="t" r="r" b="b"/>
              <a:pathLst>
                <a:path w="2489" h="2131" extrusionOk="0">
                  <a:moveTo>
                    <a:pt x="1066" y="0"/>
                  </a:moveTo>
                  <a:cubicBezTo>
                    <a:pt x="480" y="0"/>
                    <a:pt x="1" y="472"/>
                    <a:pt x="1" y="1065"/>
                  </a:cubicBezTo>
                  <a:cubicBezTo>
                    <a:pt x="1" y="1707"/>
                    <a:pt x="523" y="2131"/>
                    <a:pt x="1070" y="2131"/>
                  </a:cubicBezTo>
                  <a:cubicBezTo>
                    <a:pt x="1333" y="2131"/>
                    <a:pt x="1603" y="2032"/>
                    <a:pt x="1822" y="1813"/>
                  </a:cubicBezTo>
                  <a:cubicBezTo>
                    <a:pt x="2488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90" name="Google Shape;4140;p68">
              <a:extLst>
                <a:ext uri="{FF2B5EF4-FFF2-40B4-BE49-F238E27FC236}">
                  <a16:creationId xmlns:a16="http://schemas.microsoft.com/office/drawing/2014/main" id="{BFDBDFEE-BF4B-404F-980D-EE8E44877273}"/>
                </a:ext>
              </a:extLst>
            </p:cNvPr>
            <p:cNvSpPr/>
            <p:nvPr/>
          </p:nvSpPr>
          <p:spPr>
            <a:xfrm>
              <a:off x="5494275" y="1190550"/>
              <a:ext cx="62350" cy="53325"/>
            </a:xfrm>
            <a:custGeom>
              <a:avLst/>
              <a:gdLst/>
              <a:ahLst/>
              <a:cxnLst/>
              <a:rect l="l" t="t" r="r" b="b"/>
              <a:pathLst>
                <a:path w="2494" h="2133" extrusionOk="0">
                  <a:moveTo>
                    <a:pt x="1071" y="0"/>
                  </a:moveTo>
                  <a:cubicBezTo>
                    <a:pt x="485" y="0"/>
                    <a:pt x="6" y="472"/>
                    <a:pt x="6" y="1065"/>
                  </a:cubicBezTo>
                  <a:cubicBezTo>
                    <a:pt x="0" y="1709"/>
                    <a:pt x="524" y="2133"/>
                    <a:pt x="1072" y="2133"/>
                  </a:cubicBezTo>
                  <a:cubicBezTo>
                    <a:pt x="1334" y="2133"/>
                    <a:pt x="1601" y="2036"/>
                    <a:pt x="1819" y="1821"/>
                  </a:cubicBezTo>
                  <a:cubicBezTo>
                    <a:pt x="2493" y="1154"/>
                    <a:pt x="2022" y="0"/>
                    <a:pt x="1071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91" name="Google Shape;4141;p68">
              <a:extLst>
                <a:ext uri="{FF2B5EF4-FFF2-40B4-BE49-F238E27FC236}">
                  <a16:creationId xmlns:a16="http://schemas.microsoft.com/office/drawing/2014/main" id="{BB971EE9-D95A-4BD1-BE2A-875A7DD7FB51}"/>
                </a:ext>
              </a:extLst>
            </p:cNvPr>
            <p:cNvSpPr/>
            <p:nvPr/>
          </p:nvSpPr>
          <p:spPr>
            <a:xfrm>
              <a:off x="5418200" y="2866425"/>
              <a:ext cx="62425" cy="53275"/>
            </a:xfrm>
            <a:custGeom>
              <a:avLst/>
              <a:gdLst/>
              <a:ahLst/>
              <a:cxnLst/>
              <a:rect l="l" t="t" r="r" b="b"/>
              <a:pathLst>
                <a:path w="2497" h="2131" extrusionOk="0">
                  <a:moveTo>
                    <a:pt x="1065" y="0"/>
                  </a:moveTo>
                  <a:cubicBezTo>
                    <a:pt x="480" y="0"/>
                    <a:pt x="0" y="472"/>
                    <a:pt x="0" y="1065"/>
                  </a:cubicBezTo>
                  <a:cubicBezTo>
                    <a:pt x="0" y="1707"/>
                    <a:pt x="526" y="2131"/>
                    <a:pt x="1073" y="2131"/>
                  </a:cubicBezTo>
                  <a:cubicBezTo>
                    <a:pt x="1336" y="2131"/>
                    <a:pt x="1605" y="2032"/>
                    <a:pt x="1821" y="1813"/>
                  </a:cubicBezTo>
                  <a:cubicBezTo>
                    <a:pt x="2496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92" name="Google Shape;4142;p68">
              <a:extLst>
                <a:ext uri="{FF2B5EF4-FFF2-40B4-BE49-F238E27FC236}">
                  <a16:creationId xmlns:a16="http://schemas.microsoft.com/office/drawing/2014/main" id="{835B6DF1-1580-4804-A3F7-65C2040C2317}"/>
                </a:ext>
              </a:extLst>
            </p:cNvPr>
            <p:cNvSpPr/>
            <p:nvPr/>
          </p:nvSpPr>
          <p:spPr>
            <a:xfrm>
              <a:off x="5418200" y="2790200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6"/>
                  </a:cubicBezTo>
                  <a:cubicBezTo>
                    <a:pt x="0" y="1709"/>
                    <a:pt x="526" y="2134"/>
                    <a:pt x="1074" y="2134"/>
                  </a:cubicBezTo>
                  <a:cubicBezTo>
                    <a:pt x="1336" y="2134"/>
                    <a:pt x="1603" y="2037"/>
                    <a:pt x="1821" y="1822"/>
                  </a:cubicBezTo>
                  <a:cubicBezTo>
                    <a:pt x="2496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93" name="Google Shape;4143;p68">
              <a:extLst>
                <a:ext uri="{FF2B5EF4-FFF2-40B4-BE49-F238E27FC236}">
                  <a16:creationId xmlns:a16="http://schemas.microsoft.com/office/drawing/2014/main" id="{517B1393-DE2D-410C-B94E-49E980614D6D}"/>
                </a:ext>
              </a:extLst>
            </p:cNvPr>
            <p:cNvSpPr/>
            <p:nvPr/>
          </p:nvSpPr>
          <p:spPr>
            <a:xfrm>
              <a:off x="5418200" y="1266550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65" y="0"/>
                  </a:moveTo>
                  <a:cubicBezTo>
                    <a:pt x="480" y="9"/>
                    <a:pt x="0" y="480"/>
                    <a:pt x="0" y="1074"/>
                  </a:cubicBezTo>
                  <a:cubicBezTo>
                    <a:pt x="0" y="1711"/>
                    <a:pt x="525" y="2137"/>
                    <a:pt x="1073" y="2137"/>
                  </a:cubicBezTo>
                  <a:cubicBezTo>
                    <a:pt x="1335" y="2137"/>
                    <a:pt x="1603" y="2040"/>
                    <a:pt x="1821" y="1821"/>
                  </a:cubicBezTo>
                  <a:cubicBezTo>
                    <a:pt x="2496" y="1155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94" name="Google Shape;4144;p68">
              <a:extLst>
                <a:ext uri="{FF2B5EF4-FFF2-40B4-BE49-F238E27FC236}">
                  <a16:creationId xmlns:a16="http://schemas.microsoft.com/office/drawing/2014/main" id="{02419B9E-A1A5-4071-9A86-C4B42BD35A98}"/>
                </a:ext>
              </a:extLst>
            </p:cNvPr>
            <p:cNvSpPr/>
            <p:nvPr/>
          </p:nvSpPr>
          <p:spPr>
            <a:xfrm>
              <a:off x="5418200" y="1190550"/>
              <a:ext cx="62425" cy="53325"/>
            </a:xfrm>
            <a:custGeom>
              <a:avLst/>
              <a:gdLst/>
              <a:ahLst/>
              <a:cxnLst/>
              <a:rect l="l" t="t" r="r" b="b"/>
              <a:pathLst>
                <a:path w="2497" h="2133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6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96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95" name="Google Shape;4145;p68">
              <a:extLst>
                <a:ext uri="{FF2B5EF4-FFF2-40B4-BE49-F238E27FC236}">
                  <a16:creationId xmlns:a16="http://schemas.microsoft.com/office/drawing/2014/main" id="{2D5C2795-7343-4650-A89B-72C84D5525A6}"/>
                </a:ext>
              </a:extLst>
            </p:cNvPr>
            <p:cNvSpPr/>
            <p:nvPr/>
          </p:nvSpPr>
          <p:spPr>
            <a:xfrm>
              <a:off x="5341975" y="2714000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74" y="0"/>
                  </a:moveTo>
                  <a:cubicBezTo>
                    <a:pt x="480" y="0"/>
                    <a:pt x="9" y="480"/>
                    <a:pt x="1" y="1065"/>
                  </a:cubicBezTo>
                  <a:cubicBezTo>
                    <a:pt x="1" y="1709"/>
                    <a:pt x="530" y="2133"/>
                    <a:pt x="1078" y="2133"/>
                  </a:cubicBezTo>
                  <a:cubicBezTo>
                    <a:pt x="1340" y="2133"/>
                    <a:pt x="1606" y="2036"/>
                    <a:pt x="1822" y="1821"/>
                  </a:cubicBezTo>
                  <a:cubicBezTo>
                    <a:pt x="2497" y="1146"/>
                    <a:pt x="2017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96" name="Google Shape;4146;p68">
              <a:extLst>
                <a:ext uri="{FF2B5EF4-FFF2-40B4-BE49-F238E27FC236}">
                  <a16:creationId xmlns:a16="http://schemas.microsoft.com/office/drawing/2014/main" id="{502A1891-3D37-48FA-AA32-DE5EBA2291B1}"/>
                </a:ext>
              </a:extLst>
            </p:cNvPr>
            <p:cNvSpPr/>
            <p:nvPr/>
          </p:nvSpPr>
          <p:spPr>
            <a:xfrm>
              <a:off x="5341975" y="1266550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74" y="0"/>
                  </a:moveTo>
                  <a:cubicBezTo>
                    <a:pt x="480" y="9"/>
                    <a:pt x="9" y="480"/>
                    <a:pt x="1" y="1074"/>
                  </a:cubicBezTo>
                  <a:cubicBezTo>
                    <a:pt x="1" y="1711"/>
                    <a:pt x="529" y="2137"/>
                    <a:pt x="1077" y="2137"/>
                  </a:cubicBezTo>
                  <a:cubicBezTo>
                    <a:pt x="1339" y="2137"/>
                    <a:pt x="1606" y="2040"/>
                    <a:pt x="1822" y="1821"/>
                  </a:cubicBezTo>
                  <a:cubicBezTo>
                    <a:pt x="2497" y="1155"/>
                    <a:pt x="2017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97" name="Google Shape;4147;p68">
              <a:extLst>
                <a:ext uri="{FF2B5EF4-FFF2-40B4-BE49-F238E27FC236}">
                  <a16:creationId xmlns:a16="http://schemas.microsoft.com/office/drawing/2014/main" id="{8ED2971B-38C3-45AD-A164-3160E84C99E3}"/>
                </a:ext>
              </a:extLst>
            </p:cNvPr>
            <p:cNvSpPr/>
            <p:nvPr/>
          </p:nvSpPr>
          <p:spPr>
            <a:xfrm>
              <a:off x="5265775" y="2790200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1"/>
                  </a:moveTo>
                  <a:cubicBezTo>
                    <a:pt x="480" y="1"/>
                    <a:pt x="0" y="472"/>
                    <a:pt x="0" y="1066"/>
                  </a:cubicBezTo>
                  <a:cubicBezTo>
                    <a:pt x="0" y="1709"/>
                    <a:pt x="522" y="2134"/>
                    <a:pt x="1068" y="2134"/>
                  </a:cubicBezTo>
                  <a:cubicBezTo>
                    <a:pt x="1329" y="2134"/>
                    <a:pt x="1595" y="2037"/>
                    <a:pt x="1813" y="1822"/>
                  </a:cubicBezTo>
                  <a:cubicBezTo>
                    <a:pt x="2488" y="1155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98" name="Google Shape;4148;p68">
              <a:extLst>
                <a:ext uri="{FF2B5EF4-FFF2-40B4-BE49-F238E27FC236}">
                  <a16:creationId xmlns:a16="http://schemas.microsoft.com/office/drawing/2014/main" id="{7B884BFF-4930-4FE1-9C53-93C03B676DBD}"/>
                </a:ext>
              </a:extLst>
            </p:cNvPr>
            <p:cNvSpPr/>
            <p:nvPr/>
          </p:nvSpPr>
          <p:spPr>
            <a:xfrm>
              <a:off x="5265775" y="2714000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2" y="2133"/>
                    <a:pt x="1068" y="2133"/>
                  </a:cubicBezTo>
                  <a:cubicBezTo>
                    <a:pt x="1329" y="2133"/>
                    <a:pt x="1595" y="2036"/>
                    <a:pt x="1813" y="1821"/>
                  </a:cubicBezTo>
                  <a:cubicBezTo>
                    <a:pt x="2488" y="1155"/>
                    <a:pt x="2016" y="8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99" name="Google Shape;4149;p68">
              <a:extLst>
                <a:ext uri="{FF2B5EF4-FFF2-40B4-BE49-F238E27FC236}">
                  <a16:creationId xmlns:a16="http://schemas.microsoft.com/office/drawing/2014/main" id="{9CB2BDA7-B255-413E-B310-C9D6F8D6231F}"/>
                </a:ext>
              </a:extLst>
            </p:cNvPr>
            <p:cNvSpPr/>
            <p:nvPr/>
          </p:nvSpPr>
          <p:spPr>
            <a:xfrm>
              <a:off x="5265775" y="1266550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0"/>
                  </a:moveTo>
                  <a:cubicBezTo>
                    <a:pt x="480" y="0"/>
                    <a:pt x="0" y="480"/>
                    <a:pt x="0" y="1074"/>
                  </a:cubicBezTo>
                  <a:cubicBezTo>
                    <a:pt x="0" y="1711"/>
                    <a:pt x="521" y="2137"/>
                    <a:pt x="1067" y="2137"/>
                  </a:cubicBezTo>
                  <a:cubicBezTo>
                    <a:pt x="1328" y="2137"/>
                    <a:pt x="1595" y="2040"/>
                    <a:pt x="1813" y="1821"/>
                  </a:cubicBezTo>
                  <a:cubicBezTo>
                    <a:pt x="2488" y="1155"/>
                    <a:pt x="2016" y="9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00" name="Google Shape;4150;p68">
              <a:extLst>
                <a:ext uri="{FF2B5EF4-FFF2-40B4-BE49-F238E27FC236}">
                  <a16:creationId xmlns:a16="http://schemas.microsoft.com/office/drawing/2014/main" id="{175E0704-5A07-4D0F-AB13-11B6C2507396}"/>
                </a:ext>
              </a:extLst>
            </p:cNvPr>
            <p:cNvSpPr/>
            <p:nvPr/>
          </p:nvSpPr>
          <p:spPr>
            <a:xfrm>
              <a:off x="5189550" y="2866425"/>
              <a:ext cx="62425" cy="53275"/>
            </a:xfrm>
            <a:custGeom>
              <a:avLst/>
              <a:gdLst/>
              <a:ahLst/>
              <a:cxnLst/>
              <a:rect l="l" t="t" r="r" b="b"/>
              <a:pathLst>
                <a:path w="2497" h="2131" extrusionOk="0">
                  <a:moveTo>
                    <a:pt x="1066" y="0"/>
                  </a:moveTo>
                  <a:cubicBezTo>
                    <a:pt x="480" y="0"/>
                    <a:pt x="1" y="472"/>
                    <a:pt x="1" y="1065"/>
                  </a:cubicBezTo>
                  <a:cubicBezTo>
                    <a:pt x="1" y="1707"/>
                    <a:pt x="523" y="2131"/>
                    <a:pt x="1070" y="2131"/>
                  </a:cubicBezTo>
                  <a:cubicBezTo>
                    <a:pt x="1333" y="2131"/>
                    <a:pt x="1602" y="2032"/>
                    <a:pt x="1822" y="1813"/>
                  </a:cubicBezTo>
                  <a:cubicBezTo>
                    <a:pt x="2496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01" name="Google Shape;4151;p68">
              <a:extLst>
                <a:ext uri="{FF2B5EF4-FFF2-40B4-BE49-F238E27FC236}">
                  <a16:creationId xmlns:a16="http://schemas.microsoft.com/office/drawing/2014/main" id="{FE4FAFF0-D8A5-4343-95CC-7ED982D00262}"/>
                </a:ext>
              </a:extLst>
            </p:cNvPr>
            <p:cNvSpPr/>
            <p:nvPr/>
          </p:nvSpPr>
          <p:spPr>
            <a:xfrm>
              <a:off x="5189550" y="279020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80" y="1"/>
                    <a:pt x="1" y="472"/>
                    <a:pt x="1" y="1066"/>
                  </a:cubicBezTo>
                  <a:cubicBezTo>
                    <a:pt x="1" y="1709"/>
                    <a:pt x="522" y="2134"/>
                    <a:pt x="1069" y="2134"/>
                  </a:cubicBezTo>
                  <a:cubicBezTo>
                    <a:pt x="1329" y="2134"/>
                    <a:pt x="1596" y="2037"/>
                    <a:pt x="1814" y="1822"/>
                  </a:cubicBezTo>
                  <a:cubicBezTo>
                    <a:pt x="2488" y="1155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02" name="Google Shape;4152;p68">
              <a:extLst>
                <a:ext uri="{FF2B5EF4-FFF2-40B4-BE49-F238E27FC236}">
                  <a16:creationId xmlns:a16="http://schemas.microsoft.com/office/drawing/2014/main" id="{F64284B4-7366-4FCC-90D9-DF197E7CE7BB}"/>
                </a:ext>
              </a:extLst>
            </p:cNvPr>
            <p:cNvSpPr/>
            <p:nvPr/>
          </p:nvSpPr>
          <p:spPr>
            <a:xfrm>
              <a:off x="5189550" y="134275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80" y="1"/>
                    <a:pt x="1" y="481"/>
                    <a:pt x="1" y="1066"/>
                  </a:cubicBezTo>
                  <a:cubicBezTo>
                    <a:pt x="1" y="1710"/>
                    <a:pt x="522" y="2134"/>
                    <a:pt x="1069" y="2134"/>
                  </a:cubicBezTo>
                  <a:cubicBezTo>
                    <a:pt x="1329" y="2134"/>
                    <a:pt x="1596" y="2037"/>
                    <a:pt x="1814" y="1822"/>
                  </a:cubicBezTo>
                  <a:cubicBezTo>
                    <a:pt x="2488" y="1155"/>
                    <a:pt x="2017" y="9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03" name="Google Shape;4153;p68">
              <a:extLst>
                <a:ext uri="{FF2B5EF4-FFF2-40B4-BE49-F238E27FC236}">
                  <a16:creationId xmlns:a16="http://schemas.microsoft.com/office/drawing/2014/main" id="{86CA5EE4-2B63-439C-BDCB-813B38C46498}"/>
                </a:ext>
              </a:extLst>
            </p:cNvPr>
            <p:cNvSpPr/>
            <p:nvPr/>
          </p:nvSpPr>
          <p:spPr>
            <a:xfrm>
              <a:off x="5113350" y="3094850"/>
              <a:ext cx="62400" cy="53350"/>
            </a:xfrm>
            <a:custGeom>
              <a:avLst/>
              <a:gdLst/>
              <a:ahLst/>
              <a:cxnLst/>
              <a:rect l="l" t="t" r="r" b="b"/>
              <a:pathLst>
                <a:path w="2496" h="2134" extrusionOk="0">
                  <a:moveTo>
                    <a:pt x="1073" y="1"/>
                  </a:moveTo>
                  <a:cubicBezTo>
                    <a:pt x="480" y="1"/>
                    <a:pt x="0" y="480"/>
                    <a:pt x="0" y="1066"/>
                  </a:cubicBezTo>
                  <a:cubicBezTo>
                    <a:pt x="0" y="1709"/>
                    <a:pt x="525" y="2134"/>
                    <a:pt x="1074" y="2134"/>
                  </a:cubicBezTo>
                  <a:cubicBezTo>
                    <a:pt x="1336" y="2134"/>
                    <a:pt x="1603" y="2037"/>
                    <a:pt x="1821" y="1822"/>
                  </a:cubicBezTo>
                  <a:cubicBezTo>
                    <a:pt x="2496" y="1147"/>
                    <a:pt x="2016" y="1"/>
                    <a:pt x="1073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04" name="Google Shape;4154;p68">
              <a:extLst>
                <a:ext uri="{FF2B5EF4-FFF2-40B4-BE49-F238E27FC236}">
                  <a16:creationId xmlns:a16="http://schemas.microsoft.com/office/drawing/2014/main" id="{2DC95988-551F-470F-85B9-A19919841F85}"/>
                </a:ext>
              </a:extLst>
            </p:cNvPr>
            <p:cNvSpPr/>
            <p:nvPr/>
          </p:nvSpPr>
          <p:spPr>
            <a:xfrm>
              <a:off x="5113350" y="3018650"/>
              <a:ext cx="62400" cy="53425"/>
            </a:xfrm>
            <a:custGeom>
              <a:avLst/>
              <a:gdLst/>
              <a:ahLst/>
              <a:cxnLst/>
              <a:rect l="l" t="t" r="r" b="b"/>
              <a:pathLst>
                <a:path w="2496" h="2137" extrusionOk="0">
                  <a:moveTo>
                    <a:pt x="1073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9" y="2137"/>
                    <a:pt x="1078" y="2137"/>
                  </a:cubicBezTo>
                  <a:cubicBezTo>
                    <a:pt x="1339" y="2137"/>
                    <a:pt x="1606" y="2039"/>
                    <a:pt x="1821" y="1821"/>
                  </a:cubicBezTo>
                  <a:cubicBezTo>
                    <a:pt x="2496" y="1146"/>
                    <a:pt x="2016" y="0"/>
                    <a:pt x="1073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05" name="Google Shape;4155;p68">
              <a:extLst>
                <a:ext uri="{FF2B5EF4-FFF2-40B4-BE49-F238E27FC236}">
                  <a16:creationId xmlns:a16="http://schemas.microsoft.com/office/drawing/2014/main" id="{BF20832C-467F-44EC-8304-B87A27E70096}"/>
                </a:ext>
              </a:extLst>
            </p:cNvPr>
            <p:cNvSpPr/>
            <p:nvPr/>
          </p:nvSpPr>
          <p:spPr>
            <a:xfrm>
              <a:off x="5113350" y="2942425"/>
              <a:ext cx="62400" cy="53450"/>
            </a:xfrm>
            <a:custGeom>
              <a:avLst/>
              <a:gdLst/>
              <a:ahLst/>
              <a:cxnLst/>
              <a:rect l="l" t="t" r="r" b="b"/>
              <a:pathLst>
                <a:path w="2496" h="2138" extrusionOk="0">
                  <a:moveTo>
                    <a:pt x="1073" y="1"/>
                  </a:moveTo>
                  <a:cubicBezTo>
                    <a:pt x="480" y="1"/>
                    <a:pt x="8" y="480"/>
                    <a:pt x="0" y="1066"/>
                  </a:cubicBezTo>
                  <a:cubicBezTo>
                    <a:pt x="0" y="1709"/>
                    <a:pt x="525" y="2137"/>
                    <a:pt x="1074" y="2137"/>
                  </a:cubicBezTo>
                  <a:cubicBezTo>
                    <a:pt x="1336" y="2137"/>
                    <a:pt x="1603" y="2040"/>
                    <a:pt x="1821" y="1822"/>
                  </a:cubicBezTo>
                  <a:cubicBezTo>
                    <a:pt x="2496" y="1155"/>
                    <a:pt x="2016" y="1"/>
                    <a:pt x="1073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06" name="Google Shape;4156;p68">
              <a:extLst>
                <a:ext uri="{FF2B5EF4-FFF2-40B4-BE49-F238E27FC236}">
                  <a16:creationId xmlns:a16="http://schemas.microsoft.com/office/drawing/2014/main" id="{DF787198-F9CB-4475-9B5A-7CA807023E64}"/>
                </a:ext>
              </a:extLst>
            </p:cNvPr>
            <p:cNvSpPr/>
            <p:nvPr/>
          </p:nvSpPr>
          <p:spPr>
            <a:xfrm>
              <a:off x="5113350" y="2866425"/>
              <a:ext cx="62400" cy="53275"/>
            </a:xfrm>
            <a:custGeom>
              <a:avLst/>
              <a:gdLst/>
              <a:ahLst/>
              <a:cxnLst/>
              <a:rect l="l" t="t" r="r" b="b"/>
              <a:pathLst>
                <a:path w="2496" h="2131" extrusionOk="0">
                  <a:moveTo>
                    <a:pt x="1073" y="0"/>
                  </a:moveTo>
                  <a:cubicBezTo>
                    <a:pt x="480" y="0"/>
                    <a:pt x="0" y="472"/>
                    <a:pt x="0" y="1065"/>
                  </a:cubicBezTo>
                  <a:cubicBezTo>
                    <a:pt x="0" y="1707"/>
                    <a:pt x="526" y="2131"/>
                    <a:pt x="1073" y="2131"/>
                  </a:cubicBezTo>
                  <a:cubicBezTo>
                    <a:pt x="1336" y="2131"/>
                    <a:pt x="1604" y="2032"/>
                    <a:pt x="1821" y="1813"/>
                  </a:cubicBezTo>
                  <a:cubicBezTo>
                    <a:pt x="2496" y="1146"/>
                    <a:pt x="2016" y="0"/>
                    <a:pt x="1073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07" name="Google Shape;4157;p68">
              <a:extLst>
                <a:ext uri="{FF2B5EF4-FFF2-40B4-BE49-F238E27FC236}">
                  <a16:creationId xmlns:a16="http://schemas.microsoft.com/office/drawing/2014/main" id="{370A093F-3EF9-4D98-8A24-5E5EA05B5D45}"/>
                </a:ext>
              </a:extLst>
            </p:cNvPr>
            <p:cNvSpPr/>
            <p:nvPr/>
          </p:nvSpPr>
          <p:spPr>
            <a:xfrm>
              <a:off x="5113350" y="2790200"/>
              <a:ext cx="62400" cy="53350"/>
            </a:xfrm>
            <a:custGeom>
              <a:avLst/>
              <a:gdLst/>
              <a:ahLst/>
              <a:cxnLst/>
              <a:rect l="l" t="t" r="r" b="b"/>
              <a:pathLst>
                <a:path w="2496" h="2134" extrusionOk="0">
                  <a:moveTo>
                    <a:pt x="1073" y="1"/>
                  </a:moveTo>
                  <a:cubicBezTo>
                    <a:pt x="480" y="1"/>
                    <a:pt x="8" y="480"/>
                    <a:pt x="0" y="1066"/>
                  </a:cubicBezTo>
                  <a:cubicBezTo>
                    <a:pt x="0" y="1709"/>
                    <a:pt x="525" y="2134"/>
                    <a:pt x="1074" y="2134"/>
                  </a:cubicBezTo>
                  <a:cubicBezTo>
                    <a:pt x="1336" y="2134"/>
                    <a:pt x="1603" y="2037"/>
                    <a:pt x="1821" y="1822"/>
                  </a:cubicBezTo>
                  <a:cubicBezTo>
                    <a:pt x="2496" y="1147"/>
                    <a:pt x="2016" y="1"/>
                    <a:pt x="1073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08" name="Google Shape;4158;p68">
              <a:extLst>
                <a:ext uri="{FF2B5EF4-FFF2-40B4-BE49-F238E27FC236}">
                  <a16:creationId xmlns:a16="http://schemas.microsoft.com/office/drawing/2014/main" id="{3B58372E-8278-483F-9AC3-C53CA67D868D}"/>
                </a:ext>
              </a:extLst>
            </p:cNvPr>
            <p:cNvSpPr/>
            <p:nvPr/>
          </p:nvSpPr>
          <p:spPr>
            <a:xfrm>
              <a:off x="5113350" y="2714000"/>
              <a:ext cx="62400" cy="53350"/>
            </a:xfrm>
            <a:custGeom>
              <a:avLst/>
              <a:gdLst/>
              <a:ahLst/>
              <a:cxnLst/>
              <a:rect l="l" t="t" r="r" b="b"/>
              <a:pathLst>
                <a:path w="2496" h="2134" extrusionOk="0">
                  <a:moveTo>
                    <a:pt x="1073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5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96" y="1146"/>
                    <a:pt x="2016" y="0"/>
                    <a:pt x="1073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09" name="Google Shape;4159;p68">
              <a:extLst>
                <a:ext uri="{FF2B5EF4-FFF2-40B4-BE49-F238E27FC236}">
                  <a16:creationId xmlns:a16="http://schemas.microsoft.com/office/drawing/2014/main" id="{05AFD242-263D-42C0-A8A3-8931D035D217}"/>
                </a:ext>
              </a:extLst>
            </p:cNvPr>
            <p:cNvSpPr/>
            <p:nvPr/>
          </p:nvSpPr>
          <p:spPr>
            <a:xfrm>
              <a:off x="5113350" y="1418975"/>
              <a:ext cx="62400" cy="53350"/>
            </a:xfrm>
            <a:custGeom>
              <a:avLst/>
              <a:gdLst/>
              <a:ahLst/>
              <a:cxnLst/>
              <a:rect l="l" t="t" r="r" b="b"/>
              <a:pathLst>
                <a:path w="2496" h="2134" extrusionOk="0">
                  <a:moveTo>
                    <a:pt x="1073" y="1"/>
                  </a:moveTo>
                  <a:cubicBezTo>
                    <a:pt x="480" y="1"/>
                    <a:pt x="8" y="480"/>
                    <a:pt x="0" y="1065"/>
                  </a:cubicBezTo>
                  <a:cubicBezTo>
                    <a:pt x="0" y="1709"/>
                    <a:pt x="525" y="2133"/>
                    <a:pt x="1074" y="2133"/>
                  </a:cubicBezTo>
                  <a:cubicBezTo>
                    <a:pt x="1336" y="2133"/>
                    <a:pt x="1603" y="2037"/>
                    <a:pt x="1821" y="1822"/>
                  </a:cubicBezTo>
                  <a:cubicBezTo>
                    <a:pt x="2496" y="1147"/>
                    <a:pt x="2016" y="1"/>
                    <a:pt x="1073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10" name="Google Shape;4160;p68">
              <a:extLst>
                <a:ext uri="{FF2B5EF4-FFF2-40B4-BE49-F238E27FC236}">
                  <a16:creationId xmlns:a16="http://schemas.microsoft.com/office/drawing/2014/main" id="{C6B55999-4C35-4F0F-8729-2F59BEF04377}"/>
                </a:ext>
              </a:extLst>
            </p:cNvPr>
            <p:cNvSpPr/>
            <p:nvPr/>
          </p:nvSpPr>
          <p:spPr>
            <a:xfrm>
              <a:off x="5113350" y="1342750"/>
              <a:ext cx="62400" cy="53450"/>
            </a:xfrm>
            <a:custGeom>
              <a:avLst/>
              <a:gdLst/>
              <a:ahLst/>
              <a:cxnLst/>
              <a:rect l="l" t="t" r="r" b="b"/>
              <a:pathLst>
                <a:path w="2496" h="2138" extrusionOk="0">
                  <a:moveTo>
                    <a:pt x="1073" y="1"/>
                  </a:moveTo>
                  <a:cubicBezTo>
                    <a:pt x="480" y="1"/>
                    <a:pt x="8" y="481"/>
                    <a:pt x="0" y="1066"/>
                  </a:cubicBezTo>
                  <a:cubicBezTo>
                    <a:pt x="0" y="1710"/>
                    <a:pt x="525" y="2138"/>
                    <a:pt x="1074" y="2138"/>
                  </a:cubicBezTo>
                  <a:cubicBezTo>
                    <a:pt x="1336" y="2138"/>
                    <a:pt x="1603" y="2040"/>
                    <a:pt x="1821" y="1822"/>
                  </a:cubicBezTo>
                  <a:cubicBezTo>
                    <a:pt x="2496" y="1147"/>
                    <a:pt x="2016" y="1"/>
                    <a:pt x="1073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11" name="Google Shape;4161;p68">
              <a:extLst>
                <a:ext uri="{FF2B5EF4-FFF2-40B4-BE49-F238E27FC236}">
                  <a16:creationId xmlns:a16="http://schemas.microsoft.com/office/drawing/2014/main" id="{F89E022E-7E8A-40C6-9A21-1C9D0B65E49C}"/>
                </a:ext>
              </a:extLst>
            </p:cNvPr>
            <p:cNvSpPr/>
            <p:nvPr/>
          </p:nvSpPr>
          <p:spPr>
            <a:xfrm>
              <a:off x="5037325" y="3018650"/>
              <a:ext cx="62225" cy="53425"/>
            </a:xfrm>
            <a:custGeom>
              <a:avLst/>
              <a:gdLst/>
              <a:ahLst/>
              <a:cxnLst/>
              <a:rect l="l" t="t" r="r" b="b"/>
              <a:pathLst>
                <a:path w="2489" h="2137" extrusionOk="0">
                  <a:moveTo>
                    <a:pt x="1066" y="0"/>
                  </a:moveTo>
                  <a:cubicBezTo>
                    <a:pt x="472" y="0"/>
                    <a:pt x="1" y="480"/>
                    <a:pt x="1" y="1065"/>
                  </a:cubicBezTo>
                  <a:cubicBezTo>
                    <a:pt x="1" y="1709"/>
                    <a:pt x="526" y="2137"/>
                    <a:pt x="1072" y="2137"/>
                  </a:cubicBezTo>
                  <a:cubicBezTo>
                    <a:pt x="1333" y="2137"/>
                    <a:pt x="1598" y="2039"/>
                    <a:pt x="1814" y="1821"/>
                  </a:cubicBezTo>
                  <a:cubicBezTo>
                    <a:pt x="2488" y="1146"/>
                    <a:pt x="2009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12" name="Google Shape;4162;p68">
              <a:extLst>
                <a:ext uri="{FF2B5EF4-FFF2-40B4-BE49-F238E27FC236}">
                  <a16:creationId xmlns:a16="http://schemas.microsoft.com/office/drawing/2014/main" id="{C9A9C954-B47C-406B-89E2-55D99124E97E}"/>
                </a:ext>
              </a:extLst>
            </p:cNvPr>
            <p:cNvSpPr/>
            <p:nvPr/>
          </p:nvSpPr>
          <p:spPr>
            <a:xfrm>
              <a:off x="5037325" y="2942425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72" y="9"/>
                    <a:pt x="1" y="480"/>
                    <a:pt x="1" y="1066"/>
                  </a:cubicBezTo>
                  <a:cubicBezTo>
                    <a:pt x="1" y="1709"/>
                    <a:pt x="526" y="2137"/>
                    <a:pt x="1072" y="2137"/>
                  </a:cubicBezTo>
                  <a:cubicBezTo>
                    <a:pt x="1333" y="2137"/>
                    <a:pt x="1598" y="2040"/>
                    <a:pt x="1814" y="1822"/>
                  </a:cubicBezTo>
                  <a:cubicBezTo>
                    <a:pt x="2488" y="1147"/>
                    <a:pt x="2009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13" name="Google Shape;4163;p68">
              <a:extLst>
                <a:ext uri="{FF2B5EF4-FFF2-40B4-BE49-F238E27FC236}">
                  <a16:creationId xmlns:a16="http://schemas.microsoft.com/office/drawing/2014/main" id="{3BA72695-62A5-4A63-805B-C407B4493706}"/>
                </a:ext>
              </a:extLst>
            </p:cNvPr>
            <p:cNvSpPr/>
            <p:nvPr/>
          </p:nvSpPr>
          <p:spPr>
            <a:xfrm>
              <a:off x="5037325" y="2866425"/>
              <a:ext cx="62225" cy="53275"/>
            </a:xfrm>
            <a:custGeom>
              <a:avLst/>
              <a:gdLst/>
              <a:ahLst/>
              <a:cxnLst/>
              <a:rect l="l" t="t" r="r" b="b"/>
              <a:pathLst>
                <a:path w="2489" h="2131" extrusionOk="0">
                  <a:moveTo>
                    <a:pt x="1066" y="0"/>
                  </a:moveTo>
                  <a:cubicBezTo>
                    <a:pt x="472" y="0"/>
                    <a:pt x="1" y="472"/>
                    <a:pt x="1" y="1065"/>
                  </a:cubicBezTo>
                  <a:cubicBezTo>
                    <a:pt x="1" y="1707"/>
                    <a:pt x="523" y="2131"/>
                    <a:pt x="1067" y="2131"/>
                  </a:cubicBezTo>
                  <a:cubicBezTo>
                    <a:pt x="1330" y="2131"/>
                    <a:pt x="1597" y="2032"/>
                    <a:pt x="1814" y="1813"/>
                  </a:cubicBezTo>
                  <a:cubicBezTo>
                    <a:pt x="2488" y="1146"/>
                    <a:pt x="2009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14" name="Google Shape;4164;p68">
              <a:extLst>
                <a:ext uri="{FF2B5EF4-FFF2-40B4-BE49-F238E27FC236}">
                  <a16:creationId xmlns:a16="http://schemas.microsoft.com/office/drawing/2014/main" id="{2141184F-742D-49B5-9185-A91A2CC53E62}"/>
                </a:ext>
              </a:extLst>
            </p:cNvPr>
            <p:cNvSpPr/>
            <p:nvPr/>
          </p:nvSpPr>
          <p:spPr>
            <a:xfrm>
              <a:off x="5037325" y="279020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72" y="1"/>
                    <a:pt x="1" y="480"/>
                    <a:pt x="1" y="1066"/>
                  </a:cubicBezTo>
                  <a:cubicBezTo>
                    <a:pt x="1" y="1709"/>
                    <a:pt x="526" y="2134"/>
                    <a:pt x="1072" y="2134"/>
                  </a:cubicBezTo>
                  <a:cubicBezTo>
                    <a:pt x="1333" y="2134"/>
                    <a:pt x="1598" y="2037"/>
                    <a:pt x="1814" y="1822"/>
                  </a:cubicBezTo>
                  <a:cubicBezTo>
                    <a:pt x="2488" y="1147"/>
                    <a:pt x="2009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15" name="Google Shape;4165;p68">
              <a:extLst>
                <a:ext uri="{FF2B5EF4-FFF2-40B4-BE49-F238E27FC236}">
                  <a16:creationId xmlns:a16="http://schemas.microsoft.com/office/drawing/2014/main" id="{035B463A-592B-4AE2-8D31-D4A7DC8FA502}"/>
                </a:ext>
              </a:extLst>
            </p:cNvPr>
            <p:cNvSpPr/>
            <p:nvPr/>
          </p:nvSpPr>
          <p:spPr>
            <a:xfrm>
              <a:off x="5037325" y="271400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0"/>
                  </a:moveTo>
                  <a:cubicBezTo>
                    <a:pt x="472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6"/>
                    <a:pt x="1814" y="1821"/>
                  </a:cubicBezTo>
                  <a:cubicBezTo>
                    <a:pt x="2488" y="1146"/>
                    <a:pt x="2009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16" name="Google Shape;4166;p68">
              <a:extLst>
                <a:ext uri="{FF2B5EF4-FFF2-40B4-BE49-F238E27FC236}">
                  <a16:creationId xmlns:a16="http://schemas.microsoft.com/office/drawing/2014/main" id="{84972E8E-7376-4882-B473-E8EFC4F9D581}"/>
                </a:ext>
              </a:extLst>
            </p:cNvPr>
            <p:cNvSpPr/>
            <p:nvPr/>
          </p:nvSpPr>
          <p:spPr>
            <a:xfrm>
              <a:off x="5037325" y="2637775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72" y="9"/>
                    <a:pt x="1" y="480"/>
                    <a:pt x="1" y="1074"/>
                  </a:cubicBezTo>
                  <a:cubicBezTo>
                    <a:pt x="1" y="1712"/>
                    <a:pt x="525" y="2137"/>
                    <a:pt x="1071" y="2137"/>
                  </a:cubicBezTo>
                  <a:cubicBezTo>
                    <a:pt x="1332" y="2137"/>
                    <a:pt x="1598" y="2040"/>
                    <a:pt x="1814" y="1822"/>
                  </a:cubicBezTo>
                  <a:cubicBezTo>
                    <a:pt x="2488" y="1147"/>
                    <a:pt x="2009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17" name="Google Shape;4167;p68">
              <a:extLst>
                <a:ext uri="{FF2B5EF4-FFF2-40B4-BE49-F238E27FC236}">
                  <a16:creationId xmlns:a16="http://schemas.microsoft.com/office/drawing/2014/main" id="{7825B63E-E926-4D3C-AD82-C12C9B2FD93A}"/>
                </a:ext>
              </a:extLst>
            </p:cNvPr>
            <p:cNvSpPr/>
            <p:nvPr/>
          </p:nvSpPr>
          <p:spPr>
            <a:xfrm>
              <a:off x="5037325" y="1495200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6" y="0"/>
                  </a:moveTo>
                  <a:cubicBezTo>
                    <a:pt x="472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6"/>
                    <a:pt x="1814" y="1821"/>
                  </a:cubicBezTo>
                  <a:cubicBezTo>
                    <a:pt x="2488" y="1146"/>
                    <a:pt x="2009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18" name="Google Shape;4168;p68">
              <a:extLst>
                <a:ext uri="{FF2B5EF4-FFF2-40B4-BE49-F238E27FC236}">
                  <a16:creationId xmlns:a16="http://schemas.microsoft.com/office/drawing/2014/main" id="{A180FD32-8859-45EA-8583-0E5863357338}"/>
                </a:ext>
              </a:extLst>
            </p:cNvPr>
            <p:cNvSpPr/>
            <p:nvPr/>
          </p:nvSpPr>
          <p:spPr>
            <a:xfrm>
              <a:off x="4961125" y="2714000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5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19" name="Google Shape;4169;p68">
              <a:extLst>
                <a:ext uri="{FF2B5EF4-FFF2-40B4-BE49-F238E27FC236}">
                  <a16:creationId xmlns:a16="http://schemas.microsoft.com/office/drawing/2014/main" id="{FC6011F2-13E7-4542-9477-DFD7ECD1BA91}"/>
                </a:ext>
              </a:extLst>
            </p:cNvPr>
            <p:cNvSpPr/>
            <p:nvPr/>
          </p:nvSpPr>
          <p:spPr>
            <a:xfrm>
              <a:off x="4961125" y="2637775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80" y="9"/>
                    <a:pt x="0" y="480"/>
                    <a:pt x="0" y="1074"/>
                  </a:cubicBezTo>
                  <a:cubicBezTo>
                    <a:pt x="0" y="1712"/>
                    <a:pt x="525" y="2137"/>
                    <a:pt x="1073" y="2137"/>
                  </a:cubicBezTo>
                  <a:cubicBezTo>
                    <a:pt x="1335" y="2137"/>
                    <a:pt x="1603" y="2040"/>
                    <a:pt x="1821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20" name="Google Shape;4170;p68">
              <a:extLst>
                <a:ext uri="{FF2B5EF4-FFF2-40B4-BE49-F238E27FC236}">
                  <a16:creationId xmlns:a16="http://schemas.microsoft.com/office/drawing/2014/main" id="{131AC75B-AD5A-4DE6-997F-DD92391B55EB}"/>
                </a:ext>
              </a:extLst>
            </p:cNvPr>
            <p:cNvSpPr/>
            <p:nvPr/>
          </p:nvSpPr>
          <p:spPr>
            <a:xfrm>
              <a:off x="4961125" y="1495200"/>
              <a:ext cx="62200" cy="53325"/>
            </a:xfrm>
            <a:custGeom>
              <a:avLst/>
              <a:gdLst/>
              <a:ahLst/>
              <a:cxnLst/>
              <a:rect l="l" t="t" r="r" b="b"/>
              <a:pathLst>
                <a:path w="2488" h="2133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5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21" name="Google Shape;4171;p68">
              <a:extLst>
                <a:ext uri="{FF2B5EF4-FFF2-40B4-BE49-F238E27FC236}">
                  <a16:creationId xmlns:a16="http://schemas.microsoft.com/office/drawing/2014/main" id="{C0111A4F-A63D-4159-A34A-6591972DFC43}"/>
                </a:ext>
              </a:extLst>
            </p:cNvPr>
            <p:cNvSpPr/>
            <p:nvPr/>
          </p:nvSpPr>
          <p:spPr>
            <a:xfrm>
              <a:off x="4961125" y="1418975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5"/>
                  </a:cubicBezTo>
                  <a:cubicBezTo>
                    <a:pt x="0" y="1709"/>
                    <a:pt x="525" y="2133"/>
                    <a:pt x="1074" y="2133"/>
                  </a:cubicBezTo>
                  <a:cubicBezTo>
                    <a:pt x="1336" y="2133"/>
                    <a:pt x="1603" y="2037"/>
                    <a:pt x="1821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22" name="Google Shape;4172;p68">
              <a:extLst>
                <a:ext uri="{FF2B5EF4-FFF2-40B4-BE49-F238E27FC236}">
                  <a16:creationId xmlns:a16="http://schemas.microsoft.com/office/drawing/2014/main" id="{AF8253F3-B724-4AFB-A268-FD9BF1FC26F8}"/>
                </a:ext>
              </a:extLst>
            </p:cNvPr>
            <p:cNvSpPr/>
            <p:nvPr/>
          </p:nvSpPr>
          <p:spPr>
            <a:xfrm>
              <a:off x="4961125" y="1342750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80" y="1"/>
                    <a:pt x="0" y="481"/>
                    <a:pt x="0" y="1066"/>
                  </a:cubicBezTo>
                  <a:cubicBezTo>
                    <a:pt x="0" y="1710"/>
                    <a:pt x="525" y="2138"/>
                    <a:pt x="1074" y="2138"/>
                  </a:cubicBezTo>
                  <a:cubicBezTo>
                    <a:pt x="1336" y="2138"/>
                    <a:pt x="1603" y="2040"/>
                    <a:pt x="1821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23" name="Google Shape;4173;p68">
              <a:extLst>
                <a:ext uri="{FF2B5EF4-FFF2-40B4-BE49-F238E27FC236}">
                  <a16:creationId xmlns:a16="http://schemas.microsoft.com/office/drawing/2014/main" id="{A4117045-24D8-4F16-B820-03E0E74C9CBA}"/>
                </a:ext>
              </a:extLst>
            </p:cNvPr>
            <p:cNvSpPr/>
            <p:nvPr/>
          </p:nvSpPr>
          <p:spPr>
            <a:xfrm>
              <a:off x="4961125" y="1266550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0"/>
                  </a:moveTo>
                  <a:cubicBezTo>
                    <a:pt x="480" y="9"/>
                    <a:pt x="0" y="480"/>
                    <a:pt x="0" y="1074"/>
                  </a:cubicBezTo>
                  <a:cubicBezTo>
                    <a:pt x="0" y="1711"/>
                    <a:pt x="525" y="2137"/>
                    <a:pt x="1073" y="2137"/>
                  </a:cubicBezTo>
                  <a:cubicBezTo>
                    <a:pt x="1335" y="2137"/>
                    <a:pt x="1603" y="2040"/>
                    <a:pt x="1821" y="1821"/>
                  </a:cubicBezTo>
                  <a:cubicBezTo>
                    <a:pt x="2488" y="1155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24" name="Google Shape;4174;p68">
              <a:extLst>
                <a:ext uri="{FF2B5EF4-FFF2-40B4-BE49-F238E27FC236}">
                  <a16:creationId xmlns:a16="http://schemas.microsoft.com/office/drawing/2014/main" id="{DFE134E6-8D4A-4D16-B294-20943ED7BA43}"/>
                </a:ext>
              </a:extLst>
            </p:cNvPr>
            <p:cNvSpPr/>
            <p:nvPr/>
          </p:nvSpPr>
          <p:spPr>
            <a:xfrm>
              <a:off x="4884900" y="2637775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80" y="1"/>
                    <a:pt x="1" y="480"/>
                    <a:pt x="1" y="1074"/>
                  </a:cubicBezTo>
                  <a:cubicBezTo>
                    <a:pt x="1" y="1712"/>
                    <a:pt x="525" y="2137"/>
                    <a:pt x="1073" y="2137"/>
                  </a:cubicBezTo>
                  <a:cubicBezTo>
                    <a:pt x="1336" y="2137"/>
                    <a:pt x="1603" y="2040"/>
                    <a:pt x="1822" y="1822"/>
                  </a:cubicBezTo>
                  <a:cubicBezTo>
                    <a:pt x="2488" y="1155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25" name="Google Shape;4175;p68">
              <a:extLst>
                <a:ext uri="{FF2B5EF4-FFF2-40B4-BE49-F238E27FC236}">
                  <a16:creationId xmlns:a16="http://schemas.microsoft.com/office/drawing/2014/main" id="{CFC9D30E-3AE4-4C08-ABBB-2ABE3FA62D2E}"/>
                </a:ext>
              </a:extLst>
            </p:cNvPr>
            <p:cNvSpPr/>
            <p:nvPr/>
          </p:nvSpPr>
          <p:spPr>
            <a:xfrm>
              <a:off x="4884900" y="1418975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1"/>
                  </a:moveTo>
                  <a:cubicBezTo>
                    <a:pt x="480" y="1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6" y="2133"/>
                    <a:pt x="1604" y="2037"/>
                    <a:pt x="1822" y="1822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26" name="Google Shape;4176;p68">
              <a:extLst>
                <a:ext uri="{FF2B5EF4-FFF2-40B4-BE49-F238E27FC236}">
                  <a16:creationId xmlns:a16="http://schemas.microsoft.com/office/drawing/2014/main" id="{CDB062B0-0D9D-457D-836E-D8BEEE06F706}"/>
                </a:ext>
              </a:extLst>
            </p:cNvPr>
            <p:cNvSpPr/>
            <p:nvPr/>
          </p:nvSpPr>
          <p:spPr>
            <a:xfrm>
              <a:off x="4884900" y="134275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80" y="1"/>
                    <a:pt x="1" y="481"/>
                    <a:pt x="1" y="1066"/>
                  </a:cubicBezTo>
                  <a:cubicBezTo>
                    <a:pt x="1" y="1710"/>
                    <a:pt x="526" y="2138"/>
                    <a:pt x="1074" y="2138"/>
                  </a:cubicBezTo>
                  <a:cubicBezTo>
                    <a:pt x="1336" y="2138"/>
                    <a:pt x="1604" y="2040"/>
                    <a:pt x="1822" y="1822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27" name="Google Shape;4177;p68">
              <a:extLst>
                <a:ext uri="{FF2B5EF4-FFF2-40B4-BE49-F238E27FC236}">
                  <a16:creationId xmlns:a16="http://schemas.microsoft.com/office/drawing/2014/main" id="{DE30BA3E-4245-4850-B2DA-55FF9A81235E}"/>
                </a:ext>
              </a:extLst>
            </p:cNvPr>
            <p:cNvSpPr/>
            <p:nvPr/>
          </p:nvSpPr>
          <p:spPr>
            <a:xfrm>
              <a:off x="4884900" y="1190550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6" y="0"/>
                  </a:moveTo>
                  <a:cubicBezTo>
                    <a:pt x="480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6" y="2133"/>
                    <a:pt x="1604" y="2036"/>
                    <a:pt x="1822" y="1821"/>
                  </a:cubicBezTo>
                  <a:cubicBezTo>
                    <a:pt x="2488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28" name="Google Shape;4178;p68">
              <a:extLst>
                <a:ext uri="{FF2B5EF4-FFF2-40B4-BE49-F238E27FC236}">
                  <a16:creationId xmlns:a16="http://schemas.microsoft.com/office/drawing/2014/main" id="{3F91F847-7B8D-4FC1-8C78-3C11947B1177}"/>
                </a:ext>
              </a:extLst>
            </p:cNvPr>
            <p:cNvSpPr/>
            <p:nvPr/>
          </p:nvSpPr>
          <p:spPr>
            <a:xfrm>
              <a:off x="4808700" y="2637775"/>
              <a:ext cx="62400" cy="53450"/>
            </a:xfrm>
            <a:custGeom>
              <a:avLst/>
              <a:gdLst/>
              <a:ahLst/>
              <a:cxnLst/>
              <a:rect l="l" t="t" r="r" b="b"/>
              <a:pathLst>
                <a:path w="2496" h="2138" extrusionOk="0">
                  <a:moveTo>
                    <a:pt x="1065" y="1"/>
                  </a:moveTo>
                  <a:cubicBezTo>
                    <a:pt x="480" y="9"/>
                    <a:pt x="0" y="480"/>
                    <a:pt x="0" y="1074"/>
                  </a:cubicBezTo>
                  <a:cubicBezTo>
                    <a:pt x="0" y="1712"/>
                    <a:pt x="525" y="2137"/>
                    <a:pt x="1073" y="2137"/>
                  </a:cubicBezTo>
                  <a:cubicBezTo>
                    <a:pt x="1335" y="2137"/>
                    <a:pt x="1603" y="2040"/>
                    <a:pt x="1821" y="1822"/>
                  </a:cubicBezTo>
                  <a:cubicBezTo>
                    <a:pt x="2496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29" name="Google Shape;4179;p68">
              <a:extLst>
                <a:ext uri="{FF2B5EF4-FFF2-40B4-BE49-F238E27FC236}">
                  <a16:creationId xmlns:a16="http://schemas.microsoft.com/office/drawing/2014/main" id="{899317F9-4F67-484E-B5FF-F77BAF9B9AA5}"/>
                </a:ext>
              </a:extLst>
            </p:cNvPr>
            <p:cNvSpPr/>
            <p:nvPr/>
          </p:nvSpPr>
          <p:spPr>
            <a:xfrm>
              <a:off x="4808700" y="2561575"/>
              <a:ext cx="62400" cy="53425"/>
            </a:xfrm>
            <a:custGeom>
              <a:avLst/>
              <a:gdLst/>
              <a:ahLst/>
              <a:cxnLst/>
              <a:rect l="l" t="t" r="r" b="b"/>
              <a:pathLst>
                <a:path w="2496" h="2137" extrusionOk="0">
                  <a:moveTo>
                    <a:pt x="1065" y="0"/>
                  </a:moveTo>
                  <a:cubicBezTo>
                    <a:pt x="480" y="8"/>
                    <a:pt x="0" y="480"/>
                    <a:pt x="0" y="1073"/>
                  </a:cubicBezTo>
                  <a:cubicBezTo>
                    <a:pt x="0" y="1711"/>
                    <a:pt x="525" y="2137"/>
                    <a:pt x="1073" y="2137"/>
                  </a:cubicBezTo>
                  <a:cubicBezTo>
                    <a:pt x="1335" y="2137"/>
                    <a:pt x="1603" y="2039"/>
                    <a:pt x="1821" y="1821"/>
                  </a:cubicBezTo>
                  <a:cubicBezTo>
                    <a:pt x="2496" y="1154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30" name="Google Shape;4180;p68">
              <a:extLst>
                <a:ext uri="{FF2B5EF4-FFF2-40B4-BE49-F238E27FC236}">
                  <a16:creationId xmlns:a16="http://schemas.microsoft.com/office/drawing/2014/main" id="{ADE05F40-25D9-43EC-80C2-AE75941062BF}"/>
                </a:ext>
              </a:extLst>
            </p:cNvPr>
            <p:cNvSpPr/>
            <p:nvPr/>
          </p:nvSpPr>
          <p:spPr>
            <a:xfrm>
              <a:off x="4808700" y="1418975"/>
              <a:ext cx="62400" cy="53350"/>
            </a:xfrm>
            <a:custGeom>
              <a:avLst/>
              <a:gdLst/>
              <a:ahLst/>
              <a:cxnLst/>
              <a:rect l="l" t="t" r="r" b="b"/>
              <a:pathLst>
                <a:path w="2496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5"/>
                  </a:cubicBezTo>
                  <a:cubicBezTo>
                    <a:pt x="0" y="1709"/>
                    <a:pt x="525" y="2133"/>
                    <a:pt x="1074" y="2133"/>
                  </a:cubicBezTo>
                  <a:cubicBezTo>
                    <a:pt x="1336" y="2133"/>
                    <a:pt x="1603" y="2037"/>
                    <a:pt x="1821" y="1822"/>
                  </a:cubicBezTo>
                  <a:cubicBezTo>
                    <a:pt x="2496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31" name="Google Shape;4181;p68">
              <a:extLst>
                <a:ext uri="{FF2B5EF4-FFF2-40B4-BE49-F238E27FC236}">
                  <a16:creationId xmlns:a16="http://schemas.microsoft.com/office/drawing/2014/main" id="{6BFEDEBA-1590-4506-949C-58AEF72B45C0}"/>
                </a:ext>
              </a:extLst>
            </p:cNvPr>
            <p:cNvSpPr/>
            <p:nvPr/>
          </p:nvSpPr>
          <p:spPr>
            <a:xfrm>
              <a:off x="4808700" y="1342750"/>
              <a:ext cx="62400" cy="53450"/>
            </a:xfrm>
            <a:custGeom>
              <a:avLst/>
              <a:gdLst/>
              <a:ahLst/>
              <a:cxnLst/>
              <a:rect l="l" t="t" r="r" b="b"/>
              <a:pathLst>
                <a:path w="2496" h="2138" extrusionOk="0">
                  <a:moveTo>
                    <a:pt x="1065" y="1"/>
                  </a:moveTo>
                  <a:cubicBezTo>
                    <a:pt x="480" y="1"/>
                    <a:pt x="0" y="481"/>
                    <a:pt x="0" y="1066"/>
                  </a:cubicBezTo>
                  <a:cubicBezTo>
                    <a:pt x="0" y="1710"/>
                    <a:pt x="525" y="2138"/>
                    <a:pt x="1074" y="2138"/>
                  </a:cubicBezTo>
                  <a:cubicBezTo>
                    <a:pt x="1336" y="2138"/>
                    <a:pt x="1603" y="2040"/>
                    <a:pt x="1821" y="1822"/>
                  </a:cubicBezTo>
                  <a:cubicBezTo>
                    <a:pt x="2496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32" name="Google Shape;4182;p68">
              <a:extLst>
                <a:ext uri="{FF2B5EF4-FFF2-40B4-BE49-F238E27FC236}">
                  <a16:creationId xmlns:a16="http://schemas.microsoft.com/office/drawing/2014/main" id="{2FFDC4D3-EF72-4ED5-8AB5-076C580FD427}"/>
                </a:ext>
              </a:extLst>
            </p:cNvPr>
            <p:cNvSpPr/>
            <p:nvPr/>
          </p:nvSpPr>
          <p:spPr>
            <a:xfrm>
              <a:off x="4808700" y="1190550"/>
              <a:ext cx="62400" cy="53325"/>
            </a:xfrm>
            <a:custGeom>
              <a:avLst/>
              <a:gdLst/>
              <a:ahLst/>
              <a:cxnLst/>
              <a:rect l="l" t="t" r="r" b="b"/>
              <a:pathLst>
                <a:path w="2496" h="2133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5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96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33" name="Google Shape;4183;p68">
              <a:extLst>
                <a:ext uri="{FF2B5EF4-FFF2-40B4-BE49-F238E27FC236}">
                  <a16:creationId xmlns:a16="http://schemas.microsoft.com/office/drawing/2014/main" id="{C06D6BBD-7E65-487A-84F2-551E9080F8D0}"/>
                </a:ext>
              </a:extLst>
            </p:cNvPr>
            <p:cNvSpPr/>
            <p:nvPr/>
          </p:nvSpPr>
          <p:spPr>
            <a:xfrm>
              <a:off x="4808700" y="1038125"/>
              <a:ext cx="62400" cy="53325"/>
            </a:xfrm>
            <a:custGeom>
              <a:avLst/>
              <a:gdLst/>
              <a:ahLst/>
              <a:cxnLst/>
              <a:rect l="l" t="t" r="r" b="b"/>
              <a:pathLst>
                <a:path w="2496" h="2133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5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96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34" name="Google Shape;4184;p68">
              <a:extLst>
                <a:ext uri="{FF2B5EF4-FFF2-40B4-BE49-F238E27FC236}">
                  <a16:creationId xmlns:a16="http://schemas.microsoft.com/office/drawing/2014/main" id="{2034E84E-3F04-4332-94F2-8CE5F9C3A6C2}"/>
                </a:ext>
              </a:extLst>
            </p:cNvPr>
            <p:cNvSpPr/>
            <p:nvPr/>
          </p:nvSpPr>
          <p:spPr>
            <a:xfrm>
              <a:off x="4732475" y="2790200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74" y="1"/>
                  </a:moveTo>
                  <a:cubicBezTo>
                    <a:pt x="480" y="1"/>
                    <a:pt x="9" y="480"/>
                    <a:pt x="1" y="1066"/>
                  </a:cubicBezTo>
                  <a:cubicBezTo>
                    <a:pt x="1" y="1709"/>
                    <a:pt x="526" y="2134"/>
                    <a:pt x="1075" y="2134"/>
                  </a:cubicBezTo>
                  <a:cubicBezTo>
                    <a:pt x="1336" y="2134"/>
                    <a:pt x="1604" y="2037"/>
                    <a:pt x="1822" y="1822"/>
                  </a:cubicBezTo>
                  <a:cubicBezTo>
                    <a:pt x="2496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35" name="Google Shape;4185;p68">
              <a:extLst>
                <a:ext uri="{FF2B5EF4-FFF2-40B4-BE49-F238E27FC236}">
                  <a16:creationId xmlns:a16="http://schemas.microsoft.com/office/drawing/2014/main" id="{7B98CA0E-DEA5-46EB-AAEA-DA41E012A4E6}"/>
                </a:ext>
              </a:extLst>
            </p:cNvPr>
            <p:cNvSpPr/>
            <p:nvPr/>
          </p:nvSpPr>
          <p:spPr>
            <a:xfrm>
              <a:off x="4732475" y="2714000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74" y="0"/>
                  </a:moveTo>
                  <a:cubicBezTo>
                    <a:pt x="480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6" y="2133"/>
                    <a:pt x="1604" y="2036"/>
                    <a:pt x="1822" y="1821"/>
                  </a:cubicBezTo>
                  <a:cubicBezTo>
                    <a:pt x="2496" y="1146"/>
                    <a:pt x="2017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36" name="Google Shape;4186;p68">
              <a:extLst>
                <a:ext uri="{FF2B5EF4-FFF2-40B4-BE49-F238E27FC236}">
                  <a16:creationId xmlns:a16="http://schemas.microsoft.com/office/drawing/2014/main" id="{2688E5A2-6185-45B3-9FB3-3BCBF44A597B}"/>
                </a:ext>
              </a:extLst>
            </p:cNvPr>
            <p:cNvSpPr/>
            <p:nvPr/>
          </p:nvSpPr>
          <p:spPr>
            <a:xfrm>
              <a:off x="4732475" y="2561575"/>
              <a:ext cx="62425" cy="53425"/>
            </a:xfrm>
            <a:custGeom>
              <a:avLst/>
              <a:gdLst/>
              <a:ahLst/>
              <a:cxnLst/>
              <a:rect l="l" t="t" r="r" b="b"/>
              <a:pathLst>
                <a:path w="2497" h="2137" extrusionOk="0">
                  <a:moveTo>
                    <a:pt x="1074" y="0"/>
                  </a:moveTo>
                  <a:cubicBezTo>
                    <a:pt x="480" y="8"/>
                    <a:pt x="9" y="480"/>
                    <a:pt x="1" y="1073"/>
                  </a:cubicBezTo>
                  <a:cubicBezTo>
                    <a:pt x="1" y="1711"/>
                    <a:pt x="525" y="2137"/>
                    <a:pt x="1073" y="2137"/>
                  </a:cubicBezTo>
                  <a:cubicBezTo>
                    <a:pt x="1335" y="2137"/>
                    <a:pt x="1603" y="2039"/>
                    <a:pt x="1822" y="1821"/>
                  </a:cubicBezTo>
                  <a:cubicBezTo>
                    <a:pt x="2496" y="1154"/>
                    <a:pt x="2017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37" name="Google Shape;4187;p68">
              <a:extLst>
                <a:ext uri="{FF2B5EF4-FFF2-40B4-BE49-F238E27FC236}">
                  <a16:creationId xmlns:a16="http://schemas.microsoft.com/office/drawing/2014/main" id="{936885DC-62C6-457F-8344-4BF0BBF590C2}"/>
                </a:ext>
              </a:extLst>
            </p:cNvPr>
            <p:cNvSpPr/>
            <p:nvPr/>
          </p:nvSpPr>
          <p:spPr>
            <a:xfrm>
              <a:off x="4732475" y="1418975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74" y="1"/>
                  </a:moveTo>
                  <a:cubicBezTo>
                    <a:pt x="480" y="1"/>
                    <a:pt x="9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6" y="2133"/>
                    <a:pt x="1604" y="2037"/>
                    <a:pt x="1822" y="1822"/>
                  </a:cubicBezTo>
                  <a:cubicBezTo>
                    <a:pt x="2496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38" name="Google Shape;4188;p68">
              <a:extLst>
                <a:ext uri="{FF2B5EF4-FFF2-40B4-BE49-F238E27FC236}">
                  <a16:creationId xmlns:a16="http://schemas.microsoft.com/office/drawing/2014/main" id="{BA4861CF-E49D-4758-BB17-3B90C541A38F}"/>
                </a:ext>
              </a:extLst>
            </p:cNvPr>
            <p:cNvSpPr/>
            <p:nvPr/>
          </p:nvSpPr>
          <p:spPr>
            <a:xfrm>
              <a:off x="4732475" y="1190550"/>
              <a:ext cx="62425" cy="53325"/>
            </a:xfrm>
            <a:custGeom>
              <a:avLst/>
              <a:gdLst/>
              <a:ahLst/>
              <a:cxnLst/>
              <a:rect l="l" t="t" r="r" b="b"/>
              <a:pathLst>
                <a:path w="2497" h="2133" extrusionOk="0">
                  <a:moveTo>
                    <a:pt x="1074" y="0"/>
                  </a:moveTo>
                  <a:cubicBezTo>
                    <a:pt x="480" y="0"/>
                    <a:pt x="9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6" y="2133"/>
                    <a:pt x="1604" y="2036"/>
                    <a:pt x="1822" y="1821"/>
                  </a:cubicBezTo>
                  <a:cubicBezTo>
                    <a:pt x="2496" y="1146"/>
                    <a:pt x="2017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39" name="Google Shape;4189;p68">
              <a:extLst>
                <a:ext uri="{FF2B5EF4-FFF2-40B4-BE49-F238E27FC236}">
                  <a16:creationId xmlns:a16="http://schemas.microsoft.com/office/drawing/2014/main" id="{16E3F275-1C9D-4289-9302-A3D65CBE4B80}"/>
                </a:ext>
              </a:extLst>
            </p:cNvPr>
            <p:cNvSpPr/>
            <p:nvPr/>
          </p:nvSpPr>
          <p:spPr>
            <a:xfrm>
              <a:off x="4656475" y="2866425"/>
              <a:ext cx="62200" cy="53275"/>
            </a:xfrm>
            <a:custGeom>
              <a:avLst/>
              <a:gdLst/>
              <a:ahLst/>
              <a:cxnLst/>
              <a:rect l="l" t="t" r="r" b="b"/>
              <a:pathLst>
                <a:path w="2488" h="2131" extrusionOk="0">
                  <a:moveTo>
                    <a:pt x="1065" y="0"/>
                  </a:moveTo>
                  <a:cubicBezTo>
                    <a:pt x="472" y="0"/>
                    <a:pt x="0" y="472"/>
                    <a:pt x="0" y="1065"/>
                  </a:cubicBezTo>
                  <a:cubicBezTo>
                    <a:pt x="0" y="1707"/>
                    <a:pt x="522" y="2131"/>
                    <a:pt x="1069" y="2131"/>
                  </a:cubicBezTo>
                  <a:cubicBezTo>
                    <a:pt x="1333" y="2131"/>
                    <a:pt x="1602" y="2032"/>
                    <a:pt x="1821" y="1813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40" name="Google Shape;4190;p68">
              <a:extLst>
                <a:ext uri="{FF2B5EF4-FFF2-40B4-BE49-F238E27FC236}">
                  <a16:creationId xmlns:a16="http://schemas.microsoft.com/office/drawing/2014/main" id="{CA6A0856-E871-487E-9568-615F356CAB7F}"/>
                </a:ext>
              </a:extLst>
            </p:cNvPr>
            <p:cNvSpPr/>
            <p:nvPr/>
          </p:nvSpPr>
          <p:spPr>
            <a:xfrm>
              <a:off x="4656475" y="2790200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1"/>
                  </a:moveTo>
                  <a:cubicBezTo>
                    <a:pt x="472" y="1"/>
                    <a:pt x="0" y="480"/>
                    <a:pt x="0" y="1066"/>
                  </a:cubicBezTo>
                  <a:cubicBezTo>
                    <a:pt x="0" y="1709"/>
                    <a:pt x="525" y="2134"/>
                    <a:pt x="1072" y="2134"/>
                  </a:cubicBezTo>
                  <a:cubicBezTo>
                    <a:pt x="1332" y="2134"/>
                    <a:pt x="1598" y="2037"/>
                    <a:pt x="1813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41" name="Google Shape;4191;p68">
              <a:extLst>
                <a:ext uri="{FF2B5EF4-FFF2-40B4-BE49-F238E27FC236}">
                  <a16:creationId xmlns:a16="http://schemas.microsoft.com/office/drawing/2014/main" id="{772488C6-595C-440B-BEA6-BDB26330D52C}"/>
                </a:ext>
              </a:extLst>
            </p:cNvPr>
            <p:cNvSpPr/>
            <p:nvPr/>
          </p:nvSpPr>
          <p:spPr>
            <a:xfrm>
              <a:off x="4656475" y="2714000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0"/>
                  </a:moveTo>
                  <a:cubicBezTo>
                    <a:pt x="472" y="0"/>
                    <a:pt x="0" y="480"/>
                    <a:pt x="0" y="1065"/>
                  </a:cubicBezTo>
                  <a:cubicBezTo>
                    <a:pt x="0" y="1709"/>
                    <a:pt x="525" y="2133"/>
                    <a:pt x="1072" y="2133"/>
                  </a:cubicBezTo>
                  <a:cubicBezTo>
                    <a:pt x="1332" y="2133"/>
                    <a:pt x="1598" y="2036"/>
                    <a:pt x="1813" y="1821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42" name="Google Shape;4192;p68">
              <a:extLst>
                <a:ext uri="{FF2B5EF4-FFF2-40B4-BE49-F238E27FC236}">
                  <a16:creationId xmlns:a16="http://schemas.microsoft.com/office/drawing/2014/main" id="{3566F6BC-714D-4C7D-B57D-6A9E1AFD62BD}"/>
                </a:ext>
              </a:extLst>
            </p:cNvPr>
            <p:cNvSpPr/>
            <p:nvPr/>
          </p:nvSpPr>
          <p:spPr>
            <a:xfrm>
              <a:off x="4656475" y="2485550"/>
              <a:ext cx="62200" cy="53300"/>
            </a:xfrm>
            <a:custGeom>
              <a:avLst/>
              <a:gdLst/>
              <a:ahLst/>
              <a:cxnLst/>
              <a:rect l="l" t="t" r="r" b="b"/>
              <a:pathLst>
                <a:path w="2488" h="2132" extrusionOk="0">
                  <a:moveTo>
                    <a:pt x="1065" y="1"/>
                  </a:moveTo>
                  <a:cubicBezTo>
                    <a:pt x="472" y="1"/>
                    <a:pt x="0" y="480"/>
                    <a:pt x="0" y="1066"/>
                  </a:cubicBezTo>
                  <a:cubicBezTo>
                    <a:pt x="0" y="1708"/>
                    <a:pt x="522" y="2131"/>
                    <a:pt x="1069" y="2131"/>
                  </a:cubicBezTo>
                  <a:cubicBezTo>
                    <a:pt x="1333" y="2131"/>
                    <a:pt x="1602" y="2033"/>
                    <a:pt x="1821" y="1814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43" name="Google Shape;4193;p68">
              <a:extLst>
                <a:ext uri="{FF2B5EF4-FFF2-40B4-BE49-F238E27FC236}">
                  <a16:creationId xmlns:a16="http://schemas.microsoft.com/office/drawing/2014/main" id="{5768BB73-B445-4FB2-8D76-ADDE4C944123}"/>
                </a:ext>
              </a:extLst>
            </p:cNvPr>
            <p:cNvSpPr/>
            <p:nvPr/>
          </p:nvSpPr>
          <p:spPr>
            <a:xfrm>
              <a:off x="4656475" y="1495200"/>
              <a:ext cx="62200" cy="53325"/>
            </a:xfrm>
            <a:custGeom>
              <a:avLst/>
              <a:gdLst/>
              <a:ahLst/>
              <a:cxnLst/>
              <a:rect l="l" t="t" r="r" b="b"/>
              <a:pathLst>
                <a:path w="2488" h="2133" extrusionOk="0">
                  <a:moveTo>
                    <a:pt x="1065" y="0"/>
                  </a:moveTo>
                  <a:cubicBezTo>
                    <a:pt x="472" y="0"/>
                    <a:pt x="0" y="480"/>
                    <a:pt x="0" y="1065"/>
                  </a:cubicBezTo>
                  <a:cubicBezTo>
                    <a:pt x="0" y="1709"/>
                    <a:pt x="525" y="2133"/>
                    <a:pt x="1072" y="2133"/>
                  </a:cubicBezTo>
                  <a:cubicBezTo>
                    <a:pt x="1332" y="2133"/>
                    <a:pt x="1598" y="2036"/>
                    <a:pt x="1813" y="1821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44" name="Google Shape;4194;p68">
              <a:extLst>
                <a:ext uri="{FF2B5EF4-FFF2-40B4-BE49-F238E27FC236}">
                  <a16:creationId xmlns:a16="http://schemas.microsoft.com/office/drawing/2014/main" id="{D7CE12CC-DB3E-4DCA-AE8D-366325AD0782}"/>
                </a:ext>
              </a:extLst>
            </p:cNvPr>
            <p:cNvSpPr/>
            <p:nvPr/>
          </p:nvSpPr>
          <p:spPr>
            <a:xfrm>
              <a:off x="4656475" y="1418975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1"/>
                  </a:moveTo>
                  <a:cubicBezTo>
                    <a:pt x="472" y="1"/>
                    <a:pt x="0" y="480"/>
                    <a:pt x="0" y="1065"/>
                  </a:cubicBezTo>
                  <a:cubicBezTo>
                    <a:pt x="0" y="1709"/>
                    <a:pt x="525" y="2133"/>
                    <a:pt x="1072" y="2133"/>
                  </a:cubicBezTo>
                  <a:cubicBezTo>
                    <a:pt x="1332" y="2133"/>
                    <a:pt x="1598" y="2037"/>
                    <a:pt x="1813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45" name="Google Shape;4195;p68">
              <a:extLst>
                <a:ext uri="{FF2B5EF4-FFF2-40B4-BE49-F238E27FC236}">
                  <a16:creationId xmlns:a16="http://schemas.microsoft.com/office/drawing/2014/main" id="{2C44F43D-52D0-4579-A345-D96EE3A08B8C}"/>
                </a:ext>
              </a:extLst>
            </p:cNvPr>
            <p:cNvSpPr/>
            <p:nvPr/>
          </p:nvSpPr>
          <p:spPr>
            <a:xfrm>
              <a:off x="4656475" y="1266550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0"/>
                  </a:moveTo>
                  <a:cubicBezTo>
                    <a:pt x="472" y="9"/>
                    <a:pt x="0" y="480"/>
                    <a:pt x="0" y="1074"/>
                  </a:cubicBezTo>
                  <a:cubicBezTo>
                    <a:pt x="0" y="1711"/>
                    <a:pt x="525" y="2137"/>
                    <a:pt x="1070" y="2137"/>
                  </a:cubicBezTo>
                  <a:cubicBezTo>
                    <a:pt x="1331" y="2137"/>
                    <a:pt x="1597" y="2040"/>
                    <a:pt x="1813" y="1821"/>
                  </a:cubicBezTo>
                  <a:cubicBezTo>
                    <a:pt x="2488" y="1155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46" name="Google Shape;4196;p68">
              <a:extLst>
                <a:ext uri="{FF2B5EF4-FFF2-40B4-BE49-F238E27FC236}">
                  <a16:creationId xmlns:a16="http://schemas.microsoft.com/office/drawing/2014/main" id="{A34408D4-9FEB-467D-93BF-5847AEED5517}"/>
                </a:ext>
              </a:extLst>
            </p:cNvPr>
            <p:cNvSpPr/>
            <p:nvPr/>
          </p:nvSpPr>
          <p:spPr>
            <a:xfrm>
              <a:off x="4656475" y="1038125"/>
              <a:ext cx="62200" cy="53325"/>
            </a:xfrm>
            <a:custGeom>
              <a:avLst/>
              <a:gdLst/>
              <a:ahLst/>
              <a:cxnLst/>
              <a:rect l="l" t="t" r="r" b="b"/>
              <a:pathLst>
                <a:path w="2488" h="2133" extrusionOk="0">
                  <a:moveTo>
                    <a:pt x="1065" y="0"/>
                  </a:moveTo>
                  <a:cubicBezTo>
                    <a:pt x="472" y="0"/>
                    <a:pt x="0" y="480"/>
                    <a:pt x="0" y="1065"/>
                  </a:cubicBezTo>
                  <a:cubicBezTo>
                    <a:pt x="0" y="1709"/>
                    <a:pt x="525" y="2133"/>
                    <a:pt x="1072" y="2133"/>
                  </a:cubicBezTo>
                  <a:cubicBezTo>
                    <a:pt x="1332" y="2133"/>
                    <a:pt x="1598" y="2036"/>
                    <a:pt x="1813" y="1821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47" name="Google Shape;4197;p68">
              <a:extLst>
                <a:ext uri="{FF2B5EF4-FFF2-40B4-BE49-F238E27FC236}">
                  <a16:creationId xmlns:a16="http://schemas.microsoft.com/office/drawing/2014/main" id="{B9835EA5-114E-4900-866E-4A876721348F}"/>
                </a:ext>
              </a:extLst>
            </p:cNvPr>
            <p:cNvSpPr/>
            <p:nvPr/>
          </p:nvSpPr>
          <p:spPr>
            <a:xfrm>
              <a:off x="4580250" y="2942425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80" y="1"/>
                    <a:pt x="1" y="480"/>
                    <a:pt x="1" y="1066"/>
                  </a:cubicBezTo>
                  <a:cubicBezTo>
                    <a:pt x="1" y="1709"/>
                    <a:pt x="526" y="2137"/>
                    <a:pt x="1074" y="2137"/>
                  </a:cubicBezTo>
                  <a:cubicBezTo>
                    <a:pt x="1336" y="2137"/>
                    <a:pt x="1604" y="2040"/>
                    <a:pt x="1822" y="1822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48" name="Google Shape;4198;p68">
              <a:extLst>
                <a:ext uri="{FF2B5EF4-FFF2-40B4-BE49-F238E27FC236}">
                  <a16:creationId xmlns:a16="http://schemas.microsoft.com/office/drawing/2014/main" id="{2F3816A6-74A5-42E6-976C-0D292219AFE6}"/>
                </a:ext>
              </a:extLst>
            </p:cNvPr>
            <p:cNvSpPr/>
            <p:nvPr/>
          </p:nvSpPr>
          <p:spPr>
            <a:xfrm>
              <a:off x="4580250" y="2866425"/>
              <a:ext cx="62225" cy="53275"/>
            </a:xfrm>
            <a:custGeom>
              <a:avLst/>
              <a:gdLst/>
              <a:ahLst/>
              <a:cxnLst/>
              <a:rect l="l" t="t" r="r" b="b"/>
              <a:pathLst>
                <a:path w="2489" h="2131" extrusionOk="0">
                  <a:moveTo>
                    <a:pt x="1066" y="0"/>
                  </a:moveTo>
                  <a:cubicBezTo>
                    <a:pt x="480" y="0"/>
                    <a:pt x="1" y="472"/>
                    <a:pt x="1" y="1065"/>
                  </a:cubicBezTo>
                  <a:cubicBezTo>
                    <a:pt x="1" y="1707"/>
                    <a:pt x="523" y="2131"/>
                    <a:pt x="1070" y="2131"/>
                  </a:cubicBezTo>
                  <a:cubicBezTo>
                    <a:pt x="1333" y="2131"/>
                    <a:pt x="1602" y="2032"/>
                    <a:pt x="1822" y="1813"/>
                  </a:cubicBezTo>
                  <a:cubicBezTo>
                    <a:pt x="2488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49" name="Google Shape;4199;p68">
              <a:extLst>
                <a:ext uri="{FF2B5EF4-FFF2-40B4-BE49-F238E27FC236}">
                  <a16:creationId xmlns:a16="http://schemas.microsoft.com/office/drawing/2014/main" id="{77713BF8-4019-4B0A-AAA8-BBD1B2D07D2E}"/>
                </a:ext>
              </a:extLst>
            </p:cNvPr>
            <p:cNvSpPr/>
            <p:nvPr/>
          </p:nvSpPr>
          <p:spPr>
            <a:xfrm>
              <a:off x="4580250" y="271400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0"/>
                  </a:moveTo>
                  <a:cubicBezTo>
                    <a:pt x="480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6" y="2133"/>
                    <a:pt x="1604" y="2036"/>
                    <a:pt x="1822" y="1821"/>
                  </a:cubicBezTo>
                  <a:cubicBezTo>
                    <a:pt x="2488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50" name="Google Shape;4200;p68">
              <a:extLst>
                <a:ext uri="{FF2B5EF4-FFF2-40B4-BE49-F238E27FC236}">
                  <a16:creationId xmlns:a16="http://schemas.microsoft.com/office/drawing/2014/main" id="{42A49BBA-A9A4-4D7F-A7B4-68F172B66965}"/>
                </a:ext>
              </a:extLst>
            </p:cNvPr>
            <p:cNvSpPr/>
            <p:nvPr/>
          </p:nvSpPr>
          <p:spPr>
            <a:xfrm>
              <a:off x="4580250" y="2637775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80" y="9"/>
                    <a:pt x="1" y="480"/>
                    <a:pt x="1" y="1074"/>
                  </a:cubicBezTo>
                  <a:cubicBezTo>
                    <a:pt x="1" y="1712"/>
                    <a:pt x="525" y="2137"/>
                    <a:pt x="1073" y="2137"/>
                  </a:cubicBezTo>
                  <a:cubicBezTo>
                    <a:pt x="1336" y="2137"/>
                    <a:pt x="1603" y="2040"/>
                    <a:pt x="1822" y="1822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51" name="Google Shape;4201;p68">
              <a:extLst>
                <a:ext uri="{FF2B5EF4-FFF2-40B4-BE49-F238E27FC236}">
                  <a16:creationId xmlns:a16="http://schemas.microsoft.com/office/drawing/2014/main" id="{1D20A2F9-EB25-408D-994B-A224C18A0912}"/>
                </a:ext>
              </a:extLst>
            </p:cNvPr>
            <p:cNvSpPr/>
            <p:nvPr/>
          </p:nvSpPr>
          <p:spPr>
            <a:xfrm>
              <a:off x="4580250" y="2485550"/>
              <a:ext cx="62225" cy="53300"/>
            </a:xfrm>
            <a:custGeom>
              <a:avLst/>
              <a:gdLst/>
              <a:ahLst/>
              <a:cxnLst/>
              <a:rect l="l" t="t" r="r" b="b"/>
              <a:pathLst>
                <a:path w="2489" h="2132" extrusionOk="0">
                  <a:moveTo>
                    <a:pt x="1066" y="1"/>
                  </a:moveTo>
                  <a:cubicBezTo>
                    <a:pt x="480" y="1"/>
                    <a:pt x="1" y="472"/>
                    <a:pt x="1" y="1066"/>
                  </a:cubicBezTo>
                  <a:cubicBezTo>
                    <a:pt x="1" y="1708"/>
                    <a:pt x="523" y="2131"/>
                    <a:pt x="1070" y="2131"/>
                  </a:cubicBezTo>
                  <a:cubicBezTo>
                    <a:pt x="1333" y="2131"/>
                    <a:pt x="1602" y="2033"/>
                    <a:pt x="1822" y="1814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52" name="Google Shape;4202;p68">
              <a:extLst>
                <a:ext uri="{FF2B5EF4-FFF2-40B4-BE49-F238E27FC236}">
                  <a16:creationId xmlns:a16="http://schemas.microsoft.com/office/drawing/2014/main" id="{C76DB77F-AB71-4395-9A32-01F2CF4956C2}"/>
                </a:ext>
              </a:extLst>
            </p:cNvPr>
            <p:cNvSpPr/>
            <p:nvPr/>
          </p:nvSpPr>
          <p:spPr>
            <a:xfrm>
              <a:off x="4580250" y="1495200"/>
              <a:ext cx="62225" cy="53325"/>
            </a:xfrm>
            <a:custGeom>
              <a:avLst/>
              <a:gdLst/>
              <a:ahLst/>
              <a:cxnLst/>
              <a:rect l="l" t="t" r="r" b="b"/>
              <a:pathLst>
                <a:path w="2489" h="2133" extrusionOk="0">
                  <a:moveTo>
                    <a:pt x="1066" y="0"/>
                  </a:moveTo>
                  <a:cubicBezTo>
                    <a:pt x="480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6" y="2133"/>
                    <a:pt x="1604" y="2036"/>
                    <a:pt x="1822" y="1821"/>
                  </a:cubicBezTo>
                  <a:cubicBezTo>
                    <a:pt x="2488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53" name="Google Shape;4203;p68">
              <a:extLst>
                <a:ext uri="{FF2B5EF4-FFF2-40B4-BE49-F238E27FC236}">
                  <a16:creationId xmlns:a16="http://schemas.microsoft.com/office/drawing/2014/main" id="{21762985-3461-4883-8466-63835ED10F81}"/>
                </a:ext>
              </a:extLst>
            </p:cNvPr>
            <p:cNvSpPr/>
            <p:nvPr/>
          </p:nvSpPr>
          <p:spPr>
            <a:xfrm>
              <a:off x="4580250" y="134275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80" y="1"/>
                    <a:pt x="1" y="481"/>
                    <a:pt x="1" y="1066"/>
                  </a:cubicBezTo>
                  <a:cubicBezTo>
                    <a:pt x="1" y="1710"/>
                    <a:pt x="526" y="2138"/>
                    <a:pt x="1074" y="2138"/>
                  </a:cubicBezTo>
                  <a:cubicBezTo>
                    <a:pt x="1336" y="2138"/>
                    <a:pt x="1604" y="2040"/>
                    <a:pt x="1822" y="1822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54" name="Google Shape;4204;p68">
              <a:extLst>
                <a:ext uri="{FF2B5EF4-FFF2-40B4-BE49-F238E27FC236}">
                  <a16:creationId xmlns:a16="http://schemas.microsoft.com/office/drawing/2014/main" id="{B590F819-0508-4853-9B0C-7D318F51F3F9}"/>
                </a:ext>
              </a:extLst>
            </p:cNvPr>
            <p:cNvSpPr/>
            <p:nvPr/>
          </p:nvSpPr>
          <p:spPr>
            <a:xfrm>
              <a:off x="4580250" y="1266550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0"/>
                  </a:moveTo>
                  <a:cubicBezTo>
                    <a:pt x="480" y="9"/>
                    <a:pt x="1" y="480"/>
                    <a:pt x="1" y="1074"/>
                  </a:cubicBezTo>
                  <a:cubicBezTo>
                    <a:pt x="1" y="1711"/>
                    <a:pt x="525" y="2137"/>
                    <a:pt x="1073" y="2137"/>
                  </a:cubicBezTo>
                  <a:cubicBezTo>
                    <a:pt x="1336" y="2137"/>
                    <a:pt x="1603" y="2040"/>
                    <a:pt x="1822" y="1821"/>
                  </a:cubicBezTo>
                  <a:cubicBezTo>
                    <a:pt x="2488" y="1155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55" name="Google Shape;4205;p68">
              <a:extLst>
                <a:ext uri="{FF2B5EF4-FFF2-40B4-BE49-F238E27FC236}">
                  <a16:creationId xmlns:a16="http://schemas.microsoft.com/office/drawing/2014/main" id="{D83919D0-CFE1-4CF8-9858-699B0FF7354B}"/>
                </a:ext>
              </a:extLst>
            </p:cNvPr>
            <p:cNvSpPr/>
            <p:nvPr/>
          </p:nvSpPr>
          <p:spPr>
            <a:xfrm>
              <a:off x="4504050" y="2942425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80" y="1"/>
                    <a:pt x="0" y="480"/>
                    <a:pt x="0" y="1066"/>
                  </a:cubicBezTo>
                  <a:cubicBezTo>
                    <a:pt x="0" y="1709"/>
                    <a:pt x="525" y="2137"/>
                    <a:pt x="1074" y="2137"/>
                  </a:cubicBezTo>
                  <a:cubicBezTo>
                    <a:pt x="1336" y="2137"/>
                    <a:pt x="1603" y="2040"/>
                    <a:pt x="1821" y="1822"/>
                  </a:cubicBezTo>
                  <a:cubicBezTo>
                    <a:pt x="2488" y="1155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56" name="Google Shape;4206;p68">
              <a:extLst>
                <a:ext uri="{FF2B5EF4-FFF2-40B4-BE49-F238E27FC236}">
                  <a16:creationId xmlns:a16="http://schemas.microsoft.com/office/drawing/2014/main" id="{EB469E08-910D-4EC8-8C1D-F99C7E624B9F}"/>
                </a:ext>
              </a:extLst>
            </p:cNvPr>
            <p:cNvSpPr/>
            <p:nvPr/>
          </p:nvSpPr>
          <p:spPr>
            <a:xfrm>
              <a:off x="4504050" y="2637775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80" y="1"/>
                    <a:pt x="0" y="480"/>
                    <a:pt x="0" y="1074"/>
                  </a:cubicBezTo>
                  <a:cubicBezTo>
                    <a:pt x="0" y="1712"/>
                    <a:pt x="525" y="2137"/>
                    <a:pt x="1073" y="2137"/>
                  </a:cubicBezTo>
                  <a:cubicBezTo>
                    <a:pt x="1335" y="2137"/>
                    <a:pt x="1603" y="2040"/>
                    <a:pt x="1821" y="1822"/>
                  </a:cubicBezTo>
                  <a:cubicBezTo>
                    <a:pt x="2488" y="1155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57" name="Google Shape;4207;p68">
              <a:extLst>
                <a:ext uri="{FF2B5EF4-FFF2-40B4-BE49-F238E27FC236}">
                  <a16:creationId xmlns:a16="http://schemas.microsoft.com/office/drawing/2014/main" id="{805DEBF3-1E53-4FD8-8A28-81A47072A535}"/>
                </a:ext>
              </a:extLst>
            </p:cNvPr>
            <p:cNvSpPr/>
            <p:nvPr/>
          </p:nvSpPr>
          <p:spPr>
            <a:xfrm>
              <a:off x="4504050" y="2561575"/>
              <a:ext cx="62200" cy="53425"/>
            </a:xfrm>
            <a:custGeom>
              <a:avLst/>
              <a:gdLst/>
              <a:ahLst/>
              <a:cxnLst/>
              <a:rect l="l" t="t" r="r" b="b"/>
              <a:pathLst>
                <a:path w="2488" h="2137" extrusionOk="0">
                  <a:moveTo>
                    <a:pt x="1065" y="0"/>
                  </a:moveTo>
                  <a:cubicBezTo>
                    <a:pt x="480" y="8"/>
                    <a:pt x="0" y="480"/>
                    <a:pt x="0" y="1073"/>
                  </a:cubicBezTo>
                  <a:cubicBezTo>
                    <a:pt x="0" y="1711"/>
                    <a:pt x="525" y="2137"/>
                    <a:pt x="1073" y="2137"/>
                  </a:cubicBezTo>
                  <a:cubicBezTo>
                    <a:pt x="1335" y="2137"/>
                    <a:pt x="1603" y="2039"/>
                    <a:pt x="1821" y="1821"/>
                  </a:cubicBezTo>
                  <a:cubicBezTo>
                    <a:pt x="2488" y="1154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58" name="Google Shape;4208;p68">
              <a:extLst>
                <a:ext uri="{FF2B5EF4-FFF2-40B4-BE49-F238E27FC236}">
                  <a16:creationId xmlns:a16="http://schemas.microsoft.com/office/drawing/2014/main" id="{9EB4291A-2739-46CE-966C-5E4313C4E255}"/>
                </a:ext>
              </a:extLst>
            </p:cNvPr>
            <p:cNvSpPr/>
            <p:nvPr/>
          </p:nvSpPr>
          <p:spPr>
            <a:xfrm>
              <a:off x="4504050" y="2485550"/>
              <a:ext cx="62200" cy="53300"/>
            </a:xfrm>
            <a:custGeom>
              <a:avLst/>
              <a:gdLst/>
              <a:ahLst/>
              <a:cxnLst/>
              <a:rect l="l" t="t" r="r" b="b"/>
              <a:pathLst>
                <a:path w="2488" h="2132" extrusionOk="0">
                  <a:moveTo>
                    <a:pt x="1065" y="1"/>
                  </a:moveTo>
                  <a:cubicBezTo>
                    <a:pt x="480" y="1"/>
                    <a:pt x="0" y="472"/>
                    <a:pt x="0" y="1066"/>
                  </a:cubicBezTo>
                  <a:cubicBezTo>
                    <a:pt x="0" y="1708"/>
                    <a:pt x="522" y="2131"/>
                    <a:pt x="1069" y="2131"/>
                  </a:cubicBezTo>
                  <a:cubicBezTo>
                    <a:pt x="1333" y="2131"/>
                    <a:pt x="1602" y="2033"/>
                    <a:pt x="1821" y="1814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59" name="Google Shape;4209;p68">
              <a:extLst>
                <a:ext uri="{FF2B5EF4-FFF2-40B4-BE49-F238E27FC236}">
                  <a16:creationId xmlns:a16="http://schemas.microsoft.com/office/drawing/2014/main" id="{8E36D9FB-515B-4A7B-86C1-E6D0F4D8BD81}"/>
                </a:ext>
              </a:extLst>
            </p:cNvPr>
            <p:cNvSpPr/>
            <p:nvPr/>
          </p:nvSpPr>
          <p:spPr>
            <a:xfrm>
              <a:off x="4504050" y="1495200"/>
              <a:ext cx="62200" cy="53325"/>
            </a:xfrm>
            <a:custGeom>
              <a:avLst/>
              <a:gdLst/>
              <a:ahLst/>
              <a:cxnLst/>
              <a:rect l="l" t="t" r="r" b="b"/>
              <a:pathLst>
                <a:path w="2488" h="2133" extrusionOk="0">
                  <a:moveTo>
                    <a:pt x="1065" y="0"/>
                  </a:move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5" y="2133"/>
                    <a:pt x="1074" y="2133"/>
                  </a:cubicBezTo>
                  <a:cubicBezTo>
                    <a:pt x="1336" y="2133"/>
                    <a:pt x="1603" y="2036"/>
                    <a:pt x="1821" y="1821"/>
                  </a:cubicBezTo>
                  <a:cubicBezTo>
                    <a:pt x="2488" y="1146"/>
                    <a:pt x="2016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60" name="Google Shape;4210;p68">
              <a:extLst>
                <a:ext uri="{FF2B5EF4-FFF2-40B4-BE49-F238E27FC236}">
                  <a16:creationId xmlns:a16="http://schemas.microsoft.com/office/drawing/2014/main" id="{EF245401-A02E-4FA0-B9CF-2FCF5EDD5174}"/>
                </a:ext>
              </a:extLst>
            </p:cNvPr>
            <p:cNvSpPr/>
            <p:nvPr/>
          </p:nvSpPr>
          <p:spPr>
            <a:xfrm>
              <a:off x="4504050" y="1114325"/>
              <a:ext cx="62200" cy="53350"/>
            </a:xfrm>
            <a:custGeom>
              <a:avLst/>
              <a:gdLst/>
              <a:ahLst/>
              <a:cxnLst/>
              <a:rect l="l" t="t" r="r" b="b"/>
              <a:pathLst>
                <a:path w="2488" h="2134" extrusionOk="0">
                  <a:moveTo>
                    <a:pt x="1065" y="1"/>
                  </a:moveTo>
                  <a:cubicBezTo>
                    <a:pt x="480" y="1"/>
                    <a:pt x="0" y="480"/>
                    <a:pt x="0" y="1065"/>
                  </a:cubicBezTo>
                  <a:cubicBezTo>
                    <a:pt x="0" y="1709"/>
                    <a:pt x="525" y="2133"/>
                    <a:pt x="1074" y="2133"/>
                  </a:cubicBezTo>
                  <a:cubicBezTo>
                    <a:pt x="1336" y="2133"/>
                    <a:pt x="1603" y="2037"/>
                    <a:pt x="1821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61" name="Google Shape;4211;p68">
              <a:extLst>
                <a:ext uri="{FF2B5EF4-FFF2-40B4-BE49-F238E27FC236}">
                  <a16:creationId xmlns:a16="http://schemas.microsoft.com/office/drawing/2014/main" id="{5A1C047E-3F2C-4991-9374-8DF63C762221}"/>
                </a:ext>
              </a:extLst>
            </p:cNvPr>
            <p:cNvSpPr/>
            <p:nvPr/>
          </p:nvSpPr>
          <p:spPr>
            <a:xfrm>
              <a:off x="4427825" y="2942425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65" y="1"/>
                  </a:moveTo>
                  <a:cubicBezTo>
                    <a:pt x="480" y="9"/>
                    <a:pt x="9" y="480"/>
                    <a:pt x="1" y="1066"/>
                  </a:cubicBezTo>
                  <a:cubicBezTo>
                    <a:pt x="1" y="1709"/>
                    <a:pt x="526" y="2137"/>
                    <a:pt x="1074" y="2137"/>
                  </a:cubicBezTo>
                  <a:cubicBezTo>
                    <a:pt x="1336" y="2137"/>
                    <a:pt x="1603" y="2040"/>
                    <a:pt x="1822" y="1822"/>
                  </a:cubicBezTo>
                  <a:cubicBezTo>
                    <a:pt x="2496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62" name="Google Shape;4212;p68">
              <a:extLst>
                <a:ext uri="{FF2B5EF4-FFF2-40B4-BE49-F238E27FC236}">
                  <a16:creationId xmlns:a16="http://schemas.microsoft.com/office/drawing/2014/main" id="{EECAD8FF-63BE-48CD-AAE6-7329E325FF8C}"/>
                </a:ext>
              </a:extLst>
            </p:cNvPr>
            <p:cNvSpPr/>
            <p:nvPr/>
          </p:nvSpPr>
          <p:spPr>
            <a:xfrm>
              <a:off x="4427825" y="2866425"/>
              <a:ext cx="62425" cy="53275"/>
            </a:xfrm>
            <a:custGeom>
              <a:avLst/>
              <a:gdLst/>
              <a:ahLst/>
              <a:cxnLst/>
              <a:rect l="l" t="t" r="r" b="b"/>
              <a:pathLst>
                <a:path w="2497" h="2131" extrusionOk="0">
                  <a:moveTo>
                    <a:pt x="1065" y="0"/>
                  </a:moveTo>
                  <a:cubicBezTo>
                    <a:pt x="480" y="0"/>
                    <a:pt x="1" y="472"/>
                    <a:pt x="1" y="1065"/>
                  </a:cubicBezTo>
                  <a:cubicBezTo>
                    <a:pt x="1" y="1707"/>
                    <a:pt x="526" y="2131"/>
                    <a:pt x="1073" y="2131"/>
                  </a:cubicBezTo>
                  <a:cubicBezTo>
                    <a:pt x="1337" y="2131"/>
                    <a:pt x="1605" y="2032"/>
                    <a:pt x="1822" y="1813"/>
                  </a:cubicBezTo>
                  <a:cubicBezTo>
                    <a:pt x="2496" y="1146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63" name="Google Shape;4213;p68">
              <a:extLst>
                <a:ext uri="{FF2B5EF4-FFF2-40B4-BE49-F238E27FC236}">
                  <a16:creationId xmlns:a16="http://schemas.microsoft.com/office/drawing/2014/main" id="{D2B17852-0E52-4F4A-91FD-908ACA66295F}"/>
                </a:ext>
              </a:extLst>
            </p:cNvPr>
            <p:cNvSpPr/>
            <p:nvPr/>
          </p:nvSpPr>
          <p:spPr>
            <a:xfrm>
              <a:off x="4427825" y="2790200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65" y="1"/>
                  </a:moveTo>
                  <a:cubicBezTo>
                    <a:pt x="480" y="1"/>
                    <a:pt x="9" y="480"/>
                    <a:pt x="1" y="1066"/>
                  </a:cubicBezTo>
                  <a:cubicBezTo>
                    <a:pt x="1" y="1709"/>
                    <a:pt x="526" y="2134"/>
                    <a:pt x="1075" y="2134"/>
                  </a:cubicBezTo>
                  <a:cubicBezTo>
                    <a:pt x="1336" y="2134"/>
                    <a:pt x="1604" y="2037"/>
                    <a:pt x="1822" y="1822"/>
                  </a:cubicBezTo>
                  <a:cubicBezTo>
                    <a:pt x="2496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64" name="Google Shape;4214;p68">
              <a:extLst>
                <a:ext uri="{FF2B5EF4-FFF2-40B4-BE49-F238E27FC236}">
                  <a16:creationId xmlns:a16="http://schemas.microsoft.com/office/drawing/2014/main" id="{5BEF2F2E-40BB-4CF5-9DA2-0B5019D37A5B}"/>
                </a:ext>
              </a:extLst>
            </p:cNvPr>
            <p:cNvSpPr/>
            <p:nvPr/>
          </p:nvSpPr>
          <p:spPr>
            <a:xfrm>
              <a:off x="4427825" y="2561575"/>
              <a:ext cx="62425" cy="53425"/>
            </a:xfrm>
            <a:custGeom>
              <a:avLst/>
              <a:gdLst/>
              <a:ahLst/>
              <a:cxnLst/>
              <a:rect l="l" t="t" r="r" b="b"/>
              <a:pathLst>
                <a:path w="2497" h="2137" extrusionOk="0">
                  <a:moveTo>
                    <a:pt x="1065" y="0"/>
                  </a:moveTo>
                  <a:cubicBezTo>
                    <a:pt x="480" y="8"/>
                    <a:pt x="9" y="480"/>
                    <a:pt x="1" y="1073"/>
                  </a:cubicBezTo>
                  <a:cubicBezTo>
                    <a:pt x="1" y="1711"/>
                    <a:pt x="525" y="2137"/>
                    <a:pt x="1073" y="2137"/>
                  </a:cubicBezTo>
                  <a:cubicBezTo>
                    <a:pt x="1335" y="2137"/>
                    <a:pt x="1603" y="2039"/>
                    <a:pt x="1822" y="1821"/>
                  </a:cubicBezTo>
                  <a:cubicBezTo>
                    <a:pt x="2496" y="1154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65" name="Google Shape;4215;p68">
              <a:extLst>
                <a:ext uri="{FF2B5EF4-FFF2-40B4-BE49-F238E27FC236}">
                  <a16:creationId xmlns:a16="http://schemas.microsoft.com/office/drawing/2014/main" id="{716BE610-B212-44E0-B45F-8AFF4E2AF1DB}"/>
                </a:ext>
              </a:extLst>
            </p:cNvPr>
            <p:cNvSpPr/>
            <p:nvPr/>
          </p:nvSpPr>
          <p:spPr>
            <a:xfrm>
              <a:off x="4427825" y="2485550"/>
              <a:ext cx="62425" cy="53300"/>
            </a:xfrm>
            <a:custGeom>
              <a:avLst/>
              <a:gdLst/>
              <a:ahLst/>
              <a:cxnLst/>
              <a:rect l="l" t="t" r="r" b="b"/>
              <a:pathLst>
                <a:path w="2497" h="2132" extrusionOk="0">
                  <a:moveTo>
                    <a:pt x="1065" y="1"/>
                  </a:moveTo>
                  <a:cubicBezTo>
                    <a:pt x="480" y="1"/>
                    <a:pt x="1" y="480"/>
                    <a:pt x="1" y="1066"/>
                  </a:cubicBezTo>
                  <a:cubicBezTo>
                    <a:pt x="1" y="1708"/>
                    <a:pt x="526" y="2131"/>
                    <a:pt x="1073" y="2131"/>
                  </a:cubicBezTo>
                  <a:cubicBezTo>
                    <a:pt x="1337" y="2131"/>
                    <a:pt x="1605" y="2033"/>
                    <a:pt x="1822" y="1814"/>
                  </a:cubicBezTo>
                  <a:cubicBezTo>
                    <a:pt x="2496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66" name="Google Shape;4216;p68">
              <a:extLst>
                <a:ext uri="{FF2B5EF4-FFF2-40B4-BE49-F238E27FC236}">
                  <a16:creationId xmlns:a16="http://schemas.microsoft.com/office/drawing/2014/main" id="{25738430-9E59-43D8-8BD6-0DC93231BE3F}"/>
                </a:ext>
              </a:extLst>
            </p:cNvPr>
            <p:cNvSpPr/>
            <p:nvPr/>
          </p:nvSpPr>
          <p:spPr>
            <a:xfrm>
              <a:off x="4427825" y="2409350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65" y="0"/>
                  </a:moveTo>
                  <a:cubicBezTo>
                    <a:pt x="480" y="0"/>
                    <a:pt x="9" y="480"/>
                    <a:pt x="1" y="1065"/>
                  </a:cubicBezTo>
                  <a:cubicBezTo>
                    <a:pt x="1" y="1709"/>
                    <a:pt x="526" y="2133"/>
                    <a:pt x="1075" y="2133"/>
                  </a:cubicBezTo>
                  <a:cubicBezTo>
                    <a:pt x="1336" y="2133"/>
                    <a:pt x="1604" y="2036"/>
                    <a:pt x="1822" y="1821"/>
                  </a:cubicBezTo>
                  <a:cubicBezTo>
                    <a:pt x="2496" y="1146"/>
                    <a:pt x="2017" y="0"/>
                    <a:pt x="106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67" name="Google Shape;4217;p68">
              <a:extLst>
                <a:ext uri="{FF2B5EF4-FFF2-40B4-BE49-F238E27FC236}">
                  <a16:creationId xmlns:a16="http://schemas.microsoft.com/office/drawing/2014/main" id="{C5C6E9CA-044A-47E3-B092-EA62544E22D2}"/>
                </a:ext>
              </a:extLst>
            </p:cNvPr>
            <p:cNvSpPr/>
            <p:nvPr/>
          </p:nvSpPr>
          <p:spPr>
            <a:xfrm>
              <a:off x="4351600" y="2790200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74" y="1"/>
                  </a:moveTo>
                  <a:cubicBezTo>
                    <a:pt x="481" y="1"/>
                    <a:pt x="9" y="480"/>
                    <a:pt x="1" y="1066"/>
                  </a:cubicBezTo>
                  <a:cubicBezTo>
                    <a:pt x="1" y="1709"/>
                    <a:pt x="530" y="2134"/>
                    <a:pt x="1079" y="2134"/>
                  </a:cubicBezTo>
                  <a:cubicBezTo>
                    <a:pt x="1340" y="2134"/>
                    <a:pt x="1607" y="2037"/>
                    <a:pt x="1822" y="1822"/>
                  </a:cubicBezTo>
                  <a:cubicBezTo>
                    <a:pt x="2497" y="1147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68" name="Google Shape;4218;p68">
              <a:extLst>
                <a:ext uri="{FF2B5EF4-FFF2-40B4-BE49-F238E27FC236}">
                  <a16:creationId xmlns:a16="http://schemas.microsoft.com/office/drawing/2014/main" id="{E6C62966-EBA1-4C99-91B1-C10F3C896BFD}"/>
                </a:ext>
              </a:extLst>
            </p:cNvPr>
            <p:cNvSpPr/>
            <p:nvPr/>
          </p:nvSpPr>
          <p:spPr>
            <a:xfrm>
              <a:off x="4351600" y="2714000"/>
              <a:ext cx="62425" cy="53350"/>
            </a:xfrm>
            <a:custGeom>
              <a:avLst/>
              <a:gdLst/>
              <a:ahLst/>
              <a:cxnLst/>
              <a:rect l="l" t="t" r="r" b="b"/>
              <a:pathLst>
                <a:path w="2497" h="2134" extrusionOk="0">
                  <a:moveTo>
                    <a:pt x="1074" y="0"/>
                  </a:moveTo>
                  <a:cubicBezTo>
                    <a:pt x="481" y="0"/>
                    <a:pt x="9" y="480"/>
                    <a:pt x="1" y="1065"/>
                  </a:cubicBezTo>
                  <a:cubicBezTo>
                    <a:pt x="1" y="1709"/>
                    <a:pt x="530" y="2133"/>
                    <a:pt x="1079" y="2133"/>
                  </a:cubicBezTo>
                  <a:cubicBezTo>
                    <a:pt x="1340" y="2133"/>
                    <a:pt x="1607" y="2036"/>
                    <a:pt x="1822" y="1821"/>
                  </a:cubicBezTo>
                  <a:cubicBezTo>
                    <a:pt x="2497" y="1146"/>
                    <a:pt x="2017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69" name="Google Shape;4219;p68">
              <a:extLst>
                <a:ext uri="{FF2B5EF4-FFF2-40B4-BE49-F238E27FC236}">
                  <a16:creationId xmlns:a16="http://schemas.microsoft.com/office/drawing/2014/main" id="{C0C338DF-A7E0-433C-916D-10F9F3F6C64F}"/>
                </a:ext>
              </a:extLst>
            </p:cNvPr>
            <p:cNvSpPr/>
            <p:nvPr/>
          </p:nvSpPr>
          <p:spPr>
            <a:xfrm>
              <a:off x="4351600" y="2637775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74" y="1"/>
                  </a:moveTo>
                  <a:cubicBezTo>
                    <a:pt x="481" y="1"/>
                    <a:pt x="9" y="480"/>
                    <a:pt x="1" y="1074"/>
                  </a:cubicBezTo>
                  <a:cubicBezTo>
                    <a:pt x="1" y="1712"/>
                    <a:pt x="529" y="2137"/>
                    <a:pt x="1077" y="2137"/>
                  </a:cubicBezTo>
                  <a:cubicBezTo>
                    <a:pt x="1339" y="2137"/>
                    <a:pt x="1606" y="2040"/>
                    <a:pt x="1822" y="1822"/>
                  </a:cubicBezTo>
                  <a:cubicBezTo>
                    <a:pt x="2497" y="1155"/>
                    <a:pt x="2017" y="1"/>
                    <a:pt x="1074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70" name="Google Shape;4220;p68">
              <a:extLst>
                <a:ext uri="{FF2B5EF4-FFF2-40B4-BE49-F238E27FC236}">
                  <a16:creationId xmlns:a16="http://schemas.microsoft.com/office/drawing/2014/main" id="{C657CF2E-2E9E-4015-91AD-85E0816BEFD3}"/>
                </a:ext>
              </a:extLst>
            </p:cNvPr>
            <p:cNvSpPr/>
            <p:nvPr/>
          </p:nvSpPr>
          <p:spPr>
            <a:xfrm>
              <a:off x="4351600" y="2561575"/>
              <a:ext cx="62425" cy="53425"/>
            </a:xfrm>
            <a:custGeom>
              <a:avLst/>
              <a:gdLst/>
              <a:ahLst/>
              <a:cxnLst/>
              <a:rect l="l" t="t" r="r" b="b"/>
              <a:pathLst>
                <a:path w="2497" h="2137" extrusionOk="0">
                  <a:moveTo>
                    <a:pt x="1074" y="0"/>
                  </a:moveTo>
                  <a:cubicBezTo>
                    <a:pt x="481" y="8"/>
                    <a:pt x="9" y="480"/>
                    <a:pt x="1" y="1073"/>
                  </a:cubicBezTo>
                  <a:cubicBezTo>
                    <a:pt x="1" y="1711"/>
                    <a:pt x="529" y="2137"/>
                    <a:pt x="1077" y="2137"/>
                  </a:cubicBezTo>
                  <a:cubicBezTo>
                    <a:pt x="1339" y="2137"/>
                    <a:pt x="1606" y="2039"/>
                    <a:pt x="1822" y="1821"/>
                  </a:cubicBezTo>
                  <a:cubicBezTo>
                    <a:pt x="2497" y="1154"/>
                    <a:pt x="2017" y="0"/>
                    <a:pt x="1074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71" name="Google Shape;4221;p68">
              <a:extLst>
                <a:ext uri="{FF2B5EF4-FFF2-40B4-BE49-F238E27FC236}">
                  <a16:creationId xmlns:a16="http://schemas.microsoft.com/office/drawing/2014/main" id="{52B6325A-40C3-4CC7-BE00-5C9CD4652388}"/>
                </a:ext>
              </a:extLst>
            </p:cNvPr>
            <p:cNvSpPr/>
            <p:nvPr/>
          </p:nvSpPr>
          <p:spPr>
            <a:xfrm>
              <a:off x="4275600" y="2637775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72" y="9"/>
                    <a:pt x="1" y="480"/>
                    <a:pt x="1" y="1074"/>
                  </a:cubicBezTo>
                  <a:cubicBezTo>
                    <a:pt x="1" y="1712"/>
                    <a:pt x="525" y="2137"/>
                    <a:pt x="1073" y="2137"/>
                  </a:cubicBezTo>
                  <a:cubicBezTo>
                    <a:pt x="1336" y="2137"/>
                    <a:pt x="1603" y="2040"/>
                    <a:pt x="1822" y="1822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72" name="Google Shape;4222;p68">
              <a:extLst>
                <a:ext uri="{FF2B5EF4-FFF2-40B4-BE49-F238E27FC236}">
                  <a16:creationId xmlns:a16="http://schemas.microsoft.com/office/drawing/2014/main" id="{CF0EF5DD-FC72-44DE-A1B9-32E98F756199}"/>
                </a:ext>
              </a:extLst>
            </p:cNvPr>
            <p:cNvSpPr/>
            <p:nvPr/>
          </p:nvSpPr>
          <p:spPr>
            <a:xfrm>
              <a:off x="4275600" y="2561575"/>
              <a:ext cx="62225" cy="53425"/>
            </a:xfrm>
            <a:custGeom>
              <a:avLst/>
              <a:gdLst/>
              <a:ahLst/>
              <a:cxnLst/>
              <a:rect l="l" t="t" r="r" b="b"/>
              <a:pathLst>
                <a:path w="2489" h="2137" extrusionOk="0">
                  <a:moveTo>
                    <a:pt x="1066" y="0"/>
                  </a:moveTo>
                  <a:cubicBezTo>
                    <a:pt x="472" y="8"/>
                    <a:pt x="1" y="480"/>
                    <a:pt x="1" y="1073"/>
                  </a:cubicBezTo>
                  <a:cubicBezTo>
                    <a:pt x="1" y="1711"/>
                    <a:pt x="525" y="2137"/>
                    <a:pt x="1071" y="2137"/>
                  </a:cubicBezTo>
                  <a:cubicBezTo>
                    <a:pt x="1332" y="2137"/>
                    <a:pt x="1598" y="2039"/>
                    <a:pt x="1813" y="1821"/>
                  </a:cubicBezTo>
                  <a:cubicBezTo>
                    <a:pt x="2488" y="1154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73" name="Google Shape;4223;p68">
              <a:extLst>
                <a:ext uri="{FF2B5EF4-FFF2-40B4-BE49-F238E27FC236}">
                  <a16:creationId xmlns:a16="http://schemas.microsoft.com/office/drawing/2014/main" id="{9C271F6E-29C8-462D-B840-D83E223E8987}"/>
                </a:ext>
              </a:extLst>
            </p:cNvPr>
            <p:cNvSpPr/>
            <p:nvPr/>
          </p:nvSpPr>
          <p:spPr>
            <a:xfrm>
              <a:off x="4275600" y="2485550"/>
              <a:ext cx="62225" cy="53300"/>
            </a:xfrm>
            <a:custGeom>
              <a:avLst/>
              <a:gdLst/>
              <a:ahLst/>
              <a:cxnLst/>
              <a:rect l="l" t="t" r="r" b="b"/>
              <a:pathLst>
                <a:path w="2489" h="2132" extrusionOk="0">
                  <a:moveTo>
                    <a:pt x="1066" y="1"/>
                  </a:moveTo>
                  <a:cubicBezTo>
                    <a:pt x="472" y="1"/>
                    <a:pt x="1" y="480"/>
                    <a:pt x="1" y="1066"/>
                  </a:cubicBezTo>
                  <a:cubicBezTo>
                    <a:pt x="1" y="1708"/>
                    <a:pt x="523" y="2131"/>
                    <a:pt x="1070" y="2131"/>
                  </a:cubicBezTo>
                  <a:cubicBezTo>
                    <a:pt x="1333" y="2131"/>
                    <a:pt x="1602" y="2033"/>
                    <a:pt x="1822" y="1814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74" name="Google Shape;4224;p68">
              <a:extLst>
                <a:ext uri="{FF2B5EF4-FFF2-40B4-BE49-F238E27FC236}">
                  <a16:creationId xmlns:a16="http://schemas.microsoft.com/office/drawing/2014/main" id="{D43A0907-2DF8-49C5-9493-61F3FFBA4B8F}"/>
                </a:ext>
              </a:extLst>
            </p:cNvPr>
            <p:cNvSpPr/>
            <p:nvPr/>
          </p:nvSpPr>
          <p:spPr>
            <a:xfrm>
              <a:off x="4275600" y="2409350"/>
              <a:ext cx="62225" cy="53350"/>
            </a:xfrm>
            <a:custGeom>
              <a:avLst/>
              <a:gdLst/>
              <a:ahLst/>
              <a:cxnLst/>
              <a:rect l="l" t="t" r="r" b="b"/>
              <a:pathLst>
                <a:path w="2489" h="2134" extrusionOk="0">
                  <a:moveTo>
                    <a:pt x="1066" y="0"/>
                  </a:moveTo>
                  <a:cubicBezTo>
                    <a:pt x="472" y="0"/>
                    <a:pt x="1" y="480"/>
                    <a:pt x="1" y="1065"/>
                  </a:cubicBezTo>
                  <a:cubicBezTo>
                    <a:pt x="1" y="1709"/>
                    <a:pt x="526" y="2133"/>
                    <a:pt x="1072" y="2133"/>
                  </a:cubicBezTo>
                  <a:cubicBezTo>
                    <a:pt x="1333" y="2133"/>
                    <a:pt x="1598" y="2036"/>
                    <a:pt x="1813" y="1821"/>
                  </a:cubicBezTo>
                  <a:cubicBezTo>
                    <a:pt x="2488" y="1146"/>
                    <a:pt x="2017" y="0"/>
                    <a:pt x="106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75" name="Google Shape;4225;p68">
              <a:extLst>
                <a:ext uri="{FF2B5EF4-FFF2-40B4-BE49-F238E27FC236}">
                  <a16:creationId xmlns:a16="http://schemas.microsoft.com/office/drawing/2014/main" id="{0B22D379-03FE-494D-AB5A-F033AE2082E6}"/>
                </a:ext>
              </a:extLst>
            </p:cNvPr>
            <p:cNvSpPr/>
            <p:nvPr/>
          </p:nvSpPr>
          <p:spPr>
            <a:xfrm>
              <a:off x="4275600" y="2333125"/>
              <a:ext cx="62225" cy="53450"/>
            </a:xfrm>
            <a:custGeom>
              <a:avLst/>
              <a:gdLst/>
              <a:ahLst/>
              <a:cxnLst/>
              <a:rect l="l" t="t" r="r" b="b"/>
              <a:pathLst>
                <a:path w="2489" h="2138" extrusionOk="0">
                  <a:moveTo>
                    <a:pt x="1066" y="1"/>
                  </a:moveTo>
                  <a:cubicBezTo>
                    <a:pt x="472" y="1"/>
                    <a:pt x="1" y="480"/>
                    <a:pt x="1" y="1066"/>
                  </a:cubicBezTo>
                  <a:cubicBezTo>
                    <a:pt x="1" y="1709"/>
                    <a:pt x="526" y="2137"/>
                    <a:pt x="1072" y="2137"/>
                  </a:cubicBezTo>
                  <a:cubicBezTo>
                    <a:pt x="1333" y="2137"/>
                    <a:pt x="1598" y="2040"/>
                    <a:pt x="1813" y="1822"/>
                  </a:cubicBezTo>
                  <a:cubicBezTo>
                    <a:pt x="2488" y="1147"/>
                    <a:pt x="2017" y="1"/>
                    <a:pt x="1066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76" name="Google Shape;4226;p68">
              <a:extLst>
                <a:ext uri="{FF2B5EF4-FFF2-40B4-BE49-F238E27FC236}">
                  <a16:creationId xmlns:a16="http://schemas.microsoft.com/office/drawing/2014/main" id="{B0E00A70-7FAB-40DC-A2B0-463C8BB552A1}"/>
                </a:ext>
              </a:extLst>
            </p:cNvPr>
            <p:cNvSpPr/>
            <p:nvPr/>
          </p:nvSpPr>
          <p:spPr>
            <a:xfrm>
              <a:off x="4275600" y="2256925"/>
              <a:ext cx="62350" cy="53425"/>
            </a:xfrm>
            <a:custGeom>
              <a:avLst/>
              <a:gdLst/>
              <a:ahLst/>
              <a:cxnLst/>
              <a:rect l="l" t="t" r="r" b="b"/>
              <a:pathLst>
                <a:path w="2494" h="2137" extrusionOk="0">
                  <a:moveTo>
                    <a:pt x="1076" y="0"/>
                  </a:moveTo>
                  <a:cubicBezTo>
                    <a:pt x="1072" y="0"/>
                    <a:pt x="1069" y="0"/>
                    <a:pt x="1066" y="0"/>
                  </a:cubicBezTo>
                  <a:cubicBezTo>
                    <a:pt x="472" y="0"/>
                    <a:pt x="1" y="480"/>
                    <a:pt x="1" y="1065"/>
                  </a:cubicBezTo>
                  <a:cubicBezTo>
                    <a:pt x="1" y="1709"/>
                    <a:pt x="526" y="2137"/>
                    <a:pt x="1074" y="2137"/>
                  </a:cubicBezTo>
                  <a:cubicBezTo>
                    <a:pt x="1336" y="2137"/>
                    <a:pt x="1604" y="2039"/>
                    <a:pt x="1822" y="1821"/>
                  </a:cubicBezTo>
                  <a:cubicBezTo>
                    <a:pt x="2494" y="1149"/>
                    <a:pt x="2020" y="0"/>
                    <a:pt x="107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77" name="Google Shape;4227;p68">
              <a:extLst>
                <a:ext uri="{FF2B5EF4-FFF2-40B4-BE49-F238E27FC236}">
                  <a16:creationId xmlns:a16="http://schemas.microsoft.com/office/drawing/2014/main" id="{4403FBDE-4D3F-4BE6-B670-6E4471C3838F}"/>
                </a:ext>
              </a:extLst>
            </p:cNvPr>
            <p:cNvSpPr/>
            <p:nvPr/>
          </p:nvSpPr>
          <p:spPr>
            <a:xfrm>
              <a:off x="4199400" y="2485550"/>
              <a:ext cx="62200" cy="53300"/>
            </a:xfrm>
            <a:custGeom>
              <a:avLst/>
              <a:gdLst/>
              <a:ahLst/>
              <a:cxnLst/>
              <a:rect l="l" t="t" r="r" b="b"/>
              <a:pathLst>
                <a:path w="2488" h="2132" extrusionOk="0">
                  <a:moveTo>
                    <a:pt x="1065" y="1"/>
                  </a:moveTo>
                  <a:cubicBezTo>
                    <a:pt x="480" y="1"/>
                    <a:pt x="0" y="472"/>
                    <a:pt x="0" y="1066"/>
                  </a:cubicBezTo>
                  <a:cubicBezTo>
                    <a:pt x="0" y="1708"/>
                    <a:pt x="522" y="2131"/>
                    <a:pt x="1069" y="2131"/>
                  </a:cubicBezTo>
                  <a:cubicBezTo>
                    <a:pt x="1333" y="2131"/>
                    <a:pt x="1602" y="2033"/>
                    <a:pt x="1821" y="1814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78" name="Google Shape;4228;p68">
              <a:extLst>
                <a:ext uri="{FF2B5EF4-FFF2-40B4-BE49-F238E27FC236}">
                  <a16:creationId xmlns:a16="http://schemas.microsoft.com/office/drawing/2014/main" id="{D7F9C71C-E280-4464-B0C4-5AA7C0351E91}"/>
                </a:ext>
              </a:extLst>
            </p:cNvPr>
            <p:cNvSpPr/>
            <p:nvPr/>
          </p:nvSpPr>
          <p:spPr>
            <a:xfrm>
              <a:off x="4199400" y="2333125"/>
              <a:ext cx="62200" cy="53450"/>
            </a:xfrm>
            <a:custGeom>
              <a:avLst/>
              <a:gdLst/>
              <a:ahLst/>
              <a:cxnLst/>
              <a:rect l="l" t="t" r="r" b="b"/>
              <a:pathLst>
                <a:path w="2488" h="2138" extrusionOk="0">
                  <a:moveTo>
                    <a:pt x="1065" y="1"/>
                  </a:moveTo>
                  <a:cubicBezTo>
                    <a:pt x="480" y="1"/>
                    <a:pt x="0" y="480"/>
                    <a:pt x="0" y="1066"/>
                  </a:cubicBezTo>
                  <a:cubicBezTo>
                    <a:pt x="0" y="1709"/>
                    <a:pt x="525" y="2137"/>
                    <a:pt x="1074" y="2137"/>
                  </a:cubicBezTo>
                  <a:cubicBezTo>
                    <a:pt x="1336" y="2137"/>
                    <a:pt x="1603" y="2040"/>
                    <a:pt x="1821" y="1822"/>
                  </a:cubicBezTo>
                  <a:cubicBezTo>
                    <a:pt x="2488" y="1147"/>
                    <a:pt x="2016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79" name="Google Shape;4229;p68">
              <a:extLst>
                <a:ext uri="{FF2B5EF4-FFF2-40B4-BE49-F238E27FC236}">
                  <a16:creationId xmlns:a16="http://schemas.microsoft.com/office/drawing/2014/main" id="{2FF2A5A5-ABB6-4B38-8986-947FF5131BC8}"/>
                </a:ext>
              </a:extLst>
            </p:cNvPr>
            <p:cNvSpPr/>
            <p:nvPr/>
          </p:nvSpPr>
          <p:spPr>
            <a:xfrm>
              <a:off x="4199400" y="2256925"/>
              <a:ext cx="62350" cy="53425"/>
            </a:xfrm>
            <a:custGeom>
              <a:avLst/>
              <a:gdLst/>
              <a:ahLst/>
              <a:cxnLst/>
              <a:rect l="l" t="t" r="r" b="b"/>
              <a:pathLst>
                <a:path w="2494" h="2137" extrusionOk="0">
                  <a:moveTo>
                    <a:pt x="1075" y="0"/>
                  </a:moveTo>
                  <a:cubicBezTo>
                    <a:pt x="1072" y="0"/>
                    <a:pt x="1068" y="0"/>
                    <a:pt x="1065" y="0"/>
                  </a:cubicBez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9" y="2137"/>
                    <a:pt x="1080" y="2137"/>
                  </a:cubicBezTo>
                  <a:cubicBezTo>
                    <a:pt x="1343" y="2137"/>
                    <a:pt x="1611" y="2039"/>
                    <a:pt x="1829" y="1821"/>
                  </a:cubicBezTo>
                  <a:cubicBezTo>
                    <a:pt x="2493" y="1149"/>
                    <a:pt x="2019" y="0"/>
                    <a:pt x="1075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80" name="Google Shape;4230;p68">
              <a:extLst>
                <a:ext uri="{FF2B5EF4-FFF2-40B4-BE49-F238E27FC236}">
                  <a16:creationId xmlns:a16="http://schemas.microsoft.com/office/drawing/2014/main" id="{B424F68F-A634-444D-9EC2-4F3DE068BA21}"/>
                </a:ext>
              </a:extLst>
            </p:cNvPr>
            <p:cNvSpPr/>
            <p:nvPr/>
          </p:nvSpPr>
          <p:spPr>
            <a:xfrm>
              <a:off x="4123175" y="2333125"/>
              <a:ext cx="62425" cy="53450"/>
            </a:xfrm>
            <a:custGeom>
              <a:avLst/>
              <a:gdLst/>
              <a:ahLst/>
              <a:cxnLst/>
              <a:rect l="l" t="t" r="r" b="b"/>
              <a:pathLst>
                <a:path w="2497" h="2138" extrusionOk="0">
                  <a:moveTo>
                    <a:pt x="1065" y="1"/>
                  </a:moveTo>
                  <a:cubicBezTo>
                    <a:pt x="480" y="1"/>
                    <a:pt x="0" y="480"/>
                    <a:pt x="0" y="1066"/>
                  </a:cubicBezTo>
                  <a:cubicBezTo>
                    <a:pt x="0" y="1709"/>
                    <a:pt x="526" y="2137"/>
                    <a:pt x="1074" y="2137"/>
                  </a:cubicBezTo>
                  <a:cubicBezTo>
                    <a:pt x="1336" y="2137"/>
                    <a:pt x="1603" y="2040"/>
                    <a:pt x="1821" y="1822"/>
                  </a:cubicBezTo>
                  <a:cubicBezTo>
                    <a:pt x="2496" y="1147"/>
                    <a:pt x="2017" y="1"/>
                    <a:pt x="1065" y="1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81" name="Google Shape;4231;p68">
              <a:extLst>
                <a:ext uri="{FF2B5EF4-FFF2-40B4-BE49-F238E27FC236}">
                  <a16:creationId xmlns:a16="http://schemas.microsoft.com/office/drawing/2014/main" id="{E138FD33-A530-40B6-B2A9-3B1B35924348}"/>
                </a:ext>
              </a:extLst>
            </p:cNvPr>
            <p:cNvSpPr/>
            <p:nvPr/>
          </p:nvSpPr>
          <p:spPr>
            <a:xfrm>
              <a:off x="4123175" y="2256925"/>
              <a:ext cx="62350" cy="53425"/>
            </a:xfrm>
            <a:custGeom>
              <a:avLst/>
              <a:gdLst/>
              <a:ahLst/>
              <a:cxnLst/>
              <a:rect l="l" t="t" r="r" b="b"/>
              <a:pathLst>
                <a:path w="2494" h="2137" extrusionOk="0">
                  <a:moveTo>
                    <a:pt x="1076" y="0"/>
                  </a:moveTo>
                  <a:cubicBezTo>
                    <a:pt x="1072" y="0"/>
                    <a:pt x="1069" y="0"/>
                    <a:pt x="1065" y="0"/>
                  </a:cubicBezTo>
                  <a:cubicBezTo>
                    <a:pt x="480" y="0"/>
                    <a:pt x="0" y="480"/>
                    <a:pt x="0" y="1065"/>
                  </a:cubicBezTo>
                  <a:cubicBezTo>
                    <a:pt x="0" y="1709"/>
                    <a:pt x="529" y="2137"/>
                    <a:pt x="1080" y="2137"/>
                  </a:cubicBezTo>
                  <a:cubicBezTo>
                    <a:pt x="1343" y="2137"/>
                    <a:pt x="1612" y="2039"/>
                    <a:pt x="1830" y="1821"/>
                  </a:cubicBezTo>
                  <a:cubicBezTo>
                    <a:pt x="2494" y="1149"/>
                    <a:pt x="2028" y="0"/>
                    <a:pt x="1076" y="0"/>
                  </a:cubicBezTo>
                  <a:close/>
                </a:path>
              </a:pathLst>
            </a:custGeom>
            <a:solidFill>
              <a:srgbClr val="7994A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1585" name="Google Shape;4313;p68">
            <a:extLst>
              <a:ext uri="{FF2B5EF4-FFF2-40B4-BE49-F238E27FC236}">
                <a16:creationId xmlns:a16="http://schemas.microsoft.com/office/drawing/2014/main" id="{1DD77362-5E9A-4EC2-8C90-A41453DBDCF9}"/>
              </a:ext>
            </a:extLst>
          </p:cNvPr>
          <p:cNvSpPr/>
          <p:nvPr/>
        </p:nvSpPr>
        <p:spPr>
          <a:xfrm flipH="1">
            <a:off x="4925555" y="3904990"/>
            <a:ext cx="178589" cy="262805"/>
          </a:xfrm>
          <a:custGeom>
            <a:avLst/>
            <a:gdLst/>
            <a:ahLst/>
            <a:cxnLst/>
            <a:rect l="l" t="t" r="r" b="b"/>
            <a:pathLst>
              <a:path w="133027" h="195758" extrusionOk="0">
                <a:moveTo>
                  <a:pt x="65846" y="26249"/>
                </a:moveTo>
                <a:cubicBezTo>
                  <a:pt x="87201" y="26249"/>
                  <a:pt x="104108" y="43156"/>
                  <a:pt x="104108" y="64511"/>
                </a:cubicBezTo>
                <a:cubicBezTo>
                  <a:pt x="104108" y="85422"/>
                  <a:pt x="87201" y="102328"/>
                  <a:pt x="65846" y="102328"/>
                </a:cubicBezTo>
                <a:cubicBezTo>
                  <a:pt x="44936" y="102328"/>
                  <a:pt x="28029" y="85422"/>
                  <a:pt x="28029" y="64511"/>
                </a:cubicBezTo>
                <a:cubicBezTo>
                  <a:pt x="28029" y="43156"/>
                  <a:pt x="44936" y="26249"/>
                  <a:pt x="65846" y="26249"/>
                </a:cubicBezTo>
                <a:close/>
                <a:moveTo>
                  <a:pt x="66291" y="0"/>
                </a:moveTo>
                <a:cubicBezTo>
                  <a:pt x="29809" y="0"/>
                  <a:pt x="0" y="29809"/>
                  <a:pt x="0" y="66291"/>
                </a:cubicBezTo>
                <a:cubicBezTo>
                  <a:pt x="0" y="84977"/>
                  <a:pt x="18241" y="118345"/>
                  <a:pt x="18241" y="118345"/>
                </a:cubicBezTo>
                <a:lnTo>
                  <a:pt x="64066" y="195758"/>
                </a:lnTo>
                <a:lnTo>
                  <a:pt x="111671" y="119234"/>
                </a:lnTo>
                <a:cubicBezTo>
                  <a:pt x="111671" y="119234"/>
                  <a:pt x="133027" y="87201"/>
                  <a:pt x="133027" y="66291"/>
                </a:cubicBezTo>
                <a:cubicBezTo>
                  <a:pt x="133027" y="29809"/>
                  <a:pt x="103218" y="0"/>
                  <a:pt x="66291" y="0"/>
                </a:cubicBezTo>
                <a:close/>
              </a:path>
            </a:pathLst>
          </a:custGeom>
          <a:solidFill>
            <a:srgbClr val="192E40"/>
          </a:solidFill>
          <a:ln w="9525" cap="flat" cmpd="sng">
            <a:solidFill>
              <a:srgbClr val="192E40"/>
            </a:solidFill>
            <a:prstDash val="solid"/>
            <a:round/>
            <a:headEnd type="none" w="sm" len="sm"/>
            <a:tailEnd type="none" w="sm" len="sm"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ubtítulo 1">
            <a:extLst>
              <a:ext uri="{FF2B5EF4-FFF2-40B4-BE49-F238E27FC236}">
                <a16:creationId xmlns:a16="http://schemas.microsoft.com/office/drawing/2014/main" id="{F57CFFDC-B680-4D58-A79E-469DA4DCFAE6}"/>
              </a:ext>
            </a:extLst>
          </p:cNvPr>
          <p:cNvSpPr>
            <a:spLocks noGrp="1"/>
          </p:cNvSpPr>
          <p:nvPr>
            <p:ph type="subTitle" idx="4294967295"/>
          </p:nvPr>
        </p:nvSpPr>
        <p:spPr>
          <a:xfrm>
            <a:off x="1651378" y="4042913"/>
            <a:ext cx="6025487" cy="1042987"/>
          </a:xfrm>
        </p:spPr>
        <p:txBody>
          <a:bodyPr/>
          <a:lstStyle/>
          <a:p>
            <a:pPr marL="139700" indent="0">
              <a:buNone/>
            </a:pPr>
            <a:r>
              <a:rPr lang="pt-BR" sz="3200" b="1" dirty="0">
                <a:solidFill>
                  <a:schemeClr val="bg1"/>
                </a:solidFill>
              </a:rPr>
              <a:t>Promoção da Saúde nas Escolas</a:t>
            </a:r>
          </a:p>
          <a:p>
            <a:pPr marL="139700" indent="0">
              <a:buNone/>
            </a:pPr>
            <a:endParaRPr lang="pt-BR" dirty="0">
              <a:solidFill>
                <a:schemeClr val="bg1"/>
              </a:solidFill>
            </a:endParaRPr>
          </a:p>
        </p:txBody>
      </p:sp>
      <p:pic>
        <p:nvPicPr>
          <p:cNvPr id="4" name="Imagem 3">
            <a:extLst>
              <a:ext uri="{FF2B5EF4-FFF2-40B4-BE49-F238E27FC236}">
                <a16:creationId xmlns:a16="http://schemas.microsoft.com/office/drawing/2014/main" id="{2CE9C480-2252-4F48-8483-4D2B88CAA3AE}"/>
              </a:ext>
            </a:extLst>
          </p:cNvPr>
          <p:cNvPicPr>
            <a:picLocks noChangeAspect="1"/>
          </p:cNvPicPr>
          <p:nvPr/>
        </p:nvPicPr>
        <p:blipFill>
          <a:blip r:embed="rId2">
            <a:duotone>
              <a:schemeClr val="bg2">
                <a:shade val="45000"/>
                <a:satMod val="135000"/>
              </a:schemeClr>
              <a:prstClr val="white"/>
            </a:duotone>
          </a:blip>
          <a:stretch>
            <a:fillRect/>
          </a:stretch>
        </p:blipFill>
        <p:spPr>
          <a:xfrm>
            <a:off x="2478856" y="104818"/>
            <a:ext cx="4186288" cy="311814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86426646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0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Google Shape;205;p32">
            <a:extLst>
              <a:ext uri="{FF2B5EF4-FFF2-40B4-BE49-F238E27FC236}">
                <a16:creationId xmlns:a16="http://schemas.microsoft.com/office/drawing/2014/main" id="{8CB6EBBD-9E75-455B-8155-EA041FCF5EDA}"/>
              </a:ext>
            </a:extLst>
          </p:cNvPr>
          <p:cNvSpPr txBox="1">
            <a:spLocks/>
          </p:cNvSpPr>
          <p:nvPr/>
        </p:nvSpPr>
        <p:spPr>
          <a:xfrm>
            <a:off x="129493" y="1679391"/>
            <a:ext cx="2655718" cy="2814969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1" i="0" u="none" strike="noStrike" cap="none">
                <a:solidFill>
                  <a:schemeClr val="lt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1pPr>
            <a:lvl2pPr marR="0" lvl="1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2pPr>
            <a:lvl3pPr marR="0" lvl="2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3pPr>
            <a:lvl4pPr marR="0" lvl="3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4pPr>
            <a:lvl5pPr marR="0" lvl="4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5pPr>
            <a:lvl6pPr marR="0" lvl="5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6pPr>
            <a:lvl7pPr marR="0" lvl="6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7pPr>
            <a:lvl8pPr marR="0" lvl="7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8pPr>
            <a:lvl9pPr marR="0" lvl="8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9pPr>
          </a:lstStyle>
          <a:p>
            <a:r>
              <a:rPr lang="pt-BR" sz="2000" dirty="0">
                <a:solidFill>
                  <a:schemeClr val="bg1"/>
                </a:solidFill>
              </a:rPr>
              <a:t>Registro Fotográfico</a:t>
            </a:r>
            <a:br>
              <a:rPr lang="pt-BR" sz="2000" dirty="0">
                <a:solidFill>
                  <a:schemeClr val="bg1"/>
                </a:solidFill>
              </a:rPr>
            </a:br>
            <a:br>
              <a:rPr lang="pt-BR" sz="2000" dirty="0">
                <a:solidFill>
                  <a:schemeClr val="bg1"/>
                </a:solidFill>
              </a:rPr>
            </a:br>
            <a:br>
              <a:rPr lang="pt-BR" sz="2000" dirty="0">
                <a:solidFill>
                  <a:schemeClr val="bg1"/>
                </a:solidFill>
              </a:rPr>
            </a:br>
            <a:r>
              <a:rPr lang="pt-BR" sz="2000" dirty="0" err="1">
                <a:solidFill>
                  <a:schemeClr val="bg1"/>
                </a:solidFill>
              </a:rPr>
              <a:t>Samuzinho</a:t>
            </a:r>
            <a:r>
              <a:rPr lang="pt-BR" sz="2000" dirty="0">
                <a:solidFill>
                  <a:schemeClr val="bg1"/>
                </a:solidFill>
              </a:rPr>
              <a:t> </a:t>
            </a:r>
            <a:br>
              <a:rPr lang="pt-BR" sz="2000" dirty="0">
                <a:solidFill>
                  <a:schemeClr val="bg1"/>
                </a:solidFill>
              </a:rPr>
            </a:br>
            <a:endParaRPr lang="pt-BR" sz="2000" dirty="0">
              <a:solidFill>
                <a:schemeClr val="bg1"/>
              </a:solidFill>
            </a:endParaRPr>
          </a:p>
        </p:txBody>
      </p:sp>
      <p:sp>
        <p:nvSpPr>
          <p:cNvPr id="11" name="Google Shape;199;p31">
            <a:extLst>
              <a:ext uri="{FF2B5EF4-FFF2-40B4-BE49-F238E27FC236}">
                <a16:creationId xmlns:a16="http://schemas.microsoft.com/office/drawing/2014/main" id="{93E0B31A-6964-4EAE-9816-F878B77DD3D5}"/>
              </a:ext>
            </a:extLst>
          </p:cNvPr>
          <p:cNvSpPr/>
          <p:nvPr/>
        </p:nvSpPr>
        <p:spPr>
          <a:xfrm>
            <a:off x="194571" y="2740373"/>
            <a:ext cx="2132236" cy="141030"/>
          </a:xfrm>
          <a:prstGeom prst="roundRect">
            <a:avLst>
              <a:gd name="adj" fmla="val 50000"/>
            </a:avLst>
          </a:prstGeom>
          <a:solidFill>
            <a:srgbClr val="67C0BC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dirty="0"/>
          </a:p>
        </p:txBody>
      </p:sp>
      <p:pic>
        <p:nvPicPr>
          <p:cNvPr id="3" name="Imagem 2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928193" y="25846"/>
            <a:ext cx="1536405" cy="3078865"/>
          </a:xfrm>
          <a:prstGeom prst="rect">
            <a:avLst/>
          </a:prstGeom>
        </p:spPr>
      </p:pic>
      <p:pic>
        <p:nvPicPr>
          <p:cNvPr id="4" name="Imagem 3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894179" y="3178410"/>
            <a:ext cx="3732027" cy="1965090"/>
          </a:xfrm>
          <a:prstGeom prst="rect">
            <a:avLst/>
          </a:prstGeom>
        </p:spPr>
      </p:pic>
      <p:pic>
        <p:nvPicPr>
          <p:cNvPr id="5" name="Imagem 4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3302835" y="25846"/>
            <a:ext cx="1508137" cy="3103561"/>
          </a:xfrm>
          <a:prstGeom prst="rect">
            <a:avLst/>
          </a:prstGeom>
        </p:spPr>
      </p:pic>
      <p:pic>
        <p:nvPicPr>
          <p:cNvPr id="6" name="Imagem 5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6606423" y="64520"/>
            <a:ext cx="2306796" cy="307380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78334934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0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Google Shape;205;p32">
            <a:extLst>
              <a:ext uri="{FF2B5EF4-FFF2-40B4-BE49-F238E27FC236}">
                <a16:creationId xmlns:a16="http://schemas.microsoft.com/office/drawing/2014/main" id="{8CB6EBBD-9E75-455B-8155-EA041FCF5EDA}"/>
              </a:ext>
            </a:extLst>
          </p:cNvPr>
          <p:cNvSpPr txBox="1">
            <a:spLocks/>
          </p:cNvSpPr>
          <p:nvPr/>
        </p:nvSpPr>
        <p:spPr>
          <a:xfrm>
            <a:off x="129493" y="1955841"/>
            <a:ext cx="2655718" cy="2814969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1" i="0" u="none" strike="noStrike" cap="none">
                <a:solidFill>
                  <a:schemeClr val="lt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1pPr>
            <a:lvl2pPr marR="0" lvl="1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2pPr>
            <a:lvl3pPr marR="0" lvl="2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3pPr>
            <a:lvl4pPr marR="0" lvl="3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4pPr>
            <a:lvl5pPr marR="0" lvl="4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5pPr>
            <a:lvl6pPr marR="0" lvl="5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6pPr>
            <a:lvl7pPr marR="0" lvl="6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7pPr>
            <a:lvl8pPr marR="0" lvl="7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8pPr>
            <a:lvl9pPr marR="0" lvl="8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9pPr>
          </a:lstStyle>
          <a:p>
            <a:r>
              <a:rPr lang="pt-BR" sz="2000" dirty="0">
                <a:solidFill>
                  <a:schemeClr val="bg1"/>
                </a:solidFill>
              </a:rPr>
              <a:t>Registro Fotográfico</a:t>
            </a:r>
            <a:br>
              <a:rPr lang="pt-BR" sz="2000" dirty="0">
                <a:solidFill>
                  <a:schemeClr val="bg1"/>
                </a:solidFill>
              </a:rPr>
            </a:br>
            <a:br>
              <a:rPr lang="pt-BR" sz="2000" dirty="0">
                <a:solidFill>
                  <a:schemeClr val="bg1"/>
                </a:solidFill>
              </a:rPr>
            </a:br>
            <a:r>
              <a:rPr lang="pt-BR" sz="2000" dirty="0">
                <a:solidFill>
                  <a:schemeClr val="bg1"/>
                </a:solidFill>
              </a:rPr>
              <a:t>Escolas Estaduais</a:t>
            </a:r>
          </a:p>
          <a:p>
            <a:br>
              <a:rPr lang="pt-BR" sz="2000" dirty="0">
                <a:solidFill>
                  <a:schemeClr val="bg1"/>
                </a:solidFill>
              </a:rPr>
            </a:br>
            <a:endParaRPr lang="pt-BR" sz="1200" b="0" dirty="0">
              <a:solidFill>
                <a:schemeClr val="bg1"/>
              </a:solidFill>
            </a:endParaRPr>
          </a:p>
          <a:p>
            <a:r>
              <a:rPr lang="pt-BR" sz="2000" dirty="0">
                <a:solidFill>
                  <a:schemeClr val="bg1"/>
                </a:solidFill>
              </a:rPr>
              <a:t>Entrega de material educativo </a:t>
            </a:r>
            <a:br>
              <a:rPr lang="pt-BR" sz="2000" dirty="0">
                <a:solidFill>
                  <a:schemeClr val="bg1"/>
                </a:solidFill>
              </a:rPr>
            </a:br>
            <a:br>
              <a:rPr lang="pt-BR" sz="2000" dirty="0">
                <a:solidFill>
                  <a:schemeClr val="bg1"/>
                </a:solidFill>
              </a:rPr>
            </a:br>
            <a:endParaRPr lang="pt-BR" sz="2000" dirty="0">
              <a:solidFill>
                <a:schemeClr val="bg1"/>
              </a:solidFill>
            </a:endParaRPr>
          </a:p>
        </p:txBody>
      </p:sp>
      <p:sp>
        <p:nvSpPr>
          <p:cNvPr id="11" name="Google Shape;199;p31">
            <a:extLst>
              <a:ext uri="{FF2B5EF4-FFF2-40B4-BE49-F238E27FC236}">
                <a16:creationId xmlns:a16="http://schemas.microsoft.com/office/drawing/2014/main" id="{93E0B31A-6964-4EAE-9816-F878B77DD3D5}"/>
              </a:ext>
            </a:extLst>
          </p:cNvPr>
          <p:cNvSpPr/>
          <p:nvPr/>
        </p:nvSpPr>
        <p:spPr>
          <a:xfrm>
            <a:off x="194571" y="2463921"/>
            <a:ext cx="2132236" cy="141030"/>
          </a:xfrm>
          <a:prstGeom prst="roundRect">
            <a:avLst>
              <a:gd name="adj" fmla="val 50000"/>
            </a:avLst>
          </a:prstGeom>
          <a:solidFill>
            <a:srgbClr val="67C0BC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dirty="0"/>
          </a:p>
        </p:txBody>
      </p:sp>
      <p:pic>
        <p:nvPicPr>
          <p:cNvPr id="2" name="Imagem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719373" y="-10605"/>
            <a:ext cx="2160853" cy="2188978"/>
          </a:xfrm>
          <a:prstGeom prst="rect">
            <a:avLst/>
          </a:prstGeom>
        </p:spPr>
      </p:pic>
      <p:pic>
        <p:nvPicPr>
          <p:cNvPr id="3" name="Imagem 2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729055" y="2251443"/>
            <a:ext cx="2151171" cy="2892057"/>
          </a:xfrm>
          <a:prstGeom prst="rect">
            <a:avLst/>
          </a:prstGeom>
        </p:spPr>
      </p:pic>
      <p:pic>
        <p:nvPicPr>
          <p:cNvPr id="4" name="Imagem 3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974957" y="2251443"/>
            <a:ext cx="2169043" cy="2892057"/>
          </a:xfrm>
          <a:prstGeom prst="rect">
            <a:avLst/>
          </a:prstGeom>
        </p:spPr>
      </p:pic>
      <p:pic>
        <p:nvPicPr>
          <p:cNvPr id="5" name="Imagem 4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044065" y="31234"/>
            <a:ext cx="1754378" cy="214713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34860727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0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Google Shape;205;p32">
            <a:extLst>
              <a:ext uri="{FF2B5EF4-FFF2-40B4-BE49-F238E27FC236}">
                <a16:creationId xmlns:a16="http://schemas.microsoft.com/office/drawing/2014/main" id="{8CB6EBBD-9E75-455B-8155-EA041FCF5EDA}"/>
              </a:ext>
            </a:extLst>
          </p:cNvPr>
          <p:cNvSpPr txBox="1">
            <a:spLocks/>
          </p:cNvSpPr>
          <p:nvPr/>
        </p:nvSpPr>
        <p:spPr>
          <a:xfrm>
            <a:off x="129493" y="1747630"/>
            <a:ext cx="2655718" cy="2814969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1" i="0" u="none" strike="noStrike" cap="none">
                <a:solidFill>
                  <a:schemeClr val="lt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1pPr>
            <a:lvl2pPr marR="0" lvl="1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2pPr>
            <a:lvl3pPr marR="0" lvl="2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3pPr>
            <a:lvl4pPr marR="0" lvl="3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4pPr>
            <a:lvl5pPr marR="0" lvl="4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5pPr>
            <a:lvl6pPr marR="0" lvl="5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6pPr>
            <a:lvl7pPr marR="0" lvl="6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7pPr>
            <a:lvl8pPr marR="0" lvl="7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8pPr>
            <a:lvl9pPr marR="0" lvl="8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9pPr>
          </a:lstStyle>
          <a:p>
            <a:endParaRPr lang="pt-BR" sz="2000" dirty="0">
              <a:solidFill>
                <a:schemeClr val="bg1"/>
              </a:solidFill>
            </a:endParaRPr>
          </a:p>
          <a:p>
            <a:endParaRPr lang="pt-BR" sz="2000" dirty="0">
              <a:solidFill>
                <a:schemeClr val="bg1"/>
              </a:solidFill>
            </a:endParaRPr>
          </a:p>
          <a:p>
            <a:r>
              <a:rPr lang="pt-BR" sz="2000" dirty="0">
                <a:solidFill>
                  <a:schemeClr val="bg1"/>
                </a:solidFill>
              </a:rPr>
              <a:t>Registro Fotográfico</a:t>
            </a:r>
            <a:br>
              <a:rPr lang="pt-BR" sz="2000" dirty="0">
                <a:solidFill>
                  <a:schemeClr val="bg1"/>
                </a:solidFill>
              </a:rPr>
            </a:br>
            <a:br>
              <a:rPr lang="pt-BR" sz="2000" dirty="0">
                <a:solidFill>
                  <a:schemeClr val="bg1"/>
                </a:solidFill>
              </a:rPr>
            </a:br>
            <a:r>
              <a:rPr lang="pt-BR" sz="2000" dirty="0">
                <a:solidFill>
                  <a:schemeClr val="bg1"/>
                </a:solidFill>
              </a:rPr>
              <a:t>Hospitais </a:t>
            </a:r>
          </a:p>
          <a:p>
            <a:br>
              <a:rPr lang="pt-BR" sz="2000" dirty="0">
                <a:solidFill>
                  <a:schemeClr val="bg1"/>
                </a:solidFill>
              </a:rPr>
            </a:br>
            <a:endParaRPr lang="pt-BR" sz="1200" b="0" dirty="0">
              <a:solidFill>
                <a:schemeClr val="bg1"/>
              </a:solidFill>
            </a:endParaRPr>
          </a:p>
          <a:p>
            <a:r>
              <a:rPr lang="pt-BR" sz="2000" dirty="0">
                <a:solidFill>
                  <a:schemeClr val="bg1"/>
                </a:solidFill>
              </a:rPr>
              <a:t>Entrega de material educativo</a:t>
            </a:r>
            <a:br>
              <a:rPr lang="pt-BR" sz="2000" dirty="0">
                <a:solidFill>
                  <a:schemeClr val="bg1"/>
                </a:solidFill>
              </a:rPr>
            </a:br>
            <a:endParaRPr lang="pt-BR" sz="1200" b="0" dirty="0">
              <a:solidFill>
                <a:schemeClr val="bg1"/>
              </a:solidFill>
            </a:endParaRPr>
          </a:p>
          <a:p>
            <a:br>
              <a:rPr lang="pt-BR" sz="2000" dirty="0">
                <a:solidFill>
                  <a:schemeClr val="bg1"/>
                </a:solidFill>
              </a:rPr>
            </a:br>
            <a:br>
              <a:rPr lang="pt-BR" sz="2000" dirty="0">
                <a:solidFill>
                  <a:schemeClr val="bg1"/>
                </a:solidFill>
              </a:rPr>
            </a:br>
            <a:endParaRPr lang="pt-BR" sz="2000" dirty="0">
              <a:solidFill>
                <a:schemeClr val="bg1"/>
              </a:solidFill>
            </a:endParaRPr>
          </a:p>
        </p:txBody>
      </p:sp>
      <p:sp>
        <p:nvSpPr>
          <p:cNvPr id="11" name="Google Shape;199;p31">
            <a:extLst>
              <a:ext uri="{FF2B5EF4-FFF2-40B4-BE49-F238E27FC236}">
                <a16:creationId xmlns:a16="http://schemas.microsoft.com/office/drawing/2014/main" id="{93E0B31A-6964-4EAE-9816-F878B77DD3D5}"/>
              </a:ext>
            </a:extLst>
          </p:cNvPr>
          <p:cNvSpPr/>
          <p:nvPr/>
        </p:nvSpPr>
        <p:spPr>
          <a:xfrm>
            <a:off x="194571" y="2346958"/>
            <a:ext cx="2132236" cy="141030"/>
          </a:xfrm>
          <a:prstGeom prst="roundRect">
            <a:avLst>
              <a:gd name="adj" fmla="val 50000"/>
            </a:avLst>
          </a:prstGeom>
          <a:solidFill>
            <a:srgbClr val="67C0BC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dirty="0"/>
          </a:p>
        </p:txBody>
      </p:sp>
      <p:pic>
        <p:nvPicPr>
          <p:cNvPr id="2" name="Imagem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914845" y="202018"/>
            <a:ext cx="1945893" cy="2594523"/>
          </a:xfrm>
          <a:prstGeom prst="rect">
            <a:avLst/>
          </a:prstGeom>
        </p:spPr>
      </p:pic>
      <p:pic>
        <p:nvPicPr>
          <p:cNvPr id="3" name="Imagem 2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003657" y="202018"/>
            <a:ext cx="1947110" cy="2594524"/>
          </a:xfrm>
          <a:prstGeom prst="rect">
            <a:avLst/>
          </a:prstGeom>
        </p:spPr>
      </p:pic>
      <p:pic>
        <p:nvPicPr>
          <p:cNvPr id="4" name="Imagem 3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562894" y="2851030"/>
            <a:ext cx="3054717" cy="2292470"/>
          </a:xfrm>
          <a:prstGeom prst="rect">
            <a:avLst/>
          </a:prstGeom>
        </p:spPr>
      </p:pic>
      <p:pic>
        <p:nvPicPr>
          <p:cNvPr id="8" name="Imagem 7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061787" y="202017"/>
            <a:ext cx="1947110" cy="259452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19955905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0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Google Shape;205;p32">
            <a:extLst>
              <a:ext uri="{FF2B5EF4-FFF2-40B4-BE49-F238E27FC236}">
                <a16:creationId xmlns:a16="http://schemas.microsoft.com/office/drawing/2014/main" id="{8CB6EBBD-9E75-455B-8155-EA041FCF5EDA}"/>
              </a:ext>
            </a:extLst>
          </p:cNvPr>
          <p:cNvSpPr txBox="1">
            <a:spLocks/>
          </p:cNvSpPr>
          <p:nvPr/>
        </p:nvSpPr>
        <p:spPr>
          <a:xfrm>
            <a:off x="129493" y="1747630"/>
            <a:ext cx="2655718" cy="2814969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1" i="0" u="none" strike="noStrike" cap="none">
                <a:solidFill>
                  <a:schemeClr val="lt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1pPr>
            <a:lvl2pPr marR="0" lvl="1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2pPr>
            <a:lvl3pPr marR="0" lvl="2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3pPr>
            <a:lvl4pPr marR="0" lvl="3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4pPr>
            <a:lvl5pPr marR="0" lvl="4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5pPr>
            <a:lvl6pPr marR="0" lvl="5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6pPr>
            <a:lvl7pPr marR="0" lvl="6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7pPr>
            <a:lvl8pPr marR="0" lvl="7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8pPr>
            <a:lvl9pPr marR="0" lvl="8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9pPr>
          </a:lstStyle>
          <a:p>
            <a:endParaRPr lang="pt-BR" sz="2000" dirty="0">
              <a:solidFill>
                <a:schemeClr val="bg1"/>
              </a:solidFill>
            </a:endParaRPr>
          </a:p>
          <a:p>
            <a:endParaRPr lang="pt-BR" sz="2000" dirty="0">
              <a:solidFill>
                <a:schemeClr val="bg1"/>
              </a:solidFill>
            </a:endParaRPr>
          </a:p>
          <a:p>
            <a:r>
              <a:rPr lang="pt-BR" sz="2000" dirty="0">
                <a:solidFill>
                  <a:schemeClr val="bg1"/>
                </a:solidFill>
              </a:rPr>
              <a:t>Registro Fotográfico</a:t>
            </a:r>
            <a:br>
              <a:rPr lang="pt-BR" sz="2000" dirty="0">
                <a:solidFill>
                  <a:schemeClr val="bg1"/>
                </a:solidFill>
              </a:rPr>
            </a:br>
            <a:br>
              <a:rPr lang="pt-BR" sz="2000" dirty="0">
                <a:solidFill>
                  <a:schemeClr val="bg1"/>
                </a:solidFill>
              </a:rPr>
            </a:br>
            <a:r>
              <a:rPr lang="pt-BR" sz="2000" dirty="0">
                <a:solidFill>
                  <a:schemeClr val="bg1"/>
                </a:solidFill>
              </a:rPr>
              <a:t>Igrejas</a:t>
            </a:r>
          </a:p>
          <a:p>
            <a:br>
              <a:rPr lang="pt-BR" sz="2000" dirty="0">
                <a:solidFill>
                  <a:schemeClr val="bg1"/>
                </a:solidFill>
              </a:rPr>
            </a:br>
            <a:endParaRPr lang="pt-BR" sz="1200" b="0" dirty="0">
              <a:solidFill>
                <a:schemeClr val="bg1"/>
              </a:solidFill>
            </a:endParaRPr>
          </a:p>
          <a:p>
            <a:r>
              <a:rPr lang="pt-BR" sz="2000" dirty="0">
                <a:solidFill>
                  <a:schemeClr val="bg1"/>
                </a:solidFill>
              </a:rPr>
              <a:t>Entrega de material educativo</a:t>
            </a:r>
            <a:br>
              <a:rPr lang="pt-BR" sz="2000" dirty="0">
                <a:solidFill>
                  <a:schemeClr val="bg1"/>
                </a:solidFill>
              </a:rPr>
            </a:br>
            <a:endParaRPr lang="pt-BR" sz="1200" b="0" dirty="0">
              <a:solidFill>
                <a:schemeClr val="bg1"/>
              </a:solidFill>
            </a:endParaRPr>
          </a:p>
          <a:p>
            <a:br>
              <a:rPr lang="pt-BR" sz="2000" dirty="0">
                <a:solidFill>
                  <a:schemeClr val="bg1"/>
                </a:solidFill>
              </a:rPr>
            </a:br>
            <a:br>
              <a:rPr lang="pt-BR" sz="2000" dirty="0">
                <a:solidFill>
                  <a:schemeClr val="bg1"/>
                </a:solidFill>
              </a:rPr>
            </a:br>
            <a:endParaRPr lang="pt-BR" sz="2000" dirty="0">
              <a:solidFill>
                <a:schemeClr val="bg1"/>
              </a:solidFill>
            </a:endParaRPr>
          </a:p>
        </p:txBody>
      </p:sp>
      <p:sp>
        <p:nvSpPr>
          <p:cNvPr id="11" name="Google Shape;199;p31">
            <a:extLst>
              <a:ext uri="{FF2B5EF4-FFF2-40B4-BE49-F238E27FC236}">
                <a16:creationId xmlns:a16="http://schemas.microsoft.com/office/drawing/2014/main" id="{93E0B31A-6964-4EAE-9816-F878B77DD3D5}"/>
              </a:ext>
            </a:extLst>
          </p:cNvPr>
          <p:cNvSpPr/>
          <p:nvPr/>
        </p:nvSpPr>
        <p:spPr>
          <a:xfrm>
            <a:off x="194571" y="2346958"/>
            <a:ext cx="2132236" cy="141030"/>
          </a:xfrm>
          <a:prstGeom prst="roundRect">
            <a:avLst>
              <a:gd name="adj" fmla="val 50000"/>
            </a:avLst>
          </a:prstGeom>
          <a:solidFill>
            <a:srgbClr val="67C0BC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dirty="0"/>
          </a:p>
        </p:txBody>
      </p:sp>
      <p:pic>
        <p:nvPicPr>
          <p:cNvPr id="5" name="Imagem 4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041909" y="0"/>
            <a:ext cx="1929022" cy="2570421"/>
          </a:xfrm>
          <a:prstGeom prst="rect">
            <a:avLst/>
          </a:prstGeom>
        </p:spPr>
      </p:pic>
      <p:pic>
        <p:nvPicPr>
          <p:cNvPr id="6" name="Imagem 5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918121" y="3189767"/>
            <a:ext cx="2603349" cy="1953733"/>
          </a:xfrm>
          <a:prstGeom prst="rect">
            <a:avLst/>
          </a:prstGeom>
        </p:spPr>
      </p:pic>
      <p:pic>
        <p:nvPicPr>
          <p:cNvPr id="7" name="Imagem 6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062094" y="0"/>
            <a:ext cx="1929021" cy="2570421"/>
          </a:xfrm>
          <a:prstGeom prst="rect">
            <a:avLst/>
          </a:prstGeom>
        </p:spPr>
      </p:pic>
      <p:pic>
        <p:nvPicPr>
          <p:cNvPr id="9" name="Imagem 8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624615" y="3165673"/>
            <a:ext cx="2850558" cy="2139255"/>
          </a:xfrm>
          <a:prstGeom prst="rect">
            <a:avLst/>
          </a:prstGeom>
        </p:spPr>
      </p:pic>
      <p:pic>
        <p:nvPicPr>
          <p:cNvPr id="12" name="Imagem 11"/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049895" y="0"/>
            <a:ext cx="1929022" cy="257042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91308917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0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Google Shape;205;p32">
            <a:extLst>
              <a:ext uri="{FF2B5EF4-FFF2-40B4-BE49-F238E27FC236}">
                <a16:creationId xmlns:a16="http://schemas.microsoft.com/office/drawing/2014/main" id="{8CB6EBBD-9E75-455B-8155-EA041FCF5EDA}"/>
              </a:ext>
            </a:extLst>
          </p:cNvPr>
          <p:cNvSpPr txBox="1">
            <a:spLocks/>
          </p:cNvSpPr>
          <p:nvPr/>
        </p:nvSpPr>
        <p:spPr>
          <a:xfrm>
            <a:off x="129493" y="1747630"/>
            <a:ext cx="2655718" cy="2814969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1" i="0" u="none" strike="noStrike" cap="none">
                <a:solidFill>
                  <a:schemeClr val="lt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1pPr>
            <a:lvl2pPr marR="0" lvl="1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2pPr>
            <a:lvl3pPr marR="0" lvl="2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3pPr>
            <a:lvl4pPr marR="0" lvl="3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4pPr>
            <a:lvl5pPr marR="0" lvl="4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5pPr>
            <a:lvl6pPr marR="0" lvl="5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6pPr>
            <a:lvl7pPr marR="0" lvl="6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7pPr>
            <a:lvl8pPr marR="0" lvl="7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8pPr>
            <a:lvl9pPr marR="0" lvl="8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9pPr>
          </a:lstStyle>
          <a:p>
            <a:endParaRPr lang="pt-BR" sz="2000" dirty="0">
              <a:solidFill>
                <a:schemeClr val="bg1"/>
              </a:solidFill>
            </a:endParaRPr>
          </a:p>
          <a:p>
            <a:endParaRPr lang="pt-BR" sz="2000" dirty="0">
              <a:solidFill>
                <a:schemeClr val="bg1"/>
              </a:solidFill>
            </a:endParaRPr>
          </a:p>
          <a:p>
            <a:r>
              <a:rPr lang="pt-BR" sz="2000" dirty="0">
                <a:solidFill>
                  <a:schemeClr val="bg1"/>
                </a:solidFill>
              </a:rPr>
              <a:t>Registro Fotográfico</a:t>
            </a:r>
            <a:br>
              <a:rPr lang="pt-BR" sz="2000" dirty="0">
                <a:solidFill>
                  <a:schemeClr val="bg1"/>
                </a:solidFill>
              </a:rPr>
            </a:br>
            <a:br>
              <a:rPr lang="pt-BR" sz="2000" dirty="0">
                <a:solidFill>
                  <a:schemeClr val="bg1"/>
                </a:solidFill>
              </a:rPr>
            </a:br>
            <a:r>
              <a:rPr lang="pt-BR" sz="2000" dirty="0">
                <a:solidFill>
                  <a:schemeClr val="bg1"/>
                </a:solidFill>
              </a:rPr>
              <a:t>Indústrias </a:t>
            </a:r>
          </a:p>
          <a:p>
            <a:br>
              <a:rPr lang="pt-BR" sz="2000" dirty="0">
                <a:solidFill>
                  <a:schemeClr val="bg1"/>
                </a:solidFill>
              </a:rPr>
            </a:br>
            <a:endParaRPr lang="pt-BR" sz="1200" b="0" dirty="0">
              <a:solidFill>
                <a:schemeClr val="bg1"/>
              </a:solidFill>
            </a:endParaRPr>
          </a:p>
          <a:p>
            <a:r>
              <a:rPr lang="pt-BR" sz="2000" dirty="0">
                <a:solidFill>
                  <a:schemeClr val="bg1"/>
                </a:solidFill>
              </a:rPr>
              <a:t>Entrega de material educativo</a:t>
            </a:r>
            <a:br>
              <a:rPr lang="pt-BR" sz="2000" dirty="0">
                <a:solidFill>
                  <a:schemeClr val="bg1"/>
                </a:solidFill>
              </a:rPr>
            </a:br>
            <a:endParaRPr lang="pt-BR" sz="1200" b="0" dirty="0">
              <a:solidFill>
                <a:schemeClr val="bg1"/>
              </a:solidFill>
            </a:endParaRPr>
          </a:p>
          <a:p>
            <a:br>
              <a:rPr lang="pt-BR" sz="2000" dirty="0">
                <a:solidFill>
                  <a:schemeClr val="bg1"/>
                </a:solidFill>
              </a:rPr>
            </a:br>
            <a:br>
              <a:rPr lang="pt-BR" sz="2000" dirty="0">
                <a:solidFill>
                  <a:schemeClr val="bg1"/>
                </a:solidFill>
              </a:rPr>
            </a:br>
            <a:endParaRPr lang="pt-BR" sz="2000" dirty="0">
              <a:solidFill>
                <a:schemeClr val="bg1"/>
              </a:solidFill>
            </a:endParaRPr>
          </a:p>
        </p:txBody>
      </p:sp>
      <p:sp>
        <p:nvSpPr>
          <p:cNvPr id="11" name="Google Shape;199;p31">
            <a:extLst>
              <a:ext uri="{FF2B5EF4-FFF2-40B4-BE49-F238E27FC236}">
                <a16:creationId xmlns:a16="http://schemas.microsoft.com/office/drawing/2014/main" id="{93E0B31A-6964-4EAE-9816-F878B77DD3D5}"/>
              </a:ext>
            </a:extLst>
          </p:cNvPr>
          <p:cNvSpPr/>
          <p:nvPr/>
        </p:nvSpPr>
        <p:spPr>
          <a:xfrm>
            <a:off x="194571" y="2346958"/>
            <a:ext cx="2132236" cy="141030"/>
          </a:xfrm>
          <a:prstGeom prst="roundRect">
            <a:avLst>
              <a:gd name="adj" fmla="val 50000"/>
            </a:avLst>
          </a:prstGeom>
          <a:solidFill>
            <a:srgbClr val="67C0BC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dirty="0"/>
          </a:p>
        </p:txBody>
      </p:sp>
      <p:pic>
        <p:nvPicPr>
          <p:cNvPr id="2" name="Imagem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923948" y="0"/>
            <a:ext cx="2105247" cy="2085006"/>
          </a:xfrm>
          <a:prstGeom prst="rect">
            <a:avLst/>
          </a:prstGeom>
        </p:spPr>
      </p:pic>
      <p:pic>
        <p:nvPicPr>
          <p:cNvPr id="3" name="Imagem 2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103623" y="0"/>
            <a:ext cx="1977659" cy="2085006"/>
          </a:xfrm>
          <a:prstGeom prst="rect">
            <a:avLst/>
          </a:prstGeom>
        </p:spPr>
      </p:pic>
      <p:pic>
        <p:nvPicPr>
          <p:cNvPr id="4" name="Imagem 3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930262" y="2231511"/>
            <a:ext cx="2088300" cy="2784400"/>
          </a:xfrm>
          <a:prstGeom prst="rect">
            <a:avLst/>
          </a:prstGeom>
        </p:spPr>
      </p:pic>
      <p:pic>
        <p:nvPicPr>
          <p:cNvPr id="8" name="Imagem 7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071728" y="2252777"/>
            <a:ext cx="2009554" cy="2784400"/>
          </a:xfrm>
          <a:prstGeom prst="rect">
            <a:avLst/>
          </a:prstGeom>
        </p:spPr>
      </p:pic>
      <p:pic>
        <p:nvPicPr>
          <p:cNvPr id="13" name="Imagem 12"/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159363" y="2252778"/>
            <a:ext cx="1895942" cy="2763134"/>
          </a:xfrm>
          <a:prstGeom prst="rect">
            <a:avLst/>
          </a:prstGeom>
        </p:spPr>
      </p:pic>
      <p:pic>
        <p:nvPicPr>
          <p:cNvPr id="15" name="Imagem 14"/>
          <p:cNvPicPr>
            <a:picLocks noChangeAspect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155710" y="0"/>
            <a:ext cx="1736598" cy="209195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77103276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0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Google Shape;205;p32">
            <a:extLst>
              <a:ext uri="{FF2B5EF4-FFF2-40B4-BE49-F238E27FC236}">
                <a16:creationId xmlns:a16="http://schemas.microsoft.com/office/drawing/2014/main" id="{8CB6EBBD-9E75-455B-8155-EA041FCF5EDA}"/>
              </a:ext>
            </a:extLst>
          </p:cNvPr>
          <p:cNvSpPr txBox="1">
            <a:spLocks/>
          </p:cNvSpPr>
          <p:nvPr/>
        </p:nvSpPr>
        <p:spPr>
          <a:xfrm>
            <a:off x="129493" y="1747630"/>
            <a:ext cx="2655718" cy="2814969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1" i="0" u="none" strike="noStrike" cap="none">
                <a:solidFill>
                  <a:schemeClr val="lt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1pPr>
            <a:lvl2pPr marR="0" lvl="1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2pPr>
            <a:lvl3pPr marR="0" lvl="2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3pPr>
            <a:lvl4pPr marR="0" lvl="3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4pPr>
            <a:lvl5pPr marR="0" lvl="4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5pPr>
            <a:lvl6pPr marR="0" lvl="5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6pPr>
            <a:lvl7pPr marR="0" lvl="6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7pPr>
            <a:lvl8pPr marR="0" lvl="7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8pPr>
            <a:lvl9pPr marR="0" lvl="8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9pPr>
          </a:lstStyle>
          <a:p>
            <a:endParaRPr lang="pt-BR" sz="2000" dirty="0">
              <a:solidFill>
                <a:schemeClr val="bg1"/>
              </a:solidFill>
            </a:endParaRPr>
          </a:p>
          <a:p>
            <a:endParaRPr lang="pt-BR" sz="2000" dirty="0">
              <a:solidFill>
                <a:schemeClr val="bg1"/>
              </a:solidFill>
            </a:endParaRPr>
          </a:p>
          <a:p>
            <a:r>
              <a:rPr lang="pt-BR" sz="2000" dirty="0">
                <a:solidFill>
                  <a:schemeClr val="bg1"/>
                </a:solidFill>
              </a:rPr>
              <a:t>Registro Fotográfico</a:t>
            </a:r>
            <a:br>
              <a:rPr lang="pt-BR" sz="2000" dirty="0">
                <a:solidFill>
                  <a:schemeClr val="bg1"/>
                </a:solidFill>
              </a:rPr>
            </a:br>
            <a:br>
              <a:rPr lang="pt-BR" sz="2000" dirty="0">
                <a:solidFill>
                  <a:schemeClr val="bg1"/>
                </a:solidFill>
              </a:rPr>
            </a:br>
            <a:r>
              <a:rPr lang="pt-BR" sz="2000" dirty="0">
                <a:solidFill>
                  <a:schemeClr val="bg1"/>
                </a:solidFill>
              </a:rPr>
              <a:t>comércio  </a:t>
            </a:r>
          </a:p>
          <a:p>
            <a:br>
              <a:rPr lang="pt-BR" sz="2000" dirty="0">
                <a:solidFill>
                  <a:schemeClr val="bg1"/>
                </a:solidFill>
              </a:rPr>
            </a:br>
            <a:endParaRPr lang="pt-BR" sz="1200" b="0" dirty="0">
              <a:solidFill>
                <a:schemeClr val="bg1"/>
              </a:solidFill>
            </a:endParaRPr>
          </a:p>
          <a:p>
            <a:r>
              <a:rPr lang="pt-BR" sz="2000" dirty="0">
                <a:solidFill>
                  <a:schemeClr val="bg1"/>
                </a:solidFill>
              </a:rPr>
              <a:t>Entrega de material educativo</a:t>
            </a:r>
            <a:br>
              <a:rPr lang="pt-BR" sz="2000" dirty="0">
                <a:solidFill>
                  <a:schemeClr val="bg1"/>
                </a:solidFill>
              </a:rPr>
            </a:br>
            <a:endParaRPr lang="pt-BR" sz="1200" b="0" dirty="0">
              <a:solidFill>
                <a:schemeClr val="bg1"/>
              </a:solidFill>
            </a:endParaRPr>
          </a:p>
          <a:p>
            <a:br>
              <a:rPr lang="pt-BR" sz="2000" dirty="0">
                <a:solidFill>
                  <a:schemeClr val="bg1"/>
                </a:solidFill>
              </a:rPr>
            </a:br>
            <a:br>
              <a:rPr lang="pt-BR" sz="2000" dirty="0">
                <a:solidFill>
                  <a:schemeClr val="bg1"/>
                </a:solidFill>
              </a:rPr>
            </a:br>
            <a:endParaRPr lang="pt-BR" sz="2000" dirty="0">
              <a:solidFill>
                <a:schemeClr val="bg1"/>
              </a:solidFill>
            </a:endParaRPr>
          </a:p>
        </p:txBody>
      </p:sp>
      <p:sp>
        <p:nvSpPr>
          <p:cNvPr id="11" name="Google Shape;199;p31">
            <a:extLst>
              <a:ext uri="{FF2B5EF4-FFF2-40B4-BE49-F238E27FC236}">
                <a16:creationId xmlns:a16="http://schemas.microsoft.com/office/drawing/2014/main" id="{93E0B31A-6964-4EAE-9816-F878B77DD3D5}"/>
              </a:ext>
            </a:extLst>
          </p:cNvPr>
          <p:cNvSpPr/>
          <p:nvPr/>
        </p:nvSpPr>
        <p:spPr>
          <a:xfrm>
            <a:off x="194571" y="2346958"/>
            <a:ext cx="2132236" cy="141030"/>
          </a:xfrm>
          <a:prstGeom prst="roundRect">
            <a:avLst>
              <a:gd name="adj" fmla="val 50000"/>
            </a:avLst>
          </a:prstGeom>
          <a:solidFill>
            <a:srgbClr val="67C0BC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dirty="0"/>
          </a:p>
        </p:txBody>
      </p:sp>
      <p:pic>
        <p:nvPicPr>
          <p:cNvPr id="5" name="Imagem 4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932813" y="2881423"/>
            <a:ext cx="3016103" cy="2262077"/>
          </a:xfrm>
          <a:prstGeom prst="rect">
            <a:avLst/>
          </a:prstGeom>
        </p:spPr>
      </p:pic>
      <p:pic>
        <p:nvPicPr>
          <p:cNvPr id="6" name="Imagem 5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106631" y="2881423"/>
            <a:ext cx="2973571" cy="2230178"/>
          </a:xfrm>
          <a:prstGeom prst="rect">
            <a:avLst/>
          </a:prstGeom>
        </p:spPr>
      </p:pic>
      <p:pic>
        <p:nvPicPr>
          <p:cNvPr id="7" name="Imagem 6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961194" y="276446"/>
            <a:ext cx="2987722" cy="2379065"/>
          </a:xfrm>
          <a:prstGeom prst="rect">
            <a:avLst/>
          </a:prstGeom>
        </p:spPr>
      </p:pic>
      <p:pic>
        <p:nvPicPr>
          <p:cNvPr id="12" name="Imagem 11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106631" y="276446"/>
            <a:ext cx="2973571" cy="234979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75530142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0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Google Shape;205;p32">
            <a:extLst>
              <a:ext uri="{FF2B5EF4-FFF2-40B4-BE49-F238E27FC236}">
                <a16:creationId xmlns:a16="http://schemas.microsoft.com/office/drawing/2014/main" id="{8CB6EBBD-9E75-455B-8155-EA041FCF5EDA}"/>
              </a:ext>
            </a:extLst>
          </p:cNvPr>
          <p:cNvSpPr txBox="1">
            <a:spLocks/>
          </p:cNvSpPr>
          <p:nvPr/>
        </p:nvSpPr>
        <p:spPr>
          <a:xfrm>
            <a:off x="198238" y="1440710"/>
            <a:ext cx="2655718" cy="2814969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1" i="0" u="none" strike="noStrike" cap="none">
                <a:solidFill>
                  <a:schemeClr val="lt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1pPr>
            <a:lvl2pPr marR="0" lvl="1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2pPr>
            <a:lvl3pPr marR="0" lvl="2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3pPr>
            <a:lvl4pPr marR="0" lvl="3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4pPr>
            <a:lvl5pPr marR="0" lvl="4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5pPr>
            <a:lvl6pPr marR="0" lvl="5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6pPr>
            <a:lvl7pPr marR="0" lvl="6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7pPr>
            <a:lvl8pPr marR="0" lvl="7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8pPr>
            <a:lvl9pPr marR="0" lvl="8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9pPr>
          </a:lstStyle>
          <a:p>
            <a:endParaRPr lang="pt-BR" sz="2000" dirty="0">
              <a:solidFill>
                <a:schemeClr val="bg1"/>
              </a:solidFill>
            </a:endParaRPr>
          </a:p>
          <a:p>
            <a:endParaRPr lang="pt-BR" sz="2000" dirty="0">
              <a:solidFill>
                <a:schemeClr val="bg1"/>
              </a:solidFill>
            </a:endParaRPr>
          </a:p>
          <a:p>
            <a:r>
              <a:rPr lang="pt-BR" sz="2000" dirty="0">
                <a:solidFill>
                  <a:schemeClr val="bg1"/>
                </a:solidFill>
              </a:rPr>
              <a:t>Registro Fotográfico</a:t>
            </a:r>
            <a:br>
              <a:rPr lang="pt-BR" sz="2000" dirty="0">
                <a:solidFill>
                  <a:schemeClr val="bg1"/>
                </a:solidFill>
              </a:rPr>
            </a:br>
            <a:br>
              <a:rPr lang="pt-BR" sz="2000" dirty="0">
                <a:solidFill>
                  <a:schemeClr val="bg1"/>
                </a:solidFill>
              </a:rPr>
            </a:br>
            <a:r>
              <a:rPr lang="pt-BR" sz="2000" dirty="0">
                <a:solidFill>
                  <a:schemeClr val="bg1"/>
                </a:solidFill>
              </a:rPr>
              <a:t>Blitz educativa</a:t>
            </a:r>
          </a:p>
          <a:p>
            <a:r>
              <a:rPr lang="pt-BR" sz="2000" dirty="0">
                <a:solidFill>
                  <a:schemeClr val="bg1"/>
                </a:solidFill>
              </a:rPr>
              <a:t> </a:t>
            </a:r>
          </a:p>
          <a:p>
            <a:r>
              <a:rPr lang="pt-BR" sz="2000" dirty="0">
                <a:solidFill>
                  <a:schemeClr val="bg1"/>
                </a:solidFill>
              </a:rPr>
              <a:t>Feira central </a:t>
            </a:r>
            <a:br>
              <a:rPr lang="pt-BR" sz="2000" dirty="0">
                <a:solidFill>
                  <a:schemeClr val="bg1"/>
                </a:solidFill>
              </a:rPr>
            </a:br>
            <a:endParaRPr lang="pt-BR" sz="1200" b="0" dirty="0">
              <a:solidFill>
                <a:schemeClr val="bg1"/>
              </a:solidFill>
            </a:endParaRPr>
          </a:p>
          <a:p>
            <a:br>
              <a:rPr lang="pt-BR" sz="2000" dirty="0">
                <a:solidFill>
                  <a:schemeClr val="bg1"/>
                </a:solidFill>
              </a:rPr>
            </a:br>
            <a:br>
              <a:rPr lang="pt-BR" sz="2000" dirty="0">
                <a:solidFill>
                  <a:schemeClr val="bg1"/>
                </a:solidFill>
              </a:rPr>
            </a:br>
            <a:endParaRPr lang="pt-BR" sz="2000" dirty="0">
              <a:solidFill>
                <a:schemeClr val="bg1"/>
              </a:solidFill>
            </a:endParaRPr>
          </a:p>
        </p:txBody>
      </p:sp>
      <p:sp>
        <p:nvSpPr>
          <p:cNvPr id="11" name="Google Shape;199;p31">
            <a:extLst>
              <a:ext uri="{FF2B5EF4-FFF2-40B4-BE49-F238E27FC236}">
                <a16:creationId xmlns:a16="http://schemas.microsoft.com/office/drawing/2014/main" id="{93E0B31A-6964-4EAE-9816-F878B77DD3D5}"/>
              </a:ext>
            </a:extLst>
          </p:cNvPr>
          <p:cNvSpPr/>
          <p:nvPr/>
        </p:nvSpPr>
        <p:spPr>
          <a:xfrm>
            <a:off x="194571" y="2346958"/>
            <a:ext cx="2132236" cy="141030"/>
          </a:xfrm>
          <a:prstGeom prst="roundRect">
            <a:avLst>
              <a:gd name="adj" fmla="val 50000"/>
            </a:avLst>
          </a:prstGeom>
          <a:solidFill>
            <a:srgbClr val="67C0BC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dirty="0"/>
          </a:p>
        </p:txBody>
      </p:sp>
      <p:pic>
        <p:nvPicPr>
          <p:cNvPr id="3" name="Imagem 2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909013" y="53165"/>
            <a:ext cx="3183462" cy="4635794"/>
          </a:xfrm>
          <a:prstGeom prst="rect">
            <a:avLst/>
          </a:prstGeom>
        </p:spPr>
      </p:pic>
      <p:pic>
        <p:nvPicPr>
          <p:cNvPr id="4" name="Imagem 3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147532" y="530297"/>
            <a:ext cx="3045232" cy="463579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76694177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Imagem 2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22008" y="-1"/>
            <a:ext cx="3907732" cy="3338623"/>
          </a:xfrm>
          <a:prstGeom prst="rect">
            <a:avLst/>
          </a:prstGeom>
        </p:spPr>
      </p:pic>
      <p:pic>
        <p:nvPicPr>
          <p:cNvPr id="4" name="Imagem 3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262281" y="2020186"/>
            <a:ext cx="4966779" cy="333862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60787323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0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Google Shape;205;p32">
            <a:extLst>
              <a:ext uri="{FF2B5EF4-FFF2-40B4-BE49-F238E27FC236}">
                <a16:creationId xmlns:a16="http://schemas.microsoft.com/office/drawing/2014/main" id="{8CB6EBBD-9E75-455B-8155-EA041FCF5EDA}"/>
              </a:ext>
            </a:extLst>
          </p:cNvPr>
          <p:cNvSpPr txBox="1">
            <a:spLocks/>
          </p:cNvSpPr>
          <p:nvPr/>
        </p:nvSpPr>
        <p:spPr>
          <a:xfrm>
            <a:off x="198238" y="1440710"/>
            <a:ext cx="2655718" cy="2814969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1" i="0" u="none" strike="noStrike" cap="none">
                <a:solidFill>
                  <a:schemeClr val="lt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1pPr>
            <a:lvl2pPr marR="0" lvl="1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2pPr>
            <a:lvl3pPr marR="0" lvl="2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3pPr>
            <a:lvl4pPr marR="0" lvl="3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4pPr>
            <a:lvl5pPr marR="0" lvl="4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5pPr>
            <a:lvl6pPr marR="0" lvl="5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6pPr>
            <a:lvl7pPr marR="0" lvl="6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7pPr>
            <a:lvl8pPr marR="0" lvl="7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8pPr>
            <a:lvl9pPr marR="0" lvl="8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9pPr>
          </a:lstStyle>
          <a:p>
            <a:endParaRPr lang="pt-BR" sz="2000" dirty="0">
              <a:solidFill>
                <a:schemeClr val="bg1"/>
              </a:solidFill>
            </a:endParaRPr>
          </a:p>
          <a:p>
            <a:endParaRPr lang="pt-BR" sz="2000" dirty="0">
              <a:solidFill>
                <a:schemeClr val="bg1"/>
              </a:solidFill>
            </a:endParaRPr>
          </a:p>
          <a:p>
            <a:r>
              <a:rPr lang="pt-BR" sz="2000" dirty="0">
                <a:solidFill>
                  <a:schemeClr val="bg1"/>
                </a:solidFill>
              </a:rPr>
              <a:t>Registro Fotográfico</a:t>
            </a:r>
            <a:br>
              <a:rPr lang="pt-BR" sz="2000" dirty="0">
                <a:solidFill>
                  <a:schemeClr val="bg1"/>
                </a:solidFill>
              </a:rPr>
            </a:br>
            <a:br>
              <a:rPr lang="pt-BR" sz="2000" dirty="0">
                <a:solidFill>
                  <a:schemeClr val="bg1"/>
                </a:solidFill>
              </a:rPr>
            </a:br>
            <a:r>
              <a:rPr lang="pt-BR" sz="2000" dirty="0">
                <a:solidFill>
                  <a:schemeClr val="bg1"/>
                </a:solidFill>
              </a:rPr>
              <a:t>Blitz educativa</a:t>
            </a:r>
          </a:p>
          <a:p>
            <a:r>
              <a:rPr lang="pt-BR" sz="2000" dirty="0">
                <a:solidFill>
                  <a:schemeClr val="bg1"/>
                </a:solidFill>
              </a:rPr>
              <a:t> </a:t>
            </a:r>
          </a:p>
          <a:p>
            <a:r>
              <a:rPr lang="pt-BR" sz="2000" dirty="0">
                <a:solidFill>
                  <a:schemeClr val="bg1"/>
                </a:solidFill>
              </a:rPr>
              <a:t>Atacadão</a:t>
            </a:r>
            <a:br>
              <a:rPr lang="pt-BR" sz="2000" dirty="0">
                <a:solidFill>
                  <a:schemeClr val="bg1"/>
                </a:solidFill>
              </a:rPr>
            </a:br>
            <a:endParaRPr lang="pt-BR" sz="1200" b="0" dirty="0">
              <a:solidFill>
                <a:schemeClr val="bg1"/>
              </a:solidFill>
            </a:endParaRPr>
          </a:p>
          <a:p>
            <a:br>
              <a:rPr lang="pt-BR" sz="2000" dirty="0">
                <a:solidFill>
                  <a:schemeClr val="bg1"/>
                </a:solidFill>
              </a:rPr>
            </a:br>
            <a:br>
              <a:rPr lang="pt-BR" sz="2000" dirty="0">
                <a:solidFill>
                  <a:schemeClr val="bg1"/>
                </a:solidFill>
              </a:rPr>
            </a:br>
            <a:endParaRPr lang="pt-BR" sz="2000" dirty="0">
              <a:solidFill>
                <a:schemeClr val="bg1"/>
              </a:solidFill>
            </a:endParaRPr>
          </a:p>
        </p:txBody>
      </p:sp>
      <p:sp>
        <p:nvSpPr>
          <p:cNvPr id="11" name="Google Shape;199;p31">
            <a:extLst>
              <a:ext uri="{FF2B5EF4-FFF2-40B4-BE49-F238E27FC236}">
                <a16:creationId xmlns:a16="http://schemas.microsoft.com/office/drawing/2014/main" id="{93E0B31A-6964-4EAE-9816-F878B77DD3D5}"/>
              </a:ext>
            </a:extLst>
          </p:cNvPr>
          <p:cNvSpPr/>
          <p:nvPr/>
        </p:nvSpPr>
        <p:spPr>
          <a:xfrm>
            <a:off x="194571" y="2346958"/>
            <a:ext cx="2132236" cy="141030"/>
          </a:xfrm>
          <a:prstGeom prst="roundRect">
            <a:avLst>
              <a:gd name="adj" fmla="val 50000"/>
            </a:avLst>
          </a:prstGeom>
          <a:solidFill>
            <a:srgbClr val="67C0BC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dirty="0"/>
          </a:p>
        </p:txBody>
      </p:sp>
      <p:pic>
        <p:nvPicPr>
          <p:cNvPr id="2" name="Imagem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935393" y="2637038"/>
            <a:ext cx="4146696" cy="2424060"/>
          </a:xfrm>
          <a:prstGeom prst="rect">
            <a:avLst/>
          </a:prstGeom>
        </p:spPr>
      </p:pic>
      <p:pic>
        <p:nvPicPr>
          <p:cNvPr id="5" name="Imagem 4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870787" y="1"/>
            <a:ext cx="3127321" cy="2346958"/>
          </a:xfrm>
          <a:prstGeom prst="rect">
            <a:avLst/>
          </a:prstGeom>
        </p:spPr>
      </p:pic>
      <p:pic>
        <p:nvPicPr>
          <p:cNvPr id="9" name="Imagem 8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038643" y="1"/>
            <a:ext cx="3129276" cy="234695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89898175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m 1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16200000">
            <a:off x="673974" y="-415655"/>
            <a:ext cx="3286518" cy="4379285"/>
          </a:xfrm>
          <a:prstGeom prst="rect">
            <a:avLst/>
          </a:prstGeom>
        </p:spPr>
      </p:pic>
      <p:pic>
        <p:nvPicPr>
          <p:cNvPr id="6" name="Imagem 5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796613" y="2002058"/>
            <a:ext cx="4379286" cy="328651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55911500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Texto 1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 dirty="0"/>
          </a:p>
        </p:txBody>
      </p:sp>
      <p:sp>
        <p:nvSpPr>
          <p:cNvPr id="3" name="Título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pt-BR"/>
          </a:p>
        </p:txBody>
      </p:sp>
      <p:pic>
        <p:nvPicPr>
          <p:cNvPr id="4" name="WhatsApp Video 2022-11-08 at 10.32.28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3365500" y="-1572295"/>
            <a:ext cx="4364638" cy="775722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9212474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47461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4"/>
                </p:tgtEl>
              </p:cMediaNode>
            </p:video>
            <p:seq concurrent="1" nextAc="seek">
              <p:cTn id="8" restart="whenNotActive" fill="hold" evtFilter="cancelBubble" nodeType="interactiveSeq">
                <p:stCondLst>
                  <p:cond evt="onClick" delay="0">
                    <p:tgtEl>
                      <p:spTgt spid="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" fill="hold">
                      <p:stCondLst>
                        <p:cond delay="0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2" dur="1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"/>
                  </p:tgtEl>
                </p:cond>
              </p:nextCondLst>
            </p:seq>
          </p:childTnLst>
        </p:cTn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0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Google Shape;205;p32">
            <a:extLst>
              <a:ext uri="{FF2B5EF4-FFF2-40B4-BE49-F238E27FC236}">
                <a16:creationId xmlns:a16="http://schemas.microsoft.com/office/drawing/2014/main" id="{8CB6EBBD-9E75-455B-8155-EA041FCF5EDA}"/>
              </a:ext>
            </a:extLst>
          </p:cNvPr>
          <p:cNvSpPr txBox="1">
            <a:spLocks/>
          </p:cNvSpPr>
          <p:nvPr/>
        </p:nvSpPr>
        <p:spPr>
          <a:xfrm>
            <a:off x="198238" y="1164260"/>
            <a:ext cx="2655718" cy="2814969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1" i="0" u="none" strike="noStrike" cap="none">
                <a:solidFill>
                  <a:schemeClr val="lt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1pPr>
            <a:lvl2pPr marR="0" lvl="1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2pPr>
            <a:lvl3pPr marR="0" lvl="2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3pPr>
            <a:lvl4pPr marR="0" lvl="3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4pPr>
            <a:lvl5pPr marR="0" lvl="4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5pPr>
            <a:lvl6pPr marR="0" lvl="5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6pPr>
            <a:lvl7pPr marR="0" lvl="6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7pPr>
            <a:lvl8pPr marR="0" lvl="7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8pPr>
            <a:lvl9pPr marR="0" lvl="8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9pPr>
          </a:lstStyle>
          <a:p>
            <a:endParaRPr lang="pt-BR" sz="2000" dirty="0">
              <a:solidFill>
                <a:schemeClr val="bg1"/>
              </a:solidFill>
            </a:endParaRPr>
          </a:p>
          <a:p>
            <a:endParaRPr lang="pt-BR" sz="2000" dirty="0">
              <a:solidFill>
                <a:schemeClr val="bg1"/>
              </a:solidFill>
            </a:endParaRPr>
          </a:p>
          <a:p>
            <a:r>
              <a:rPr lang="pt-BR" sz="2000" dirty="0">
                <a:solidFill>
                  <a:schemeClr val="bg1"/>
                </a:solidFill>
              </a:rPr>
              <a:t>Registro Fotográfico</a:t>
            </a:r>
            <a:br>
              <a:rPr lang="pt-BR" sz="2000" dirty="0">
                <a:solidFill>
                  <a:schemeClr val="bg1"/>
                </a:solidFill>
              </a:rPr>
            </a:br>
            <a:br>
              <a:rPr lang="pt-BR" sz="2000" dirty="0">
                <a:solidFill>
                  <a:schemeClr val="bg1"/>
                </a:solidFill>
              </a:rPr>
            </a:br>
            <a:r>
              <a:rPr lang="pt-BR" sz="2000" dirty="0">
                <a:solidFill>
                  <a:schemeClr val="bg1"/>
                </a:solidFill>
              </a:rPr>
              <a:t>CRAS</a:t>
            </a:r>
            <a:br>
              <a:rPr lang="pt-BR" sz="2000" dirty="0">
                <a:solidFill>
                  <a:schemeClr val="bg1"/>
                </a:solidFill>
              </a:rPr>
            </a:br>
            <a:endParaRPr lang="pt-BR" sz="1200" b="0" dirty="0">
              <a:solidFill>
                <a:schemeClr val="bg1"/>
              </a:solidFill>
            </a:endParaRPr>
          </a:p>
          <a:p>
            <a:br>
              <a:rPr lang="pt-BR" sz="2000" dirty="0">
                <a:solidFill>
                  <a:schemeClr val="bg1"/>
                </a:solidFill>
              </a:rPr>
            </a:br>
            <a:br>
              <a:rPr lang="pt-BR" sz="2000" dirty="0">
                <a:solidFill>
                  <a:schemeClr val="bg1"/>
                </a:solidFill>
              </a:rPr>
            </a:br>
            <a:endParaRPr lang="pt-BR" sz="2000" dirty="0">
              <a:solidFill>
                <a:schemeClr val="bg1"/>
              </a:solidFill>
            </a:endParaRPr>
          </a:p>
        </p:txBody>
      </p:sp>
      <p:sp>
        <p:nvSpPr>
          <p:cNvPr id="11" name="Google Shape;199;p31">
            <a:extLst>
              <a:ext uri="{FF2B5EF4-FFF2-40B4-BE49-F238E27FC236}">
                <a16:creationId xmlns:a16="http://schemas.microsoft.com/office/drawing/2014/main" id="{93E0B31A-6964-4EAE-9816-F878B77DD3D5}"/>
              </a:ext>
            </a:extLst>
          </p:cNvPr>
          <p:cNvSpPr/>
          <p:nvPr/>
        </p:nvSpPr>
        <p:spPr>
          <a:xfrm>
            <a:off x="194571" y="2346958"/>
            <a:ext cx="2132236" cy="141030"/>
          </a:xfrm>
          <a:prstGeom prst="roundRect">
            <a:avLst>
              <a:gd name="adj" fmla="val 50000"/>
            </a:avLst>
          </a:prstGeom>
          <a:solidFill>
            <a:srgbClr val="67C0BC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dirty="0"/>
          </a:p>
        </p:txBody>
      </p:sp>
      <p:pic>
        <p:nvPicPr>
          <p:cNvPr id="3" name="Imagem 2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305646" y="2984225"/>
            <a:ext cx="3838353" cy="2158023"/>
          </a:xfrm>
          <a:prstGeom prst="rect">
            <a:avLst/>
          </a:prstGeom>
        </p:spPr>
      </p:pic>
      <p:pic>
        <p:nvPicPr>
          <p:cNvPr id="4" name="Imagem 3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987748" y="91029"/>
            <a:ext cx="4937937" cy="277623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71647982"/>
      </p:ext>
    </p:extLst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Imagem 2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6958" y="0"/>
            <a:ext cx="5178056" cy="2911240"/>
          </a:xfrm>
          <a:prstGeom prst="rect">
            <a:avLst/>
          </a:prstGeom>
        </p:spPr>
      </p:pic>
      <p:pic>
        <p:nvPicPr>
          <p:cNvPr id="5" name="Imagem 4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486940" y="2574445"/>
            <a:ext cx="4699591" cy="264223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48215756"/>
      </p:ext>
    </p:extLst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rimeira Atividade JFI">
            <a:hlinkClick r:id="" action="ppaction://media"/>
            <a:extLst>
              <a:ext uri="{FF2B5EF4-FFF2-40B4-BE49-F238E27FC236}">
                <a16:creationId xmlns:a16="http://schemas.microsoft.com/office/drawing/2014/main" id="{05501D5A-14C9-4A3B-823E-04D8033C27C6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0" y="7684"/>
            <a:ext cx="9144000" cy="5143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8871123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89280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56122">
                <p:cTn id="7" fill="hold" display="0">
                  <p:stCondLst>
                    <p:cond delay="indefinite"/>
                  </p:stCondLst>
                </p:cTn>
                <p:tgtEl>
                  <p:spTgt spid="3"/>
                </p:tgtEl>
              </p:cMediaNode>
            </p:video>
            <p:seq concurrent="1" nextAc="seek">
              <p:cTn id="8" restart="whenNotActive" fill="hold" evtFilter="cancelBubble" nodeType="interactiveSeq">
                <p:stCondLst>
                  <p:cond evt="onClick" delay="0">
                    <p:tgtEl>
                      <p:spTgt spid="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" fill="hold">
                      <p:stCondLst>
                        <p:cond delay="0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2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"/>
                  </p:tgtEl>
                </p:cond>
              </p:nextCondLst>
            </p:seq>
          </p:childTnLst>
        </p:cTn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ubtítulo 1">
            <a:extLst>
              <a:ext uri="{FF2B5EF4-FFF2-40B4-BE49-F238E27FC236}">
                <a16:creationId xmlns:a16="http://schemas.microsoft.com/office/drawing/2014/main" id="{F57CFFDC-B680-4D58-A79E-469DA4DCFAE6}"/>
              </a:ext>
            </a:extLst>
          </p:cNvPr>
          <p:cNvSpPr>
            <a:spLocks noGrp="1"/>
          </p:cNvSpPr>
          <p:nvPr>
            <p:ph type="subTitle" idx="4294967295"/>
          </p:nvPr>
        </p:nvSpPr>
        <p:spPr>
          <a:xfrm>
            <a:off x="2817428" y="4171929"/>
            <a:ext cx="3964674" cy="1042987"/>
          </a:xfrm>
        </p:spPr>
        <p:txBody>
          <a:bodyPr/>
          <a:lstStyle/>
          <a:p>
            <a:pPr marL="139700" indent="0">
              <a:buNone/>
            </a:pPr>
            <a:r>
              <a:rPr lang="pt-BR" sz="2800" b="1" dirty="0">
                <a:solidFill>
                  <a:schemeClr val="bg1"/>
                </a:solidFill>
              </a:rPr>
              <a:t>Programa busca ativa </a:t>
            </a:r>
          </a:p>
          <a:p>
            <a:pPr marL="139700" indent="0">
              <a:buNone/>
            </a:pPr>
            <a:endParaRPr lang="pt-BR" dirty="0">
              <a:solidFill>
                <a:schemeClr val="bg1"/>
              </a:solidFill>
            </a:endParaRPr>
          </a:p>
        </p:txBody>
      </p:sp>
      <p:pic>
        <p:nvPicPr>
          <p:cNvPr id="4" name="Imagem 3">
            <a:extLst>
              <a:ext uri="{FF2B5EF4-FFF2-40B4-BE49-F238E27FC236}">
                <a16:creationId xmlns:a16="http://schemas.microsoft.com/office/drawing/2014/main" id="{2CE9C480-2252-4F48-8483-4D2B88CAA3AE}"/>
              </a:ext>
            </a:extLst>
          </p:cNvPr>
          <p:cNvPicPr>
            <a:picLocks noChangeAspect="1"/>
          </p:cNvPicPr>
          <p:nvPr/>
        </p:nvPicPr>
        <p:blipFill>
          <a:blip r:embed="rId2">
            <a:duotone>
              <a:schemeClr val="bg2">
                <a:shade val="45000"/>
                <a:satMod val="135000"/>
              </a:schemeClr>
              <a:prstClr val="white"/>
            </a:duotone>
          </a:blip>
          <a:stretch>
            <a:fillRect/>
          </a:stretch>
        </p:blipFill>
        <p:spPr>
          <a:xfrm>
            <a:off x="2478856" y="487588"/>
            <a:ext cx="4186288" cy="3118149"/>
          </a:xfrm>
          <a:prstGeom prst="rect">
            <a:avLst/>
          </a:prstGeom>
        </p:spPr>
      </p:pic>
      <p:pic>
        <p:nvPicPr>
          <p:cNvPr id="6" name="Imagem 5">
            <a:extLst>
              <a:ext uri="{FF2B5EF4-FFF2-40B4-BE49-F238E27FC236}">
                <a16:creationId xmlns:a16="http://schemas.microsoft.com/office/drawing/2014/main" id="{EC806E81-BFFB-47E1-B7C2-20FDA861821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908877" y="4387445"/>
            <a:ext cx="921225" cy="61195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131892"/>
      </p:ext>
    </p:extLst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pt-BR" dirty="0"/>
          </a:p>
        </p:txBody>
      </p:sp>
      <p:pic>
        <p:nvPicPr>
          <p:cNvPr id="3" name="Imagem 2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120035" y="0"/>
            <a:ext cx="3023965" cy="4031953"/>
          </a:xfrm>
          <a:prstGeom prst="rect">
            <a:avLst/>
          </a:prstGeom>
        </p:spPr>
      </p:pic>
      <p:pic>
        <p:nvPicPr>
          <p:cNvPr id="4" name="Imagem 3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038752" y="12040"/>
            <a:ext cx="3066496" cy="4019914"/>
          </a:xfrm>
          <a:prstGeom prst="rect">
            <a:avLst/>
          </a:prstGeom>
        </p:spPr>
      </p:pic>
      <p:pic>
        <p:nvPicPr>
          <p:cNvPr id="5" name="Imagem 4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3628" y="12040"/>
            <a:ext cx="2932592" cy="401991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55842489"/>
      </p:ext>
    </p:extLst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ctrTitle"/>
          </p:nvPr>
        </p:nvSpPr>
        <p:spPr>
          <a:xfrm>
            <a:off x="988988" y="114031"/>
            <a:ext cx="7485000" cy="1629600"/>
          </a:xfrm>
        </p:spPr>
        <p:txBody>
          <a:bodyPr/>
          <a:lstStyle/>
          <a:p>
            <a:endParaRPr lang="pt-BR" dirty="0"/>
          </a:p>
        </p:txBody>
      </p:sp>
      <p:sp>
        <p:nvSpPr>
          <p:cNvPr id="3" name="Subtítulo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pt-BR"/>
          </a:p>
        </p:txBody>
      </p:sp>
      <p:pic>
        <p:nvPicPr>
          <p:cNvPr id="7" name="Imagem 6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595423"/>
            <a:ext cx="9144000" cy="454807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50754861"/>
      </p:ext>
    </p:extLst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23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31" name="Google Shape;2231;p60"/>
          <p:cNvSpPr txBox="1">
            <a:spLocks noGrp="1"/>
          </p:cNvSpPr>
          <p:nvPr>
            <p:ph type="ctrTitle"/>
          </p:nvPr>
        </p:nvSpPr>
        <p:spPr>
          <a:xfrm>
            <a:off x="2298475" y="0"/>
            <a:ext cx="4547100" cy="29307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pt-BR" dirty="0"/>
              <a:t>Obrigado!</a:t>
            </a:r>
            <a:r>
              <a:rPr lang="en" dirty="0"/>
              <a:t> </a:t>
            </a:r>
            <a:endParaRPr dirty="0"/>
          </a:p>
        </p:txBody>
      </p:sp>
      <p:sp>
        <p:nvSpPr>
          <p:cNvPr id="2232" name="Google Shape;2232;p60"/>
          <p:cNvSpPr txBox="1">
            <a:spLocks noGrp="1"/>
          </p:cNvSpPr>
          <p:nvPr>
            <p:ph type="subTitle" idx="1"/>
          </p:nvPr>
        </p:nvSpPr>
        <p:spPr>
          <a:xfrm>
            <a:off x="863421" y="3646750"/>
            <a:ext cx="3588300" cy="10434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pt-BR" dirty="0"/>
              <a:t>Coordenadora:</a:t>
            </a:r>
            <a:endParaRPr dirty="0"/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pt-BR" dirty="0"/>
              <a:t>Enfermeiro. Jean Carlos Silva gomes .</a:t>
            </a: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lang="pt-BR" dirty="0"/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dirty="0"/>
          </a:p>
        </p:txBody>
      </p:sp>
      <p:sp>
        <p:nvSpPr>
          <p:cNvPr id="2244" name="Google Shape;2244;p60"/>
          <p:cNvSpPr txBox="1">
            <a:spLocks noGrp="1"/>
          </p:cNvSpPr>
          <p:nvPr>
            <p:ph type="title" idx="4294967295"/>
          </p:nvPr>
        </p:nvSpPr>
        <p:spPr>
          <a:xfrm>
            <a:off x="4573350" y="3163800"/>
            <a:ext cx="3584400" cy="1526350"/>
          </a:xfrm>
          <a:prstGeom prst="rect">
            <a:avLst/>
          </a:prstGeom>
          <a:solidFill>
            <a:srgbClr val="192E40"/>
          </a:solidFill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rtl="0">
              <a:spcBef>
                <a:spcPts val="0"/>
              </a:spcBef>
              <a:spcAft>
                <a:spcPts val="0"/>
              </a:spcAft>
            </a:pPr>
            <a:r>
              <a:rPr lang="pt-BR" sz="1600" dirty="0">
                <a:solidFill>
                  <a:schemeClr val="bg1"/>
                </a:solidFill>
              </a:rPr>
              <a:t>Equipe:</a:t>
            </a:r>
            <a:br>
              <a:rPr lang="pt-BR" sz="1600" dirty="0">
                <a:solidFill>
                  <a:schemeClr val="bg1"/>
                </a:solidFill>
              </a:rPr>
            </a:br>
            <a:r>
              <a:rPr lang="pt-BR" sz="1600" dirty="0">
                <a:solidFill>
                  <a:schemeClr val="bg1"/>
                </a:solidFill>
              </a:rPr>
              <a:t>Edilson César Rodrigues Pereira.</a:t>
            </a:r>
            <a:br>
              <a:rPr lang="pt-BR" sz="1600" dirty="0">
                <a:solidFill>
                  <a:schemeClr val="bg1"/>
                </a:solidFill>
              </a:rPr>
            </a:br>
            <a:r>
              <a:rPr lang="pt-BR" sz="1600" dirty="0">
                <a:solidFill>
                  <a:schemeClr val="bg1"/>
                </a:solidFill>
              </a:rPr>
              <a:t>Edith Oliveira de Paula.</a:t>
            </a:r>
            <a:br>
              <a:rPr lang="pt-BR" sz="1600" dirty="0">
                <a:solidFill>
                  <a:schemeClr val="bg1"/>
                </a:solidFill>
              </a:rPr>
            </a:br>
            <a:r>
              <a:rPr lang="pt-BR" sz="1600" dirty="0">
                <a:solidFill>
                  <a:schemeClr val="bg1"/>
                </a:solidFill>
              </a:rPr>
              <a:t>Martha Sena Durães.</a:t>
            </a:r>
            <a:br>
              <a:rPr lang="pt-BR" sz="1600" dirty="0">
                <a:solidFill>
                  <a:schemeClr val="bg1"/>
                </a:solidFill>
              </a:rPr>
            </a:br>
            <a:r>
              <a:rPr lang="pt-BR" sz="1600" dirty="0">
                <a:solidFill>
                  <a:schemeClr val="bg1"/>
                </a:solidFill>
              </a:rPr>
              <a:t>Paulo Roberto Marques.</a:t>
            </a:r>
            <a:endParaRPr sz="1600" dirty="0">
              <a:solidFill>
                <a:schemeClr val="bg1"/>
              </a:solidFill>
            </a:endParaRPr>
          </a:p>
        </p:txBody>
      </p:sp>
      <p:pic>
        <p:nvPicPr>
          <p:cNvPr id="11" name="Imagem 10">
            <a:extLst>
              <a:ext uri="{FF2B5EF4-FFF2-40B4-BE49-F238E27FC236}">
                <a16:creationId xmlns:a16="http://schemas.microsoft.com/office/drawing/2014/main" id="{CBFFA98A-D093-4962-BF65-690F5ADF66D1}"/>
              </a:ext>
            </a:extLst>
          </p:cNvPr>
          <p:cNvPicPr>
            <a:picLocks noChangeAspect="1"/>
          </p:cNvPicPr>
          <p:nvPr/>
        </p:nvPicPr>
        <p:blipFill>
          <a:blip r:embed="rId3">
            <a:duotone>
              <a:schemeClr val="bg2">
                <a:shade val="45000"/>
                <a:satMod val="135000"/>
              </a:schemeClr>
              <a:prstClr val="white"/>
            </a:duotone>
          </a:blip>
          <a:stretch>
            <a:fillRect/>
          </a:stretch>
        </p:blipFill>
        <p:spPr>
          <a:xfrm>
            <a:off x="7997587" y="4442713"/>
            <a:ext cx="1033413" cy="70078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22876737"/>
      </p:ext>
    </p:extLst>
  </p:cSld>
  <p:clrMapOvr>
    <a:masterClrMapping/>
  </p:clrMapOvr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4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2" name="Google Shape;142;p16"/>
          <p:cNvSpPr txBox="1">
            <a:spLocks noGrp="1"/>
          </p:cNvSpPr>
          <p:nvPr>
            <p:ph type="ctrTitle"/>
          </p:nvPr>
        </p:nvSpPr>
        <p:spPr>
          <a:xfrm>
            <a:off x="4005099" y="2001906"/>
            <a:ext cx="4505700" cy="11598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pt-BR" dirty="0"/>
              <a:t>Ações desenvolvidas</a:t>
            </a:r>
            <a:endParaRPr dirty="0"/>
          </a:p>
        </p:txBody>
      </p:sp>
      <p:sp>
        <p:nvSpPr>
          <p:cNvPr id="143" name="Google Shape;143;p16"/>
          <p:cNvSpPr txBox="1">
            <a:spLocks noGrp="1"/>
          </p:cNvSpPr>
          <p:nvPr>
            <p:ph type="subTitle" idx="1"/>
          </p:nvPr>
        </p:nvSpPr>
        <p:spPr>
          <a:xfrm>
            <a:off x="4139622" y="2986788"/>
            <a:ext cx="4505700" cy="78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pt-BR" sz="4000" dirty="0"/>
              <a:t>Entomologia</a:t>
            </a:r>
            <a:endParaRPr sz="4000" dirty="0"/>
          </a:p>
        </p:txBody>
      </p:sp>
      <p:sp>
        <p:nvSpPr>
          <p:cNvPr id="145" name="Google Shape;145;p16"/>
          <p:cNvSpPr txBox="1">
            <a:spLocks noGrp="1"/>
          </p:cNvSpPr>
          <p:nvPr>
            <p:ph type="sldNum" idx="12"/>
          </p:nvPr>
        </p:nvSpPr>
        <p:spPr>
          <a:xfrm>
            <a:off x="-51050" y="4819400"/>
            <a:ext cx="349200" cy="3240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33</a:t>
            </a:fld>
            <a:endParaRPr/>
          </a:p>
        </p:txBody>
      </p:sp>
      <p:pic>
        <p:nvPicPr>
          <p:cNvPr id="14" name="Picture 2" descr="Untitled">
            <a:extLst>
              <a:ext uri="{FF2B5EF4-FFF2-40B4-BE49-F238E27FC236}">
                <a16:creationId xmlns:a16="http://schemas.microsoft.com/office/drawing/2014/main" id="{85ED6DBE-025F-438A-AB8D-E02F304F4076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clrChange>
              <a:clrFrom>
                <a:srgbClr val="FEFEFE"/>
              </a:clrFrom>
              <a:clrTo>
                <a:srgbClr val="FEFEFE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131506">
            <a:off x="7366915" y="1419103"/>
            <a:ext cx="2022857" cy="120259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grpSp>
        <p:nvGrpSpPr>
          <p:cNvPr id="15" name="Google Shape;822;p48">
            <a:extLst>
              <a:ext uri="{FF2B5EF4-FFF2-40B4-BE49-F238E27FC236}">
                <a16:creationId xmlns:a16="http://schemas.microsoft.com/office/drawing/2014/main" id="{7B3AD2E4-5356-4CC5-B880-9336C63E9CC0}"/>
              </a:ext>
            </a:extLst>
          </p:cNvPr>
          <p:cNvGrpSpPr/>
          <p:nvPr/>
        </p:nvGrpSpPr>
        <p:grpSpPr>
          <a:xfrm>
            <a:off x="1031185" y="1541800"/>
            <a:ext cx="1498432" cy="1573532"/>
            <a:chOff x="5961125" y="1623900"/>
            <a:chExt cx="427450" cy="448175"/>
          </a:xfrm>
        </p:grpSpPr>
        <p:sp>
          <p:nvSpPr>
            <p:cNvPr id="16" name="Google Shape;823;p48">
              <a:extLst>
                <a:ext uri="{FF2B5EF4-FFF2-40B4-BE49-F238E27FC236}">
                  <a16:creationId xmlns:a16="http://schemas.microsoft.com/office/drawing/2014/main" id="{22161A92-DEE1-4AB3-A829-BF388E964F3A}"/>
                </a:ext>
              </a:extLst>
            </p:cNvPr>
            <p:cNvSpPr/>
            <p:nvPr/>
          </p:nvSpPr>
          <p:spPr>
            <a:xfrm>
              <a:off x="5961125" y="1678700"/>
              <a:ext cx="376925" cy="376925"/>
            </a:xfrm>
            <a:custGeom>
              <a:avLst/>
              <a:gdLst/>
              <a:ahLst/>
              <a:cxnLst/>
              <a:rect l="l" t="t" r="r" b="b"/>
              <a:pathLst>
                <a:path w="15077" h="15077" fill="none" extrusionOk="0">
                  <a:moveTo>
                    <a:pt x="11813" y="1340"/>
                  </a:moveTo>
                  <a:lnTo>
                    <a:pt x="11813" y="1340"/>
                  </a:lnTo>
                  <a:lnTo>
                    <a:pt x="11350" y="1024"/>
                  </a:lnTo>
                  <a:lnTo>
                    <a:pt x="10863" y="780"/>
                  </a:lnTo>
                  <a:lnTo>
                    <a:pt x="10351" y="537"/>
                  </a:lnTo>
                  <a:lnTo>
                    <a:pt x="9816" y="342"/>
                  </a:lnTo>
                  <a:lnTo>
                    <a:pt x="9280" y="196"/>
                  </a:lnTo>
                  <a:lnTo>
                    <a:pt x="8720" y="98"/>
                  </a:lnTo>
                  <a:lnTo>
                    <a:pt x="8135" y="25"/>
                  </a:lnTo>
                  <a:lnTo>
                    <a:pt x="7551" y="1"/>
                  </a:lnTo>
                  <a:lnTo>
                    <a:pt x="7551" y="1"/>
                  </a:lnTo>
                  <a:lnTo>
                    <a:pt x="7161" y="1"/>
                  </a:lnTo>
                  <a:lnTo>
                    <a:pt x="6771" y="50"/>
                  </a:lnTo>
                  <a:lnTo>
                    <a:pt x="6406" y="98"/>
                  </a:lnTo>
                  <a:lnTo>
                    <a:pt x="6041" y="147"/>
                  </a:lnTo>
                  <a:lnTo>
                    <a:pt x="5675" y="244"/>
                  </a:lnTo>
                  <a:lnTo>
                    <a:pt x="5310" y="342"/>
                  </a:lnTo>
                  <a:lnTo>
                    <a:pt x="4969" y="464"/>
                  </a:lnTo>
                  <a:lnTo>
                    <a:pt x="4628" y="585"/>
                  </a:lnTo>
                  <a:lnTo>
                    <a:pt x="4287" y="731"/>
                  </a:lnTo>
                  <a:lnTo>
                    <a:pt x="3970" y="902"/>
                  </a:lnTo>
                  <a:lnTo>
                    <a:pt x="3654" y="1097"/>
                  </a:lnTo>
                  <a:lnTo>
                    <a:pt x="3337" y="1292"/>
                  </a:lnTo>
                  <a:lnTo>
                    <a:pt x="3045" y="1486"/>
                  </a:lnTo>
                  <a:lnTo>
                    <a:pt x="2753" y="1730"/>
                  </a:lnTo>
                  <a:lnTo>
                    <a:pt x="2485" y="1949"/>
                  </a:lnTo>
                  <a:lnTo>
                    <a:pt x="2217" y="2217"/>
                  </a:lnTo>
                  <a:lnTo>
                    <a:pt x="1973" y="2461"/>
                  </a:lnTo>
                  <a:lnTo>
                    <a:pt x="1730" y="2753"/>
                  </a:lnTo>
                  <a:lnTo>
                    <a:pt x="1510" y="3021"/>
                  </a:lnTo>
                  <a:lnTo>
                    <a:pt x="1291" y="3313"/>
                  </a:lnTo>
                  <a:lnTo>
                    <a:pt x="1096" y="3630"/>
                  </a:lnTo>
                  <a:lnTo>
                    <a:pt x="926" y="3946"/>
                  </a:lnTo>
                  <a:lnTo>
                    <a:pt x="755" y="4263"/>
                  </a:lnTo>
                  <a:lnTo>
                    <a:pt x="609" y="4604"/>
                  </a:lnTo>
                  <a:lnTo>
                    <a:pt x="463" y="4945"/>
                  </a:lnTo>
                  <a:lnTo>
                    <a:pt x="341" y="5286"/>
                  </a:lnTo>
                  <a:lnTo>
                    <a:pt x="244" y="5651"/>
                  </a:lnTo>
                  <a:lnTo>
                    <a:pt x="171" y="6016"/>
                  </a:lnTo>
                  <a:lnTo>
                    <a:pt x="98" y="6382"/>
                  </a:lnTo>
                  <a:lnTo>
                    <a:pt x="49" y="6771"/>
                  </a:lnTo>
                  <a:lnTo>
                    <a:pt x="25" y="7137"/>
                  </a:lnTo>
                  <a:lnTo>
                    <a:pt x="0" y="7526"/>
                  </a:lnTo>
                  <a:lnTo>
                    <a:pt x="0" y="7526"/>
                  </a:lnTo>
                  <a:lnTo>
                    <a:pt x="25" y="7916"/>
                  </a:lnTo>
                  <a:lnTo>
                    <a:pt x="49" y="8306"/>
                  </a:lnTo>
                  <a:lnTo>
                    <a:pt x="98" y="8671"/>
                  </a:lnTo>
                  <a:lnTo>
                    <a:pt x="171" y="9061"/>
                  </a:lnTo>
                  <a:lnTo>
                    <a:pt x="244" y="9426"/>
                  </a:lnTo>
                  <a:lnTo>
                    <a:pt x="341" y="9767"/>
                  </a:lnTo>
                  <a:lnTo>
                    <a:pt x="463" y="10132"/>
                  </a:lnTo>
                  <a:lnTo>
                    <a:pt x="609" y="10473"/>
                  </a:lnTo>
                  <a:lnTo>
                    <a:pt x="755" y="10790"/>
                  </a:lnTo>
                  <a:lnTo>
                    <a:pt x="926" y="11131"/>
                  </a:lnTo>
                  <a:lnTo>
                    <a:pt x="1096" y="11448"/>
                  </a:lnTo>
                  <a:lnTo>
                    <a:pt x="1291" y="11740"/>
                  </a:lnTo>
                  <a:lnTo>
                    <a:pt x="1510" y="12032"/>
                  </a:lnTo>
                  <a:lnTo>
                    <a:pt x="1730" y="12324"/>
                  </a:lnTo>
                  <a:lnTo>
                    <a:pt x="1973" y="12592"/>
                  </a:lnTo>
                  <a:lnTo>
                    <a:pt x="2217" y="12860"/>
                  </a:lnTo>
                  <a:lnTo>
                    <a:pt x="2485" y="13104"/>
                  </a:lnTo>
                  <a:lnTo>
                    <a:pt x="2753" y="13347"/>
                  </a:lnTo>
                  <a:lnTo>
                    <a:pt x="3045" y="13567"/>
                  </a:lnTo>
                  <a:lnTo>
                    <a:pt x="3337" y="13786"/>
                  </a:lnTo>
                  <a:lnTo>
                    <a:pt x="3654" y="13981"/>
                  </a:lnTo>
                  <a:lnTo>
                    <a:pt x="3970" y="14151"/>
                  </a:lnTo>
                  <a:lnTo>
                    <a:pt x="4287" y="14322"/>
                  </a:lnTo>
                  <a:lnTo>
                    <a:pt x="4628" y="14468"/>
                  </a:lnTo>
                  <a:lnTo>
                    <a:pt x="4969" y="14614"/>
                  </a:lnTo>
                  <a:lnTo>
                    <a:pt x="5310" y="14736"/>
                  </a:lnTo>
                  <a:lnTo>
                    <a:pt x="5675" y="14833"/>
                  </a:lnTo>
                  <a:lnTo>
                    <a:pt x="6041" y="14906"/>
                  </a:lnTo>
                  <a:lnTo>
                    <a:pt x="6406" y="14979"/>
                  </a:lnTo>
                  <a:lnTo>
                    <a:pt x="6771" y="15028"/>
                  </a:lnTo>
                  <a:lnTo>
                    <a:pt x="7161" y="15052"/>
                  </a:lnTo>
                  <a:lnTo>
                    <a:pt x="7551" y="15077"/>
                  </a:lnTo>
                  <a:lnTo>
                    <a:pt x="7551" y="15077"/>
                  </a:lnTo>
                  <a:lnTo>
                    <a:pt x="7940" y="15052"/>
                  </a:lnTo>
                  <a:lnTo>
                    <a:pt x="8306" y="15028"/>
                  </a:lnTo>
                  <a:lnTo>
                    <a:pt x="8695" y="14979"/>
                  </a:lnTo>
                  <a:lnTo>
                    <a:pt x="9061" y="14906"/>
                  </a:lnTo>
                  <a:lnTo>
                    <a:pt x="9426" y="14833"/>
                  </a:lnTo>
                  <a:lnTo>
                    <a:pt x="9791" y="14736"/>
                  </a:lnTo>
                  <a:lnTo>
                    <a:pt x="10132" y="14614"/>
                  </a:lnTo>
                  <a:lnTo>
                    <a:pt x="10473" y="14468"/>
                  </a:lnTo>
                  <a:lnTo>
                    <a:pt x="10814" y="14322"/>
                  </a:lnTo>
                  <a:lnTo>
                    <a:pt x="11131" y="14151"/>
                  </a:lnTo>
                  <a:lnTo>
                    <a:pt x="11447" y="13981"/>
                  </a:lnTo>
                  <a:lnTo>
                    <a:pt x="11764" y="13786"/>
                  </a:lnTo>
                  <a:lnTo>
                    <a:pt x="12056" y="13567"/>
                  </a:lnTo>
                  <a:lnTo>
                    <a:pt x="12348" y="13347"/>
                  </a:lnTo>
                  <a:lnTo>
                    <a:pt x="12616" y="13104"/>
                  </a:lnTo>
                  <a:lnTo>
                    <a:pt x="12884" y="12860"/>
                  </a:lnTo>
                  <a:lnTo>
                    <a:pt x="13128" y="12592"/>
                  </a:lnTo>
                  <a:lnTo>
                    <a:pt x="13371" y="12324"/>
                  </a:lnTo>
                  <a:lnTo>
                    <a:pt x="13591" y="12032"/>
                  </a:lnTo>
                  <a:lnTo>
                    <a:pt x="13785" y="11740"/>
                  </a:lnTo>
                  <a:lnTo>
                    <a:pt x="13980" y="11448"/>
                  </a:lnTo>
                  <a:lnTo>
                    <a:pt x="14175" y="11131"/>
                  </a:lnTo>
                  <a:lnTo>
                    <a:pt x="14346" y="10790"/>
                  </a:lnTo>
                  <a:lnTo>
                    <a:pt x="14492" y="10473"/>
                  </a:lnTo>
                  <a:lnTo>
                    <a:pt x="14613" y="10132"/>
                  </a:lnTo>
                  <a:lnTo>
                    <a:pt x="14735" y="9767"/>
                  </a:lnTo>
                  <a:lnTo>
                    <a:pt x="14857" y="9426"/>
                  </a:lnTo>
                  <a:lnTo>
                    <a:pt x="14930" y="9061"/>
                  </a:lnTo>
                  <a:lnTo>
                    <a:pt x="15003" y="8671"/>
                  </a:lnTo>
                  <a:lnTo>
                    <a:pt x="15052" y="8306"/>
                  </a:lnTo>
                  <a:lnTo>
                    <a:pt x="15076" y="7916"/>
                  </a:lnTo>
                  <a:lnTo>
                    <a:pt x="15076" y="7526"/>
                  </a:lnTo>
                  <a:lnTo>
                    <a:pt x="15076" y="7526"/>
                  </a:lnTo>
                  <a:lnTo>
                    <a:pt x="15052" y="6918"/>
                  </a:lnTo>
                  <a:lnTo>
                    <a:pt x="14979" y="6309"/>
                  </a:lnTo>
                  <a:lnTo>
                    <a:pt x="14857" y="5724"/>
                  </a:lnTo>
                  <a:lnTo>
                    <a:pt x="14687" y="5164"/>
                  </a:lnTo>
                  <a:lnTo>
                    <a:pt x="14492" y="4604"/>
                  </a:lnTo>
                  <a:lnTo>
                    <a:pt x="14248" y="4068"/>
                  </a:lnTo>
                  <a:lnTo>
                    <a:pt x="13956" y="3581"/>
                  </a:lnTo>
                  <a:lnTo>
                    <a:pt x="13615" y="3094"/>
                  </a:lnTo>
                </a:path>
              </a:pathLst>
            </a:custGeom>
            <a:noFill/>
            <a:ln w="9525" cap="rnd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" name="Google Shape;824;p48">
              <a:extLst>
                <a:ext uri="{FF2B5EF4-FFF2-40B4-BE49-F238E27FC236}">
                  <a16:creationId xmlns:a16="http://schemas.microsoft.com/office/drawing/2014/main" id="{30EF1AD4-68D1-41D5-A5CF-236AC55285EE}"/>
                </a:ext>
              </a:extLst>
            </p:cNvPr>
            <p:cNvSpPr/>
            <p:nvPr/>
          </p:nvSpPr>
          <p:spPr>
            <a:xfrm>
              <a:off x="6009825" y="1727425"/>
              <a:ext cx="279500" cy="279500"/>
            </a:xfrm>
            <a:custGeom>
              <a:avLst/>
              <a:gdLst/>
              <a:ahLst/>
              <a:cxnLst/>
              <a:rect l="l" t="t" r="r" b="b"/>
              <a:pathLst>
                <a:path w="11180" h="11180" fill="none" extrusionOk="0">
                  <a:moveTo>
                    <a:pt x="10181" y="2387"/>
                  </a:moveTo>
                  <a:lnTo>
                    <a:pt x="10181" y="2387"/>
                  </a:lnTo>
                  <a:lnTo>
                    <a:pt x="10400" y="2728"/>
                  </a:lnTo>
                  <a:lnTo>
                    <a:pt x="10595" y="3093"/>
                  </a:lnTo>
                  <a:lnTo>
                    <a:pt x="10766" y="3483"/>
                  </a:lnTo>
                  <a:lnTo>
                    <a:pt x="10912" y="3873"/>
                  </a:lnTo>
                  <a:lnTo>
                    <a:pt x="11034" y="4287"/>
                  </a:lnTo>
                  <a:lnTo>
                    <a:pt x="11107" y="4701"/>
                  </a:lnTo>
                  <a:lnTo>
                    <a:pt x="11180" y="5139"/>
                  </a:lnTo>
                  <a:lnTo>
                    <a:pt x="11180" y="5577"/>
                  </a:lnTo>
                  <a:lnTo>
                    <a:pt x="11180" y="5577"/>
                  </a:lnTo>
                  <a:lnTo>
                    <a:pt x="11155" y="6162"/>
                  </a:lnTo>
                  <a:lnTo>
                    <a:pt x="11082" y="6722"/>
                  </a:lnTo>
                  <a:lnTo>
                    <a:pt x="10936" y="7234"/>
                  </a:lnTo>
                  <a:lnTo>
                    <a:pt x="10741" y="7769"/>
                  </a:lnTo>
                  <a:lnTo>
                    <a:pt x="10522" y="8257"/>
                  </a:lnTo>
                  <a:lnTo>
                    <a:pt x="10230" y="8695"/>
                  </a:lnTo>
                  <a:lnTo>
                    <a:pt x="9913" y="9133"/>
                  </a:lnTo>
                  <a:lnTo>
                    <a:pt x="9548" y="9523"/>
                  </a:lnTo>
                  <a:lnTo>
                    <a:pt x="9158" y="9888"/>
                  </a:lnTo>
                  <a:lnTo>
                    <a:pt x="8720" y="10205"/>
                  </a:lnTo>
                  <a:lnTo>
                    <a:pt x="8257" y="10497"/>
                  </a:lnTo>
                  <a:lnTo>
                    <a:pt x="7770" y="10741"/>
                  </a:lnTo>
                  <a:lnTo>
                    <a:pt x="7259" y="10911"/>
                  </a:lnTo>
                  <a:lnTo>
                    <a:pt x="6723" y="11057"/>
                  </a:lnTo>
                  <a:lnTo>
                    <a:pt x="6163" y="11155"/>
                  </a:lnTo>
                  <a:lnTo>
                    <a:pt x="5603" y="11179"/>
                  </a:lnTo>
                  <a:lnTo>
                    <a:pt x="5603" y="11179"/>
                  </a:lnTo>
                  <a:lnTo>
                    <a:pt x="5018" y="11155"/>
                  </a:lnTo>
                  <a:lnTo>
                    <a:pt x="4482" y="11057"/>
                  </a:lnTo>
                  <a:lnTo>
                    <a:pt x="3946" y="10911"/>
                  </a:lnTo>
                  <a:lnTo>
                    <a:pt x="3435" y="10741"/>
                  </a:lnTo>
                  <a:lnTo>
                    <a:pt x="2948" y="10497"/>
                  </a:lnTo>
                  <a:lnTo>
                    <a:pt x="2485" y="10205"/>
                  </a:lnTo>
                  <a:lnTo>
                    <a:pt x="2047" y="9888"/>
                  </a:lnTo>
                  <a:lnTo>
                    <a:pt x="1657" y="9523"/>
                  </a:lnTo>
                  <a:lnTo>
                    <a:pt x="1292" y="9133"/>
                  </a:lnTo>
                  <a:lnTo>
                    <a:pt x="975" y="8695"/>
                  </a:lnTo>
                  <a:lnTo>
                    <a:pt x="683" y="8257"/>
                  </a:lnTo>
                  <a:lnTo>
                    <a:pt x="464" y="7769"/>
                  </a:lnTo>
                  <a:lnTo>
                    <a:pt x="269" y="7234"/>
                  </a:lnTo>
                  <a:lnTo>
                    <a:pt x="123" y="6722"/>
                  </a:lnTo>
                  <a:lnTo>
                    <a:pt x="50" y="6162"/>
                  </a:lnTo>
                  <a:lnTo>
                    <a:pt x="1" y="5577"/>
                  </a:lnTo>
                  <a:lnTo>
                    <a:pt x="1" y="5577"/>
                  </a:lnTo>
                  <a:lnTo>
                    <a:pt x="50" y="5017"/>
                  </a:lnTo>
                  <a:lnTo>
                    <a:pt x="123" y="4457"/>
                  </a:lnTo>
                  <a:lnTo>
                    <a:pt x="269" y="3921"/>
                  </a:lnTo>
                  <a:lnTo>
                    <a:pt x="464" y="3410"/>
                  </a:lnTo>
                  <a:lnTo>
                    <a:pt x="683" y="2923"/>
                  </a:lnTo>
                  <a:lnTo>
                    <a:pt x="975" y="2460"/>
                  </a:lnTo>
                  <a:lnTo>
                    <a:pt x="1292" y="2046"/>
                  </a:lnTo>
                  <a:lnTo>
                    <a:pt x="1657" y="1632"/>
                  </a:lnTo>
                  <a:lnTo>
                    <a:pt x="2047" y="1267"/>
                  </a:lnTo>
                  <a:lnTo>
                    <a:pt x="2485" y="950"/>
                  </a:lnTo>
                  <a:lnTo>
                    <a:pt x="2948" y="682"/>
                  </a:lnTo>
                  <a:lnTo>
                    <a:pt x="3435" y="439"/>
                  </a:lnTo>
                  <a:lnTo>
                    <a:pt x="3946" y="244"/>
                  </a:lnTo>
                  <a:lnTo>
                    <a:pt x="4482" y="122"/>
                  </a:lnTo>
                  <a:lnTo>
                    <a:pt x="5018" y="25"/>
                  </a:lnTo>
                  <a:lnTo>
                    <a:pt x="5603" y="0"/>
                  </a:lnTo>
                  <a:lnTo>
                    <a:pt x="5603" y="0"/>
                  </a:lnTo>
                  <a:lnTo>
                    <a:pt x="6041" y="25"/>
                  </a:lnTo>
                  <a:lnTo>
                    <a:pt x="6479" y="73"/>
                  </a:lnTo>
                  <a:lnTo>
                    <a:pt x="6893" y="146"/>
                  </a:lnTo>
                  <a:lnTo>
                    <a:pt x="7307" y="268"/>
                  </a:lnTo>
                  <a:lnTo>
                    <a:pt x="7697" y="414"/>
                  </a:lnTo>
                  <a:lnTo>
                    <a:pt x="8087" y="585"/>
                  </a:lnTo>
                  <a:lnTo>
                    <a:pt x="8452" y="780"/>
                  </a:lnTo>
                  <a:lnTo>
                    <a:pt x="8793" y="999"/>
                  </a:lnTo>
                </a:path>
              </a:pathLst>
            </a:custGeom>
            <a:noFill/>
            <a:ln w="9525" cap="rnd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" name="Google Shape;825;p48">
              <a:extLst>
                <a:ext uri="{FF2B5EF4-FFF2-40B4-BE49-F238E27FC236}">
                  <a16:creationId xmlns:a16="http://schemas.microsoft.com/office/drawing/2014/main" id="{029AA6D9-FF6B-4D8B-8287-A67B3350FFF6}"/>
                </a:ext>
              </a:extLst>
            </p:cNvPr>
            <p:cNvSpPr/>
            <p:nvPr/>
          </p:nvSpPr>
          <p:spPr>
            <a:xfrm>
              <a:off x="6107250" y="1824850"/>
              <a:ext cx="84650" cy="84650"/>
            </a:xfrm>
            <a:custGeom>
              <a:avLst/>
              <a:gdLst/>
              <a:ahLst/>
              <a:cxnLst/>
              <a:rect l="l" t="t" r="r" b="b"/>
              <a:pathLst>
                <a:path w="3386" h="3386" fill="none" extrusionOk="0">
                  <a:moveTo>
                    <a:pt x="3362" y="1388"/>
                  </a:moveTo>
                  <a:lnTo>
                    <a:pt x="3362" y="1388"/>
                  </a:lnTo>
                  <a:lnTo>
                    <a:pt x="3386" y="1680"/>
                  </a:lnTo>
                  <a:lnTo>
                    <a:pt x="3386" y="1680"/>
                  </a:lnTo>
                  <a:lnTo>
                    <a:pt x="3386" y="1851"/>
                  </a:lnTo>
                  <a:lnTo>
                    <a:pt x="3362" y="2021"/>
                  </a:lnTo>
                  <a:lnTo>
                    <a:pt x="3313" y="2192"/>
                  </a:lnTo>
                  <a:lnTo>
                    <a:pt x="3264" y="2338"/>
                  </a:lnTo>
                  <a:lnTo>
                    <a:pt x="3191" y="2484"/>
                  </a:lnTo>
                  <a:lnTo>
                    <a:pt x="3118" y="2630"/>
                  </a:lnTo>
                  <a:lnTo>
                    <a:pt x="3021" y="2776"/>
                  </a:lnTo>
                  <a:lnTo>
                    <a:pt x="2899" y="2898"/>
                  </a:lnTo>
                  <a:lnTo>
                    <a:pt x="2777" y="2996"/>
                  </a:lnTo>
                  <a:lnTo>
                    <a:pt x="2655" y="3093"/>
                  </a:lnTo>
                  <a:lnTo>
                    <a:pt x="2509" y="3191"/>
                  </a:lnTo>
                  <a:lnTo>
                    <a:pt x="2363" y="3239"/>
                  </a:lnTo>
                  <a:lnTo>
                    <a:pt x="2217" y="3312"/>
                  </a:lnTo>
                  <a:lnTo>
                    <a:pt x="2046" y="3337"/>
                  </a:lnTo>
                  <a:lnTo>
                    <a:pt x="1876" y="3385"/>
                  </a:lnTo>
                  <a:lnTo>
                    <a:pt x="1706" y="3385"/>
                  </a:lnTo>
                  <a:lnTo>
                    <a:pt x="1706" y="3385"/>
                  </a:lnTo>
                  <a:lnTo>
                    <a:pt x="1535" y="3385"/>
                  </a:lnTo>
                  <a:lnTo>
                    <a:pt x="1365" y="3337"/>
                  </a:lnTo>
                  <a:lnTo>
                    <a:pt x="1194" y="3312"/>
                  </a:lnTo>
                  <a:lnTo>
                    <a:pt x="1048" y="3239"/>
                  </a:lnTo>
                  <a:lnTo>
                    <a:pt x="902" y="3191"/>
                  </a:lnTo>
                  <a:lnTo>
                    <a:pt x="756" y="3093"/>
                  </a:lnTo>
                  <a:lnTo>
                    <a:pt x="634" y="2996"/>
                  </a:lnTo>
                  <a:lnTo>
                    <a:pt x="512" y="2898"/>
                  </a:lnTo>
                  <a:lnTo>
                    <a:pt x="390" y="2776"/>
                  </a:lnTo>
                  <a:lnTo>
                    <a:pt x="293" y="2630"/>
                  </a:lnTo>
                  <a:lnTo>
                    <a:pt x="220" y="2484"/>
                  </a:lnTo>
                  <a:lnTo>
                    <a:pt x="147" y="2338"/>
                  </a:lnTo>
                  <a:lnTo>
                    <a:pt x="74" y="2192"/>
                  </a:lnTo>
                  <a:lnTo>
                    <a:pt x="49" y="2021"/>
                  </a:lnTo>
                  <a:lnTo>
                    <a:pt x="25" y="1851"/>
                  </a:lnTo>
                  <a:lnTo>
                    <a:pt x="1" y="1680"/>
                  </a:lnTo>
                  <a:lnTo>
                    <a:pt x="1" y="1680"/>
                  </a:lnTo>
                  <a:lnTo>
                    <a:pt x="25" y="1510"/>
                  </a:lnTo>
                  <a:lnTo>
                    <a:pt x="49" y="1340"/>
                  </a:lnTo>
                  <a:lnTo>
                    <a:pt x="74" y="1193"/>
                  </a:lnTo>
                  <a:lnTo>
                    <a:pt x="147" y="1023"/>
                  </a:lnTo>
                  <a:lnTo>
                    <a:pt x="220" y="877"/>
                  </a:lnTo>
                  <a:lnTo>
                    <a:pt x="293" y="731"/>
                  </a:lnTo>
                  <a:lnTo>
                    <a:pt x="390" y="609"/>
                  </a:lnTo>
                  <a:lnTo>
                    <a:pt x="512" y="487"/>
                  </a:lnTo>
                  <a:lnTo>
                    <a:pt x="634" y="390"/>
                  </a:lnTo>
                  <a:lnTo>
                    <a:pt x="756" y="292"/>
                  </a:lnTo>
                  <a:lnTo>
                    <a:pt x="902" y="195"/>
                  </a:lnTo>
                  <a:lnTo>
                    <a:pt x="1048" y="122"/>
                  </a:lnTo>
                  <a:lnTo>
                    <a:pt x="1194" y="73"/>
                  </a:lnTo>
                  <a:lnTo>
                    <a:pt x="1365" y="24"/>
                  </a:lnTo>
                  <a:lnTo>
                    <a:pt x="1535" y="0"/>
                  </a:lnTo>
                  <a:lnTo>
                    <a:pt x="1706" y="0"/>
                  </a:lnTo>
                  <a:lnTo>
                    <a:pt x="1706" y="0"/>
                  </a:lnTo>
                  <a:lnTo>
                    <a:pt x="1998" y="24"/>
                  </a:lnTo>
                </a:path>
              </a:pathLst>
            </a:custGeom>
            <a:noFill/>
            <a:ln w="9525" cap="rnd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" name="Google Shape;826;p48">
              <a:extLst>
                <a:ext uri="{FF2B5EF4-FFF2-40B4-BE49-F238E27FC236}">
                  <a16:creationId xmlns:a16="http://schemas.microsoft.com/office/drawing/2014/main" id="{64ECF37E-2A09-49EE-B2C4-404FD0BC1EF4}"/>
                </a:ext>
              </a:extLst>
            </p:cNvPr>
            <p:cNvSpPr/>
            <p:nvPr/>
          </p:nvSpPr>
          <p:spPr>
            <a:xfrm>
              <a:off x="6058550" y="1776125"/>
              <a:ext cx="182075" cy="182075"/>
            </a:xfrm>
            <a:custGeom>
              <a:avLst/>
              <a:gdLst/>
              <a:ahLst/>
              <a:cxnLst/>
              <a:rect l="l" t="t" r="r" b="b"/>
              <a:pathLst>
                <a:path w="7283" h="7283" fill="none" extrusionOk="0">
                  <a:moveTo>
                    <a:pt x="5431" y="463"/>
                  </a:moveTo>
                  <a:lnTo>
                    <a:pt x="5431" y="463"/>
                  </a:lnTo>
                  <a:lnTo>
                    <a:pt x="5042" y="269"/>
                  </a:lnTo>
                  <a:lnTo>
                    <a:pt x="4823" y="195"/>
                  </a:lnTo>
                  <a:lnTo>
                    <a:pt x="4603" y="122"/>
                  </a:lnTo>
                  <a:lnTo>
                    <a:pt x="4360" y="74"/>
                  </a:lnTo>
                  <a:lnTo>
                    <a:pt x="4141" y="25"/>
                  </a:lnTo>
                  <a:lnTo>
                    <a:pt x="3897" y="1"/>
                  </a:lnTo>
                  <a:lnTo>
                    <a:pt x="3654" y="1"/>
                  </a:lnTo>
                  <a:lnTo>
                    <a:pt x="3654" y="1"/>
                  </a:lnTo>
                  <a:lnTo>
                    <a:pt x="3288" y="25"/>
                  </a:lnTo>
                  <a:lnTo>
                    <a:pt x="2923" y="74"/>
                  </a:lnTo>
                  <a:lnTo>
                    <a:pt x="2558" y="147"/>
                  </a:lnTo>
                  <a:lnTo>
                    <a:pt x="2241" y="293"/>
                  </a:lnTo>
                  <a:lnTo>
                    <a:pt x="1924" y="439"/>
                  </a:lnTo>
                  <a:lnTo>
                    <a:pt x="1608" y="609"/>
                  </a:lnTo>
                  <a:lnTo>
                    <a:pt x="1340" y="829"/>
                  </a:lnTo>
                  <a:lnTo>
                    <a:pt x="1072" y="1072"/>
                  </a:lnTo>
                  <a:lnTo>
                    <a:pt x="828" y="1316"/>
                  </a:lnTo>
                  <a:lnTo>
                    <a:pt x="633" y="1608"/>
                  </a:lnTo>
                  <a:lnTo>
                    <a:pt x="439" y="1900"/>
                  </a:lnTo>
                  <a:lnTo>
                    <a:pt x="293" y="2217"/>
                  </a:lnTo>
                  <a:lnTo>
                    <a:pt x="171" y="2558"/>
                  </a:lnTo>
                  <a:lnTo>
                    <a:pt x="73" y="2899"/>
                  </a:lnTo>
                  <a:lnTo>
                    <a:pt x="25" y="3264"/>
                  </a:lnTo>
                  <a:lnTo>
                    <a:pt x="0" y="3629"/>
                  </a:lnTo>
                  <a:lnTo>
                    <a:pt x="0" y="3629"/>
                  </a:lnTo>
                  <a:lnTo>
                    <a:pt x="25" y="4019"/>
                  </a:lnTo>
                  <a:lnTo>
                    <a:pt x="73" y="4360"/>
                  </a:lnTo>
                  <a:lnTo>
                    <a:pt x="171" y="4725"/>
                  </a:lnTo>
                  <a:lnTo>
                    <a:pt x="293" y="5066"/>
                  </a:lnTo>
                  <a:lnTo>
                    <a:pt x="439" y="5383"/>
                  </a:lnTo>
                  <a:lnTo>
                    <a:pt x="633" y="5675"/>
                  </a:lnTo>
                  <a:lnTo>
                    <a:pt x="828" y="5943"/>
                  </a:lnTo>
                  <a:lnTo>
                    <a:pt x="1072" y="6211"/>
                  </a:lnTo>
                  <a:lnTo>
                    <a:pt x="1340" y="6455"/>
                  </a:lnTo>
                  <a:lnTo>
                    <a:pt x="1608" y="6650"/>
                  </a:lnTo>
                  <a:lnTo>
                    <a:pt x="1924" y="6844"/>
                  </a:lnTo>
                  <a:lnTo>
                    <a:pt x="2241" y="6990"/>
                  </a:lnTo>
                  <a:lnTo>
                    <a:pt x="2558" y="7112"/>
                  </a:lnTo>
                  <a:lnTo>
                    <a:pt x="2923" y="7210"/>
                  </a:lnTo>
                  <a:lnTo>
                    <a:pt x="3288" y="7258"/>
                  </a:lnTo>
                  <a:lnTo>
                    <a:pt x="3654" y="7283"/>
                  </a:lnTo>
                  <a:lnTo>
                    <a:pt x="3654" y="7283"/>
                  </a:lnTo>
                  <a:lnTo>
                    <a:pt x="4019" y="7258"/>
                  </a:lnTo>
                  <a:lnTo>
                    <a:pt x="4384" y="7210"/>
                  </a:lnTo>
                  <a:lnTo>
                    <a:pt x="4725" y="7112"/>
                  </a:lnTo>
                  <a:lnTo>
                    <a:pt x="5066" y="6990"/>
                  </a:lnTo>
                  <a:lnTo>
                    <a:pt x="5383" y="6844"/>
                  </a:lnTo>
                  <a:lnTo>
                    <a:pt x="5675" y="6650"/>
                  </a:lnTo>
                  <a:lnTo>
                    <a:pt x="5967" y="6455"/>
                  </a:lnTo>
                  <a:lnTo>
                    <a:pt x="6235" y="6211"/>
                  </a:lnTo>
                  <a:lnTo>
                    <a:pt x="6454" y="5943"/>
                  </a:lnTo>
                  <a:lnTo>
                    <a:pt x="6674" y="5675"/>
                  </a:lnTo>
                  <a:lnTo>
                    <a:pt x="6844" y="5383"/>
                  </a:lnTo>
                  <a:lnTo>
                    <a:pt x="7014" y="5066"/>
                  </a:lnTo>
                  <a:lnTo>
                    <a:pt x="7136" y="4725"/>
                  </a:lnTo>
                  <a:lnTo>
                    <a:pt x="7209" y="4360"/>
                  </a:lnTo>
                  <a:lnTo>
                    <a:pt x="7282" y="4019"/>
                  </a:lnTo>
                  <a:lnTo>
                    <a:pt x="7282" y="3629"/>
                  </a:lnTo>
                  <a:lnTo>
                    <a:pt x="7282" y="3629"/>
                  </a:lnTo>
                  <a:lnTo>
                    <a:pt x="7282" y="3386"/>
                  </a:lnTo>
                  <a:lnTo>
                    <a:pt x="7258" y="3167"/>
                  </a:lnTo>
                  <a:lnTo>
                    <a:pt x="7234" y="2923"/>
                  </a:lnTo>
                  <a:lnTo>
                    <a:pt x="7161" y="2704"/>
                  </a:lnTo>
                  <a:lnTo>
                    <a:pt x="7112" y="2485"/>
                  </a:lnTo>
                  <a:lnTo>
                    <a:pt x="7014" y="2266"/>
                  </a:lnTo>
                  <a:lnTo>
                    <a:pt x="6820" y="1852"/>
                  </a:lnTo>
                </a:path>
              </a:pathLst>
            </a:custGeom>
            <a:noFill/>
            <a:ln w="9525" cap="rnd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0" name="Google Shape;827;p48">
              <a:extLst>
                <a:ext uri="{FF2B5EF4-FFF2-40B4-BE49-F238E27FC236}">
                  <a16:creationId xmlns:a16="http://schemas.microsoft.com/office/drawing/2014/main" id="{71CDCCA5-D683-4554-B2EB-F20DF9077D61}"/>
                </a:ext>
              </a:extLst>
            </p:cNvPr>
            <p:cNvSpPr/>
            <p:nvPr/>
          </p:nvSpPr>
          <p:spPr>
            <a:xfrm>
              <a:off x="5971475" y="2001400"/>
              <a:ext cx="74925" cy="70675"/>
            </a:xfrm>
            <a:custGeom>
              <a:avLst/>
              <a:gdLst/>
              <a:ahLst/>
              <a:cxnLst/>
              <a:rect l="l" t="t" r="r" b="b"/>
              <a:pathLst>
                <a:path w="2997" h="2827" fill="none" extrusionOk="0">
                  <a:moveTo>
                    <a:pt x="1462" y="1"/>
                  </a:moveTo>
                  <a:lnTo>
                    <a:pt x="293" y="1170"/>
                  </a:lnTo>
                  <a:lnTo>
                    <a:pt x="293" y="1170"/>
                  </a:lnTo>
                  <a:lnTo>
                    <a:pt x="171" y="1316"/>
                  </a:lnTo>
                  <a:lnTo>
                    <a:pt x="74" y="1487"/>
                  </a:lnTo>
                  <a:lnTo>
                    <a:pt x="25" y="1657"/>
                  </a:lnTo>
                  <a:lnTo>
                    <a:pt x="1" y="1852"/>
                  </a:lnTo>
                  <a:lnTo>
                    <a:pt x="25" y="2047"/>
                  </a:lnTo>
                  <a:lnTo>
                    <a:pt x="74" y="2217"/>
                  </a:lnTo>
                  <a:lnTo>
                    <a:pt x="171" y="2388"/>
                  </a:lnTo>
                  <a:lnTo>
                    <a:pt x="293" y="2534"/>
                  </a:lnTo>
                  <a:lnTo>
                    <a:pt x="293" y="2534"/>
                  </a:lnTo>
                  <a:lnTo>
                    <a:pt x="439" y="2656"/>
                  </a:lnTo>
                  <a:lnTo>
                    <a:pt x="609" y="2753"/>
                  </a:lnTo>
                  <a:lnTo>
                    <a:pt x="804" y="2802"/>
                  </a:lnTo>
                  <a:lnTo>
                    <a:pt x="975" y="2826"/>
                  </a:lnTo>
                  <a:lnTo>
                    <a:pt x="975" y="2826"/>
                  </a:lnTo>
                  <a:lnTo>
                    <a:pt x="1170" y="2802"/>
                  </a:lnTo>
                  <a:lnTo>
                    <a:pt x="1340" y="2753"/>
                  </a:lnTo>
                  <a:lnTo>
                    <a:pt x="1511" y="2656"/>
                  </a:lnTo>
                  <a:lnTo>
                    <a:pt x="1681" y="2534"/>
                  </a:lnTo>
                  <a:lnTo>
                    <a:pt x="2850" y="1365"/>
                  </a:lnTo>
                  <a:lnTo>
                    <a:pt x="2850" y="1365"/>
                  </a:lnTo>
                  <a:lnTo>
                    <a:pt x="2996" y="1194"/>
                  </a:lnTo>
                </a:path>
              </a:pathLst>
            </a:custGeom>
            <a:noFill/>
            <a:ln w="9525" cap="rnd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" name="Google Shape;828;p48">
              <a:extLst>
                <a:ext uri="{FF2B5EF4-FFF2-40B4-BE49-F238E27FC236}">
                  <a16:creationId xmlns:a16="http://schemas.microsoft.com/office/drawing/2014/main" id="{A4FC3B79-05C1-4F73-AB5A-6A3AAE7C823C}"/>
                </a:ext>
              </a:extLst>
            </p:cNvPr>
            <p:cNvSpPr/>
            <p:nvPr/>
          </p:nvSpPr>
          <p:spPr>
            <a:xfrm>
              <a:off x="6253375" y="2001400"/>
              <a:ext cx="74325" cy="70675"/>
            </a:xfrm>
            <a:custGeom>
              <a:avLst/>
              <a:gdLst/>
              <a:ahLst/>
              <a:cxnLst/>
              <a:rect l="l" t="t" r="r" b="b"/>
              <a:pathLst>
                <a:path w="2973" h="2827" fill="none" extrusionOk="0">
                  <a:moveTo>
                    <a:pt x="1" y="1194"/>
                  </a:moveTo>
                  <a:lnTo>
                    <a:pt x="1" y="1194"/>
                  </a:lnTo>
                  <a:lnTo>
                    <a:pt x="123" y="1365"/>
                  </a:lnTo>
                  <a:lnTo>
                    <a:pt x="1316" y="2534"/>
                  </a:lnTo>
                  <a:lnTo>
                    <a:pt x="1316" y="2534"/>
                  </a:lnTo>
                  <a:lnTo>
                    <a:pt x="1462" y="2656"/>
                  </a:lnTo>
                  <a:lnTo>
                    <a:pt x="1633" y="2753"/>
                  </a:lnTo>
                  <a:lnTo>
                    <a:pt x="1827" y="2802"/>
                  </a:lnTo>
                  <a:lnTo>
                    <a:pt x="1998" y="2826"/>
                  </a:lnTo>
                  <a:lnTo>
                    <a:pt x="1998" y="2826"/>
                  </a:lnTo>
                  <a:lnTo>
                    <a:pt x="2193" y="2802"/>
                  </a:lnTo>
                  <a:lnTo>
                    <a:pt x="2363" y="2753"/>
                  </a:lnTo>
                  <a:lnTo>
                    <a:pt x="2534" y="2656"/>
                  </a:lnTo>
                  <a:lnTo>
                    <a:pt x="2704" y="2534"/>
                  </a:lnTo>
                  <a:lnTo>
                    <a:pt x="2704" y="2534"/>
                  </a:lnTo>
                  <a:lnTo>
                    <a:pt x="2826" y="2388"/>
                  </a:lnTo>
                  <a:lnTo>
                    <a:pt x="2923" y="2217"/>
                  </a:lnTo>
                  <a:lnTo>
                    <a:pt x="2972" y="2047"/>
                  </a:lnTo>
                  <a:lnTo>
                    <a:pt x="2972" y="1852"/>
                  </a:lnTo>
                  <a:lnTo>
                    <a:pt x="2972" y="1657"/>
                  </a:lnTo>
                  <a:lnTo>
                    <a:pt x="2923" y="1487"/>
                  </a:lnTo>
                  <a:lnTo>
                    <a:pt x="2826" y="1316"/>
                  </a:lnTo>
                  <a:lnTo>
                    <a:pt x="2704" y="1170"/>
                  </a:lnTo>
                  <a:lnTo>
                    <a:pt x="1535" y="1"/>
                  </a:lnTo>
                </a:path>
              </a:pathLst>
            </a:custGeom>
            <a:noFill/>
            <a:ln w="9525" cap="rnd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2" name="Google Shape;829;p48">
              <a:extLst>
                <a:ext uri="{FF2B5EF4-FFF2-40B4-BE49-F238E27FC236}">
                  <a16:creationId xmlns:a16="http://schemas.microsoft.com/office/drawing/2014/main" id="{D0A03A47-2234-4E38-8541-A773FC1B10D3}"/>
                </a:ext>
              </a:extLst>
            </p:cNvPr>
            <p:cNvSpPr/>
            <p:nvPr/>
          </p:nvSpPr>
          <p:spPr>
            <a:xfrm>
              <a:off x="6137700" y="1623900"/>
              <a:ext cx="250875" cy="255150"/>
            </a:xfrm>
            <a:custGeom>
              <a:avLst/>
              <a:gdLst/>
              <a:ahLst/>
              <a:cxnLst/>
              <a:rect l="l" t="t" r="r" b="b"/>
              <a:pathLst>
                <a:path w="10035" h="10206" fill="none" extrusionOk="0">
                  <a:moveTo>
                    <a:pt x="9718" y="2412"/>
                  </a:moveTo>
                  <a:lnTo>
                    <a:pt x="8671" y="2217"/>
                  </a:lnTo>
                  <a:lnTo>
                    <a:pt x="9694" y="1194"/>
                  </a:lnTo>
                  <a:lnTo>
                    <a:pt x="9694" y="1194"/>
                  </a:lnTo>
                  <a:lnTo>
                    <a:pt x="9767" y="1121"/>
                  </a:lnTo>
                  <a:lnTo>
                    <a:pt x="9815" y="1024"/>
                  </a:lnTo>
                  <a:lnTo>
                    <a:pt x="9840" y="951"/>
                  </a:lnTo>
                  <a:lnTo>
                    <a:pt x="9840" y="853"/>
                  </a:lnTo>
                  <a:lnTo>
                    <a:pt x="9840" y="756"/>
                  </a:lnTo>
                  <a:lnTo>
                    <a:pt x="9815" y="658"/>
                  </a:lnTo>
                  <a:lnTo>
                    <a:pt x="9767" y="585"/>
                  </a:lnTo>
                  <a:lnTo>
                    <a:pt x="9694" y="512"/>
                  </a:lnTo>
                  <a:lnTo>
                    <a:pt x="9694" y="512"/>
                  </a:lnTo>
                  <a:lnTo>
                    <a:pt x="9621" y="439"/>
                  </a:lnTo>
                  <a:lnTo>
                    <a:pt x="9548" y="391"/>
                  </a:lnTo>
                  <a:lnTo>
                    <a:pt x="9450" y="366"/>
                  </a:lnTo>
                  <a:lnTo>
                    <a:pt x="9353" y="366"/>
                  </a:lnTo>
                  <a:lnTo>
                    <a:pt x="9255" y="366"/>
                  </a:lnTo>
                  <a:lnTo>
                    <a:pt x="9182" y="391"/>
                  </a:lnTo>
                  <a:lnTo>
                    <a:pt x="9085" y="439"/>
                  </a:lnTo>
                  <a:lnTo>
                    <a:pt x="9012" y="512"/>
                  </a:lnTo>
                  <a:lnTo>
                    <a:pt x="7867" y="1657"/>
                  </a:lnTo>
                  <a:lnTo>
                    <a:pt x="7867" y="1657"/>
                  </a:lnTo>
                  <a:lnTo>
                    <a:pt x="7818" y="1487"/>
                  </a:lnTo>
                  <a:lnTo>
                    <a:pt x="7599" y="317"/>
                  </a:lnTo>
                  <a:lnTo>
                    <a:pt x="7599" y="317"/>
                  </a:lnTo>
                  <a:lnTo>
                    <a:pt x="7575" y="196"/>
                  </a:lnTo>
                  <a:lnTo>
                    <a:pt x="7526" y="98"/>
                  </a:lnTo>
                  <a:lnTo>
                    <a:pt x="7477" y="50"/>
                  </a:lnTo>
                  <a:lnTo>
                    <a:pt x="7404" y="1"/>
                  </a:lnTo>
                  <a:lnTo>
                    <a:pt x="7331" y="1"/>
                  </a:lnTo>
                  <a:lnTo>
                    <a:pt x="7234" y="25"/>
                  </a:lnTo>
                  <a:lnTo>
                    <a:pt x="7161" y="74"/>
                  </a:lnTo>
                  <a:lnTo>
                    <a:pt x="7063" y="147"/>
                  </a:lnTo>
                  <a:lnTo>
                    <a:pt x="5432" y="1754"/>
                  </a:lnTo>
                  <a:lnTo>
                    <a:pt x="5432" y="1754"/>
                  </a:lnTo>
                  <a:lnTo>
                    <a:pt x="5358" y="1852"/>
                  </a:lnTo>
                  <a:lnTo>
                    <a:pt x="5285" y="1974"/>
                  </a:lnTo>
                  <a:lnTo>
                    <a:pt x="5212" y="2120"/>
                  </a:lnTo>
                  <a:lnTo>
                    <a:pt x="5164" y="2242"/>
                  </a:lnTo>
                  <a:lnTo>
                    <a:pt x="5139" y="2388"/>
                  </a:lnTo>
                  <a:lnTo>
                    <a:pt x="5115" y="2534"/>
                  </a:lnTo>
                  <a:lnTo>
                    <a:pt x="5115" y="2680"/>
                  </a:lnTo>
                  <a:lnTo>
                    <a:pt x="5115" y="2802"/>
                  </a:lnTo>
                  <a:lnTo>
                    <a:pt x="5334" y="3971"/>
                  </a:lnTo>
                  <a:lnTo>
                    <a:pt x="5334" y="3971"/>
                  </a:lnTo>
                  <a:lnTo>
                    <a:pt x="5383" y="4141"/>
                  </a:lnTo>
                  <a:lnTo>
                    <a:pt x="147" y="9378"/>
                  </a:lnTo>
                  <a:lnTo>
                    <a:pt x="147" y="9378"/>
                  </a:lnTo>
                  <a:lnTo>
                    <a:pt x="73" y="9451"/>
                  </a:lnTo>
                  <a:lnTo>
                    <a:pt x="25" y="9548"/>
                  </a:lnTo>
                  <a:lnTo>
                    <a:pt x="0" y="9645"/>
                  </a:lnTo>
                  <a:lnTo>
                    <a:pt x="0" y="9718"/>
                  </a:lnTo>
                  <a:lnTo>
                    <a:pt x="0" y="9816"/>
                  </a:lnTo>
                  <a:lnTo>
                    <a:pt x="25" y="9913"/>
                  </a:lnTo>
                  <a:lnTo>
                    <a:pt x="73" y="9986"/>
                  </a:lnTo>
                  <a:lnTo>
                    <a:pt x="147" y="10059"/>
                  </a:lnTo>
                  <a:lnTo>
                    <a:pt x="147" y="10059"/>
                  </a:lnTo>
                  <a:lnTo>
                    <a:pt x="220" y="10133"/>
                  </a:lnTo>
                  <a:lnTo>
                    <a:pt x="293" y="10181"/>
                  </a:lnTo>
                  <a:lnTo>
                    <a:pt x="390" y="10206"/>
                  </a:lnTo>
                  <a:lnTo>
                    <a:pt x="488" y="10206"/>
                  </a:lnTo>
                  <a:lnTo>
                    <a:pt x="488" y="10206"/>
                  </a:lnTo>
                  <a:lnTo>
                    <a:pt x="585" y="10206"/>
                  </a:lnTo>
                  <a:lnTo>
                    <a:pt x="658" y="10181"/>
                  </a:lnTo>
                  <a:lnTo>
                    <a:pt x="755" y="10133"/>
                  </a:lnTo>
                  <a:lnTo>
                    <a:pt x="828" y="10059"/>
                  </a:lnTo>
                  <a:lnTo>
                    <a:pt x="6187" y="4726"/>
                  </a:lnTo>
                  <a:lnTo>
                    <a:pt x="7234" y="4896"/>
                  </a:lnTo>
                  <a:lnTo>
                    <a:pt x="7234" y="4896"/>
                  </a:lnTo>
                  <a:lnTo>
                    <a:pt x="7356" y="4921"/>
                  </a:lnTo>
                  <a:lnTo>
                    <a:pt x="7502" y="4921"/>
                  </a:lnTo>
                  <a:lnTo>
                    <a:pt x="7624" y="4896"/>
                  </a:lnTo>
                  <a:lnTo>
                    <a:pt x="7770" y="4848"/>
                  </a:lnTo>
                  <a:lnTo>
                    <a:pt x="7916" y="4799"/>
                  </a:lnTo>
                  <a:lnTo>
                    <a:pt x="8038" y="4750"/>
                  </a:lnTo>
                  <a:lnTo>
                    <a:pt x="8159" y="4677"/>
                  </a:lnTo>
                  <a:lnTo>
                    <a:pt x="8257" y="4580"/>
                  </a:lnTo>
                  <a:lnTo>
                    <a:pt x="9889" y="2948"/>
                  </a:lnTo>
                  <a:lnTo>
                    <a:pt x="9889" y="2948"/>
                  </a:lnTo>
                  <a:lnTo>
                    <a:pt x="9962" y="2875"/>
                  </a:lnTo>
                  <a:lnTo>
                    <a:pt x="10010" y="2777"/>
                  </a:lnTo>
                  <a:lnTo>
                    <a:pt x="10035" y="2704"/>
                  </a:lnTo>
                  <a:lnTo>
                    <a:pt x="10010" y="2607"/>
                  </a:lnTo>
                  <a:lnTo>
                    <a:pt x="9986" y="2558"/>
                  </a:lnTo>
                  <a:lnTo>
                    <a:pt x="9913" y="2485"/>
                  </a:lnTo>
                  <a:lnTo>
                    <a:pt x="9815" y="2436"/>
                  </a:lnTo>
                  <a:lnTo>
                    <a:pt x="9718" y="2412"/>
                  </a:lnTo>
                  <a:lnTo>
                    <a:pt x="9718" y="2412"/>
                  </a:lnTo>
                  <a:close/>
                </a:path>
              </a:pathLst>
            </a:custGeom>
            <a:noFill/>
            <a:ln w="9525" cap="rnd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6B8FB86D-8F5A-4166-8274-8A0C47636775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299403" y="-230218"/>
            <a:ext cx="2060627" cy="187163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96286037"/>
      </p:ext>
    </p:extLst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1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9" name="Google Shape;219;p22"/>
          <p:cNvSpPr txBox="1">
            <a:spLocks noGrp="1"/>
          </p:cNvSpPr>
          <p:nvPr>
            <p:ph type="title"/>
          </p:nvPr>
        </p:nvSpPr>
        <p:spPr>
          <a:xfrm>
            <a:off x="-60919" y="0"/>
            <a:ext cx="2888643" cy="1459966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pt-BR" sz="1800" dirty="0"/>
              <a:t>1. Análise de Larvas e Pupas para o Programa da Dengue e Febre Amarela</a:t>
            </a:r>
          </a:p>
        </p:txBody>
      </p:sp>
      <p:sp>
        <p:nvSpPr>
          <p:cNvPr id="220" name="Google Shape;220;p22"/>
          <p:cNvSpPr txBox="1">
            <a:spLocks noGrp="1"/>
          </p:cNvSpPr>
          <p:nvPr>
            <p:ph type="body" idx="1"/>
          </p:nvPr>
        </p:nvSpPr>
        <p:spPr>
          <a:xfrm>
            <a:off x="4672388" y="985055"/>
            <a:ext cx="4305041" cy="1028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indent="0">
              <a:buNone/>
            </a:pPr>
            <a:r>
              <a:rPr lang="en" sz="1800" dirty="0"/>
              <a:t>Realizado em Três Lagoas e nos Distritos de Arapuá e Garcia.</a:t>
            </a:r>
          </a:p>
          <a:p>
            <a:pPr marL="0" lvl="0" indent="0" rtl="0">
              <a:spcBef>
                <a:spcPts val="600"/>
              </a:spcBef>
              <a:spcAft>
                <a:spcPts val="0"/>
              </a:spcAft>
              <a:buNone/>
            </a:pPr>
            <a:endParaRPr lang="en" sz="1800" dirty="0"/>
          </a:p>
        </p:txBody>
      </p:sp>
      <p:sp>
        <p:nvSpPr>
          <p:cNvPr id="228" name="Google Shape;228;p22"/>
          <p:cNvSpPr txBox="1">
            <a:spLocks noGrp="1"/>
          </p:cNvSpPr>
          <p:nvPr>
            <p:ph type="sldNum" idx="12"/>
          </p:nvPr>
        </p:nvSpPr>
        <p:spPr>
          <a:xfrm>
            <a:off x="-51050" y="4819400"/>
            <a:ext cx="349200" cy="3240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34</a:t>
            </a:fld>
            <a:endParaRPr/>
          </a:p>
        </p:txBody>
      </p:sp>
      <p:sp>
        <p:nvSpPr>
          <p:cNvPr id="17" name="CaixaDeTexto 16">
            <a:extLst>
              <a:ext uri="{FF2B5EF4-FFF2-40B4-BE49-F238E27FC236}">
                <a16:creationId xmlns:a16="http://schemas.microsoft.com/office/drawing/2014/main" id="{F62B1AE9-F9F8-445C-BD8F-6E2A7CE3C6F6}"/>
              </a:ext>
            </a:extLst>
          </p:cNvPr>
          <p:cNvSpPr txBox="1"/>
          <p:nvPr/>
        </p:nvSpPr>
        <p:spPr>
          <a:xfrm>
            <a:off x="5369489" y="198374"/>
            <a:ext cx="3402878" cy="70788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94BF6E"/>
              </a:buClr>
              <a:buSzPts val="1800"/>
              <a:buFont typeface="Nixie One"/>
              <a:buNone/>
              <a:tabLst/>
              <a:defRPr/>
            </a:pPr>
            <a:r>
              <a:rPr kumimoji="0" lang="pt-BR" sz="4000" b="1" i="0" u="none" strike="noStrike" kern="0" cap="none" spc="0" normalizeH="0" baseline="0" noProof="0" dirty="0">
                <a:ln>
                  <a:noFill/>
                </a:ln>
                <a:solidFill>
                  <a:srgbClr val="94BF6E"/>
                </a:solidFill>
                <a:effectLst/>
                <a:uLnTx/>
                <a:uFillTx/>
                <a:latin typeface="Nixie One"/>
                <a:sym typeface="Nixie One"/>
              </a:rPr>
              <a:t>Entomologia</a:t>
            </a:r>
          </a:p>
        </p:txBody>
      </p:sp>
      <p:pic>
        <p:nvPicPr>
          <p:cNvPr id="19" name="Picture 2" descr="Untitled">
            <a:extLst>
              <a:ext uri="{FF2B5EF4-FFF2-40B4-BE49-F238E27FC236}">
                <a16:creationId xmlns:a16="http://schemas.microsoft.com/office/drawing/2014/main" id="{2DA8B195-D0EA-4CB7-BE54-14F4C786900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clrChange>
              <a:clrFrom>
                <a:srgbClr val="FEFEFE"/>
              </a:clrFrom>
              <a:clrTo>
                <a:srgbClr val="FEFEFE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500000">
            <a:off x="8153803" y="-87185"/>
            <a:ext cx="1276987" cy="75917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CaixaDeTexto 1">
            <a:extLst>
              <a:ext uri="{FF2B5EF4-FFF2-40B4-BE49-F238E27FC236}">
                <a16:creationId xmlns:a16="http://schemas.microsoft.com/office/drawing/2014/main" id="{FAC7A6C1-3FCE-413C-A303-7A7D91875132}"/>
              </a:ext>
            </a:extLst>
          </p:cNvPr>
          <p:cNvSpPr txBox="1"/>
          <p:nvPr/>
        </p:nvSpPr>
        <p:spPr>
          <a:xfrm>
            <a:off x="5196608" y="2287411"/>
            <a:ext cx="3402878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endParaRPr lang="pt-BR" dirty="0">
              <a:latin typeface="Nixie One" panose="020B0604020202020204" charset="0"/>
            </a:endParaRPr>
          </a:p>
        </p:txBody>
      </p:sp>
      <p:pic>
        <p:nvPicPr>
          <p:cNvPr id="5" name="Imagem 4">
            <a:extLst>
              <a:ext uri="{FF2B5EF4-FFF2-40B4-BE49-F238E27FC236}">
                <a16:creationId xmlns:a16="http://schemas.microsoft.com/office/drawing/2014/main" id="{623B6CA7-E15C-436C-AE98-97FF079708DB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t="23974" b="29674"/>
          <a:stretch/>
        </p:blipFill>
        <p:spPr>
          <a:xfrm>
            <a:off x="235539" y="1559425"/>
            <a:ext cx="4349455" cy="3584075"/>
          </a:xfrm>
          <a:prstGeom prst="rect">
            <a:avLst/>
          </a:prstGeom>
        </p:spPr>
      </p:pic>
      <p:graphicFrame>
        <p:nvGraphicFramePr>
          <p:cNvPr id="4" name="Tabela 3">
            <a:extLst>
              <a:ext uri="{FF2B5EF4-FFF2-40B4-BE49-F238E27FC236}">
                <a16:creationId xmlns:a16="http://schemas.microsoft.com/office/drawing/2014/main" id="{A0E0F30A-8C04-4DAE-8CB0-6B5F371E510D}"/>
              </a:ext>
            </a:extLst>
          </p:cNvPr>
          <p:cNvGraphicFramePr>
            <a:graphicFrameLocks noGrp="1"/>
          </p:cNvGraphicFramePr>
          <p:nvPr>
            <p:extLst/>
          </p:nvPr>
        </p:nvGraphicFramePr>
        <p:xfrm>
          <a:off x="4735493" y="1924096"/>
          <a:ext cx="4378026" cy="2743597"/>
        </p:xfrm>
        <a:graphic>
          <a:graphicData uri="http://schemas.openxmlformats.org/drawingml/2006/table">
            <a:tbl>
              <a:tblPr>
                <a:tableStyleId>{8799B23B-EC83-4686-B30A-512413B5E67A}</a:tableStyleId>
              </a:tblPr>
              <a:tblGrid>
                <a:gridCol w="947168">
                  <a:extLst>
                    <a:ext uri="{9D8B030D-6E8A-4147-A177-3AD203B41FA5}">
                      <a16:colId xmlns:a16="http://schemas.microsoft.com/office/drawing/2014/main" val="616924030"/>
                    </a:ext>
                  </a:extLst>
                </a:gridCol>
                <a:gridCol w="888260">
                  <a:extLst>
                    <a:ext uri="{9D8B030D-6E8A-4147-A177-3AD203B41FA5}">
                      <a16:colId xmlns:a16="http://schemas.microsoft.com/office/drawing/2014/main" val="2529764535"/>
                    </a:ext>
                  </a:extLst>
                </a:gridCol>
                <a:gridCol w="767740">
                  <a:extLst>
                    <a:ext uri="{9D8B030D-6E8A-4147-A177-3AD203B41FA5}">
                      <a16:colId xmlns:a16="http://schemas.microsoft.com/office/drawing/2014/main" val="971019175"/>
                    </a:ext>
                  </a:extLst>
                </a:gridCol>
                <a:gridCol w="828000">
                  <a:extLst>
                    <a:ext uri="{9D8B030D-6E8A-4147-A177-3AD203B41FA5}">
                      <a16:colId xmlns:a16="http://schemas.microsoft.com/office/drawing/2014/main" val="1740945027"/>
                    </a:ext>
                  </a:extLst>
                </a:gridCol>
                <a:gridCol w="946858">
                  <a:extLst>
                    <a:ext uri="{9D8B030D-6E8A-4147-A177-3AD203B41FA5}">
                      <a16:colId xmlns:a16="http://schemas.microsoft.com/office/drawing/2014/main" val="4147981305"/>
                    </a:ext>
                  </a:extLst>
                </a:gridCol>
              </a:tblGrid>
              <a:tr h="577367">
                <a:tc>
                  <a:txBody>
                    <a:bodyPr/>
                    <a:lstStyle/>
                    <a:p>
                      <a:pPr algn="ctr" fontAlgn="ctr"/>
                      <a:r>
                        <a:rPr lang="pt-BR" sz="1200" b="1" u="none" strike="noStrike" dirty="0">
                          <a:solidFill>
                            <a:schemeClr val="bg1"/>
                          </a:solidFill>
                          <a:effectLst/>
                          <a:latin typeface="Nixie One" panose="020B0604020202020204" charset="0"/>
                        </a:rPr>
                        <a:t>Acumulado 2022</a:t>
                      </a:r>
                      <a:endParaRPr lang="pt-BR" sz="1200" b="1" i="0" u="none" strike="noStrike" dirty="0">
                        <a:solidFill>
                          <a:schemeClr val="bg1"/>
                        </a:solidFill>
                        <a:effectLst/>
                        <a:latin typeface="Nixie One" panose="020B0604020202020204" charset="0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mpd="sng">
                      <a:noFill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accent2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pt-BR" sz="1200" b="1" i="1" u="none" strike="noStrike" dirty="0">
                          <a:solidFill>
                            <a:schemeClr val="bg1"/>
                          </a:solidFill>
                          <a:effectLst/>
                          <a:latin typeface="Nixie One" panose="020B0604020202020204" charset="0"/>
                        </a:rPr>
                        <a:t>Aedes aegypti</a:t>
                      </a:r>
                    </a:p>
                  </a:txBody>
                  <a:tcPr marL="9525" marR="9525" marT="9525" marB="0" anchor="ctr">
                    <a:lnL w="12700" cmpd="sng">
                      <a:noFill/>
                    </a:lnL>
                    <a:lnR w="12700" cmpd="sng">
                      <a:noFill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accent2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pt-BR" sz="1200" b="1" i="1" u="none" strike="noStrike" dirty="0">
                          <a:solidFill>
                            <a:schemeClr val="bg1"/>
                          </a:solidFill>
                          <a:effectLst/>
                          <a:latin typeface="Nixie One" panose="020B0604020202020204" charset="0"/>
                        </a:rPr>
                        <a:t>Culex</a:t>
                      </a:r>
                      <a:r>
                        <a:rPr lang="pt-BR" sz="1200" b="1" u="none" strike="noStrike" dirty="0">
                          <a:solidFill>
                            <a:schemeClr val="bg1"/>
                          </a:solidFill>
                          <a:effectLst/>
                          <a:latin typeface="Nixie One" panose="020B0604020202020204" charset="0"/>
                        </a:rPr>
                        <a:t>  </a:t>
                      </a:r>
                      <a:r>
                        <a:rPr lang="pt-BR" sz="1200" b="1" u="none" strike="noStrike" dirty="0" err="1">
                          <a:solidFill>
                            <a:schemeClr val="bg1"/>
                          </a:solidFill>
                          <a:effectLst/>
                          <a:latin typeface="Nixie One" panose="020B0604020202020204" charset="0"/>
                        </a:rPr>
                        <a:t>sp</a:t>
                      </a:r>
                      <a:endParaRPr lang="pt-BR" sz="1200" b="1" i="0" u="none" strike="noStrike" dirty="0">
                        <a:solidFill>
                          <a:schemeClr val="bg1"/>
                        </a:solidFill>
                        <a:effectLst/>
                        <a:latin typeface="Nixie One" panose="020B0604020202020204" charset="0"/>
                      </a:endParaRPr>
                    </a:p>
                  </a:txBody>
                  <a:tcPr marL="9525" marR="9525" marT="9525" marB="0" anchor="ctr">
                    <a:lnL w="12700" cmpd="sng">
                      <a:noFill/>
                    </a:lnL>
                    <a:lnR w="12700" cmpd="sng">
                      <a:noFill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accent2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pt-BR" sz="1200" b="1" i="1" u="none" strike="noStrike" dirty="0">
                          <a:solidFill>
                            <a:schemeClr val="bg1"/>
                          </a:solidFill>
                          <a:effectLst/>
                          <a:latin typeface="Nixie One" panose="020B0604020202020204" charset="0"/>
                        </a:rPr>
                        <a:t>Aedes </a:t>
                      </a:r>
                      <a:r>
                        <a:rPr lang="pt-BR" sz="1200" b="1" i="1" u="none" strike="noStrike" dirty="0" err="1">
                          <a:solidFill>
                            <a:schemeClr val="bg1"/>
                          </a:solidFill>
                          <a:effectLst/>
                          <a:latin typeface="Nixie One" panose="020B0604020202020204" charset="0"/>
                        </a:rPr>
                        <a:t>albopictus</a:t>
                      </a:r>
                      <a:endParaRPr lang="pt-BR" sz="1200" b="1" i="1" u="none" strike="noStrike" dirty="0">
                        <a:solidFill>
                          <a:schemeClr val="bg1"/>
                        </a:solidFill>
                        <a:effectLst/>
                        <a:latin typeface="Nixie One" panose="020B0604020202020204" charset="0"/>
                      </a:endParaRPr>
                    </a:p>
                  </a:txBody>
                  <a:tcPr marL="9525" marR="9525" marT="9525" marB="0" anchor="ctr">
                    <a:lnL w="12700" cmpd="sng">
                      <a:noFill/>
                    </a:lnL>
                    <a:lnR w="12700" cmpd="sng">
                      <a:noFill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accent2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pt-BR" sz="1200" b="1" u="none" strike="noStrike" dirty="0">
                          <a:solidFill>
                            <a:schemeClr val="bg1"/>
                          </a:solidFill>
                          <a:effectLst/>
                          <a:latin typeface="Nixie One" panose="020B0604020202020204" charset="0"/>
                        </a:rPr>
                        <a:t>Amostras (</a:t>
                      </a:r>
                      <a:r>
                        <a:rPr lang="pt-BR" sz="1200" b="1" u="none" strike="noStrike" dirty="0" err="1">
                          <a:solidFill>
                            <a:schemeClr val="bg1"/>
                          </a:solidFill>
                          <a:effectLst/>
                          <a:latin typeface="Nixie One" panose="020B0604020202020204" charset="0"/>
                        </a:rPr>
                        <a:t>tubitos</a:t>
                      </a:r>
                      <a:r>
                        <a:rPr lang="pt-BR" sz="1200" b="1" u="none" strike="noStrike" dirty="0">
                          <a:solidFill>
                            <a:schemeClr val="bg1"/>
                          </a:solidFill>
                          <a:effectLst/>
                          <a:latin typeface="Nixie One" panose="020B0604020202020204" charset="0"/>
                        </a:rPr>
                        <a:t>)</a:t>
                      </a:r>
                      <a:endParaRPr lang="pt-BR" sz="1200" b="1" i="0" u="none" strike="noStrike" dirty="0">
                        <a:solidFill>
                          <a:schemeClr val="bg1"/>
                        </a:solidFill>
                        <a:effectLst/>
                        <a:latin typeface="Nixie One" panose="020B0604020202020204" charset="0"/>
                      </a:endParaRPr>
                    </a:p>
                  </a:txBody>
                  <a:tcPr marL="9525" marR="9525" marT="9525" marB="0" anchor="ctr">
                    <a:lnL w="12700" cmpd="sng">
                      <a:noFill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accent2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018791040"/>
                  </a:ext>
                </a:extLst>
              </a:tr>
              <a:tr h="221613">
                <a:tc>
                  <a:txBody>
                    <a:bodyPr/>
                    <a:lstStyle/>
                    <a:p>
                      <a:pPr algn="ctr" fontAlgn="ctr"/>
                      <a:r>
                        <a:rPr lang="pt-BR" sz="1200" b="1" u="none" strike="noStrik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</a:rPr>
                        <a:t>Três Lagoas </a:t>
                      </a:r>
                      <a:endParaRPr lang="pt-BR" sz="1200" b="1" i="0" u="none" strike="noStrike" dirty="0">
                        <a:solidFill>
                          <a:schemeClr val="accent1"/>
                        </a:solidFill>
                        <a:effectLst/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mpd="sng">
                      <a:noFill/>
                    </a:lnR>
                    <a:lnT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pt-BR" sz="1200" u="none" strike="noStrik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</a:rPr>
                        <a:t>1004 </a:t>
                      </a:r>
                      <a:r>
                        <a:rPr lang="pt-BR" sz="1200" u="none" strike="noStrike" dirty="0">
                          <a:solidFill>
                            <a:schemeClr val="accent2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</a:rPr>
                        <a:t>larvas</a:t>
                      </a:r>
                      <a:endParaRPr lang="pt-BR" sz="1200" b="0" i="0" u="none" strike="noStrike" dirty="0">
                        <a:solidFill>
                          <a:schemeClr val="accent2"/>
                        </a:solidFill>
                        <a:effectLst/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 marL="9525" marR="9525" marT="9525" marB="0" anchor="b">
                    <a:lnL w="12700" cmpd="sng">
                      <a:noFill/>
                    </a:lnL>
                    <a:lnR w="12700" cmpd="sng">
                      <a:noFill/>
                    </a:lnR>
                    <a:lnT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pt-BR" sz="1200" u="none" strike="noStrik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</a:rPr>
                        <a:t>237 </a:t>
                      </a:r>
                      <a:r>
                        <a:rPr lang="pt-BR" sz="1200" u="none" strike="noStrike" dirty="0">
                          <a:solidFill>
                            <a:schemeClr val="accent2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</a:rPr>
                        <a:t>larvas</a:t>
                      </a:r>
                      <a:endParaRPr lang="pt-BR" sz="1200" b="0" i="0" u="none" strike="noStrike" dirty="0">
                        <a:solidFill>
                          <a:schemeClr val="accent2"/>
                        </a:solidFill>
                        <a:effectLst/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 marL="9525" marR="9525" marT="9525" marB="0" anchor="b">
                    <a:lnL w="12700" cmpd="sng">
                      <a:noFill/>
                    </a:lnL>
                    <a:lnR w="12700" cmpd="sng">
                      <a:noFill/>
                    </a:lnR>
                    <a:lnT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pt-BR" sz="1200" u="none" strike="noStrik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</a:rPr>
                        <a:t>01 </a:t>
                      </a:r>
                      <a:r>
                        <a:rPr lang="pt-BR" sz="1200" u="none" strike="noStrike" dirty="0">
                          <a:solidFill>
                            <a:schemeClr val="accent2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</a:rPr>
                        <a:t>larva</a:t>
                      </a:r>
                      <a:endParaRPr lang="pt-BR" sz="1200" b="0" i="0" u="none" strike="noStrike" dirty="0">
                        <a:solidFill>
                          <a:schemeClr val="accent2"/>
                        </a:solidFill>
                        <a:effectLst/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 marL="9525" marR="9525" marT="9525" marB="0" anchor="b">
                    <a:lnL w="12700" cmpd="sng">
                      <a:noFill/>
                    </a:lnL>
                    <a:lnR w="12700" cmpd="sng">
                      <a:noFill/>
                    </a:lnR>
                    <a:lnT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 rowSpan="2">
                  <a:txBody>
                    <a:bodyPr/>
                    <a:lstStyle/>
                    <a:p>
                      <a:pPr algn="ctr" fontAlgn="ctr"/>
                      <a:r>
                        <a:rPr lang="pt-BR" sz="1100" u="none" strike="noStrik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</a:rPr>
                        <a:t>291</a:t>
                      </a:r>
                      <a:endParaRPr lang="pt-BR" sz="1100" b="0" i="0" u="none" strike="noStrike" dirty="0">
                        <a:solidFill>
                          <a:schemeClr val="accent1"/>
                        </a:solidFill>
                        <a:effectLst/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 marL="9525" marR="9525" marT="9525" marB="0" anchor="ctr">
                    <a:lnL w="12700" cmpd="sng">
                      <a:noFill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extLst>
                  <a:ext uri="{0D108BD9-81ED-4DB2-BD59-A6C34878D82A}">
                    <a16:rowId xmlns:a16="http://schemas.microsoft.com/office/drawing/2014/main" val="2828697554"/>
                  </a:ext>
                </a:extLst>
              </a:tr>
              <a:tr h="349734">
                <a:tc>
                  <a:txBody>
                    <a:bodyPr/>
                    <a:lstStyle/>
                    <a:p>
                      <a:pPr algn="ctr" fontAlgn="ctr"/>
                      <a:r>
                        <a:rPr lang="pt-BR" sz="1100" u="none" strike="noStrike" dirty="0" err="1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</a:rPr>
                        <a:t>LIRAa</a:t>
                      </a:r>
                      <a:endParaRPr lang="pt-BR" sz="1100" b="0" i="0" u="none" strike="noStrike" dirty="0">
                        <a:solidFill>
                          <a:schemeClr val="accent1"/>
                        </a:solidFill>
                        <a:effectLst/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 marL="9525" marR="9525" marT="9525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pt-BR" sz="1200" u="none" strike="noStrik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</a:rPr>
                        <a:t>111 </a:t>
                      </a:r>
                      <a:r>
                        <a:rPr lang="pt-BR" sz="1200" u="none" strike="noStrike" dirty="0">
                          <a:solidFill>
                            <a:schemeClr val="accent2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</a:rPr>
                        <a:t>pupas</a:t>
                      </a:r>
                      <a:endParaRPr lang="pt-BR" sz="1200" b="0" i="0" u="none" strike="noStrike" dirty="0">
                        <a:solidFill>
                          <a:schemeClr val="accent2"/>
                        </a:solidFill>
                        <a:effectLst/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 marL="9525" marR="9525" marT="9525" marB="0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pt-BR" sz="1200" u="none" strike="noStrik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</a:rPr>
                        <a:t>14 </a:t>
                      </a:r>
                      <a:r>
                        <a:rPr lang="pt-BR" sz="1200" u="none" strike="noStrike" dirty="0">
                          <a:solidFill>
                            <a:schemeClr val="accent2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</a:rPr>
                        <a:t>pupas</a:t>
                      </a:r>
                      <a:endParaRPr lang="pt-BR" sz="1200" b="0" i="0" u="none" strike="noStrike" dirty="0">
                        <a:solidFill>
                          <a:schemeClr val="accent2"/>
                        </a:solidFill>
                        <a:effectLst/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 marL="9525" marR="9525" marT="9525" marB="0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pt-BR" sz="1100" u="none" strike="noStrik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</a:rPr>
                        <a:t> </a:t>
                      </a:r>
                      <a:endParaRPr lang="pt-BR" sz="1100" b="0" i="0" u="none" strike="noStrike" dirty="0">
                        <a:solidFill>
                          <a:schemeClr val="accent1"/>
                        </a:solidFill>
                        <a:effectLst/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 marL="9525" marR="9525" marT="9525" marB="0" anchor="b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 vMerge="1">
                  <a:txBody>
                    <a:bodyPr/>
                    <a:lstStyle/>
                    <a:p>
                      <a:endParaRPr lang="pt-BR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054818480"/>
                  </a:ext>
                </a:extLst>
              </a:tr>
              <a:tr h="221613">
                <a:tc>
                  <a:txBody>
                    <a:bodyPr/>
                    <a:lstStyle/>
                    <a:p>
                      <a:pPr algn="ctr" fontAlgn="ctr"/>
                      <a:r>
                        <a:rPr lang="pt-BR" sz="1200" b="1" u="none" strike="noStrik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</a:rPr>
                        <a:t>Três Lagoas </a:t>
                      </a:r>
                      <a:endParaRPr lang="pt-BR" sz="1200" b="1" i="0" u="none" strike="noStrike" dirty="0">
                        <a:solidFill>
                          <a:schemeClr val="accent1"/>
                        </a:solidFill>
                        <a:effectLst/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mpd="sng">
                      <a:noFill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pt-BR" sz="1100" u="none" strike="noStrik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</a:rPr>
                        <a:t>137 </a:t>
                      </a:r>
                      <a:r>
                        <a:rPr lang="pt-BR" sz="1100" u="none" strike="noStrike" dirty="0">
                          <a:solidFill>
                            <a:schemeClr val="accent2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</a:rPr>
                        <a:t>larvas</a:t>
                      </a:r>
                      <a:endParaRPr lang="pt-BR" sz="1100" b="0" i="0" u="none" strike="noStrike" dirty="0">
                        <a:solidFill>
                          <a:schemeClr val="accent2"/>
                        </a:solidFill>
                        <a:effectLst/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 marL="9525" marR="9525" marT="9525" marB="0" anchor="b">
                    <a:lnL w="12700" cmpd="sng">
                      <a:noFill/>
                    </a:lnL>
                    <a:lnR w="12700" cmpd="sng">
                      <a:noFill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pt-BR" sz="1200" u="none" strike="noStrik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</a:rPr>
                        <a:t>53 </a:t>
                      </a:r>
                      <a:r>
                        <a:rPr lang="pt-BR" sz="1200" u="none" strike="noStrike" dirty="0">
                          <a:solidFill>
                            <a:schemeClr val="accent2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</a:rPr>
                        <a:t>larvas</a:t>
                      </a:r>
                      <a:endParaRPr lang="pt-BR" sz="1200" b="0" i="0" u="none" strike="noStrike" dirty="0">
                        <a:solidFill>
                          <a:schemeClr val="accent2"/>
                        </a:solidFill>
                        <a:effectLst/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 marL="9525" marR="9525" marT="9525" marB="0" anchor="b">
                    <a:lnL w="12700" cmpd="sng">
                      <a:noFill/>
                    </a:lnL>
                    <a:lnR w="12700" cmpd="sng">
                      <a:noFill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pt-BR" sz="1200" u="none" strike="noStrik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</a:rPr>
                        <a:t>08 </a:t>
                      </a:r>
                      <a:r>
                        <a:rPr lang="pt-BR" sz="1200" u="none" strike="noStrike" dirty="0">
                          <a:solidFill>
                            <a:schemeClr val="accent2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</a:rPr>
                        <a:t>larvas</a:t>
                      </a:r>
                      <a:r>
                        <a:rPr lang="pt-BR" sz="1200" u="none" strike="noStrik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</a:rPr>
                        <a:t> </a:t>
                      </a:r>
                      <a:endParaRPr lang="pt-BR" sz="1200" b="0" i="0" u="none" strike="noStrike" dirty="0">
                        <a:solidFill>
                          <a:schemeClr val="accent1"/>
                        </a:solidFill>
                        <a:effectLst/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 marL="9525" marR="9525" marT="9525" marB="0" anchor="b">
                    <a:lnL w="12700" cmpd="sng">
                      <a:noFill/>
                    </a:lnL>
                    <a:lnR w="12700" cmpd="sng">
                      <a:noFill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 rowSpan="2">
                  <a:txBody>
                    <a:bodyPr/>
                    <a:lstStyle/>
                    <a:p>
                      <a:pPr algn="ctr" fontAlgn="ctr"/>
                      <a:r>
                        <a:rPr lang="pt-BR" sz="1200" u="none" strike="noStrik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</a:rPr>
                        <a:t>38</a:t>
                      </a:r>
                      <a:endParaRPr lang="pt-BR" sz="1200" b="0" i="0" u="none" strike="noStrike" dirty="0">
                        <a:solidFill>
                          <a:schemeClr val="accent1"/>
                        </a:solidFill>
                        <a:effectLst/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 marL="9525" marR="9525" marT="9525" marB="0" anchor="ctr">
                    <a:lnL w="12700" cmpd="sng">
                      <a:noFill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extLst>
                  <a:ext uri="{0D108BD9-81ED-4DB2-BD59-A6C34878D82A}">
                    <a16:rowId xmlns:a16="http://schemas.microsoft.com/office/drawing/2014/main" val="2751545387"/>
                  </a:ext>
                </a:extLst>
              </a:tr>
              <a:tr h="341913">
                <a:tc>
                  <a:txBody>
                    <a:bodyPr/>
                    <a:lstStyle/>
                    <a:p>
                      <a:pPr algn="ctr" fontAlgn="ctr"/>
                      <a:r>
                        <a:rPr lang="pt-BR" sz="1100" u="none" strike="noStrik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</a:rPr>
                        <a:t>Rotina</a:t>
                      </a:r>
                      <a:endParaRPr lang="pt-BR" sz="1100" b="0" i="0" u="none" strike="noStrike" dirty="0">
                        <a:solidFill>
                          <a:schemeClr val="accent1"/>
                        </a:solidFill>
                        <a:effectLst/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 marL="9525" marR="9525" marT="9525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pt-BR" sz="1100" u="none" strike="noStrik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</a:rPr>
                        <a:t>16 </a:t>
                      </a:r>
                      <a:r>
                        <a:rPr lang="pt-BR" sz="1100" u="none" strike="noStrike" dirty="0">
                          <a:solidFill>
                            <a:schemeClr val="accent2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</a:rPr>
                        <a:t>pupas</a:t>
                      </a:r>
                      <a:endParaRPr lang="pt-BR" sz="1100" b="0" i="0" u="none" strike="noStrike" dirty="0">
                        <a:solidFill>
                          <a:schemeClr val="accent2"/>
                        </a:solidFill>
                        <a:effectLst/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 marL="9525" marR="9525" marT="9525" marB="0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pt-BR" sz="1200" u="none" strike="noStrik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</a:rPr>
                        <a:t>05 </a:t>
                      </a:r>
                      <a:r>
                        <a:rPr lang="pt-BR" sz="1200" u="none" strike="noStrike" dirty="0">
                          <a:solidFill>
                            <a:schemeClr val="accent2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</a:rPr>
                        <a:t>pupas</a:t>
                      </a:r>
                      <a:endParaRPr lang="pt-BR" sz="1200" b="0" i="0" u="none" strike="noStrike" dirty="0">
                        <a:solidFill>
                          <a:schemeClr val="accent2"/>
                        </a:solidFill>
                        <a:effectLst/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 marL="9525" marR="9525" marT="9525" marB="0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pt-BR" sz="1200" u="none" strike="noStrik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</a:rPr>
                        <a:t>02 </a:t>
                      </a:r>
                      <a:r>
                        <a:rPr lang="pt-BR" sz="1200" u="none" strike="noStrike" dirty="0">
                          <a:solidFill>
                            <a:schemeClr val="accent2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</a:rPr>
                        <a:t>pupas</a:t>
                      </a:r>
                      <a:endParaRPr lang="pt-BR" sz="1200" b="0" i="0" u="none" strike="noStrike" dirty="0">
                        <a:solidFill>
                          <a:schemeClr val="accent2"/>
                        </a:solidFill>
                        <a:effectLst/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 marL="9525" marR="9525" marT="9525" marB="0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 vMerge="1">
                  <a:txBody>
                    <a:bodyPr/>
                    <a:lstStyle/>
                    <a:p>
                      <a:endParaRPr lang="pt-BR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675276838"/>
                  </a:ext>
                </a:extLst>
              </a:tr>
              <a:tr h="221613">
                <a:tc rowSpan="2">
                  <a:txBody>
                    <a:bodyPr/>
                    <a:lstStyle/>
                    <a:p>
                      <a:pPr algn="ctr" fontAlgn="ctr"/>
                      <a:r>
                        <a:rPr lang="pt-BR" sz="1200" b="1" u="none" strike="noStrik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</a:rPr>
                        <a:t>Arapuá</a:t>
                      </a:r>
                      <a:endParaRPr lang="pt-BR" sz="1200" b="1" i="0" u="none" strike="noStrike" dirty="0">
                        <a:solidFill>
                          <a:schemeClr val="accent1"/>
                        </a:solidFill>
                        <a:effectLst/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mpd="sng">
                      <a:noFill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pt-BR" sz="1200" u="none" strike="noStrik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</a:rPr>
                        <a:t>50 larvas</a:t>
                      </a:r>
                      <a:endParaRPr lang="pt-BR" sz="1200" b="0" i="0" u="none" strike="noStrike" dirty="0">
                        <a:solidFill>
                          <a:schemeClr val="accent1"/>
                        </a:solidFill>
                        <a:effectLst/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 marL="9525" marR="9525" marT="9525" marB="0" anchor="b">
                    <a:lnL w="12700" cmpd="sng">
                      <a:noFill/>
                    </a:lnL>
                    <a:lnR w="12700" cmpd="sng">
                      <a:noFill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pt-BR" sz="1200" u="none" strike="noStrik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</a:rPr>
                        <a:t>11 </a:t>
                      </a:r>
                      <a:r>
                        <a:rPr lang="pt-BR" sz="1200" u="none" strike="noStrike" dirty="0">
                          <a:solidFill>
                            <a:schemeClr val="accent2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</a:rPr>
                        <a:t>larvas</a:t>
                      </a:r>
                      <a:endParaRPr lang="pt-BR" sz="1200" b="0" i="0" u="none" strike="noStrike" dirty="0">
                        <a:solidFill>
                          <a:schemeClr val="accent2"/>
                        </a:solidFill>
                        <a:effectLst/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 marL="9525" marR="9525" marT="9525" marB="0" anchor="b">
                    <a:lnL w="12700" cmpd="sng">
                      <a:noFill/>
                    </a:lnL>
                    <a:lnR w="12700" cmpd="sng">
                      <a:noFill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pt-BR" sz="1200" u="none" strike="noStrik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</a:rPr>
                        <a:t>-</a:t>
                      </a:r>
                      <a:endParaRPr lang="pt-BR" sz="1200" b="0" i="0" u="none" strike="noStrike" dirty="0">
                        <a:solidFill>
                          <a:schemeClr val="accent1"/>
                        </a:solidFill>
                        <a:effectLst/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 marL="9525" marR="9525" marT="9525" marB="0" anchor="b">
                    <a:lnL w="12700" cmpd="sng">
                      <a:noFill/>
                    </a:lnL>
                    <a:lnR w="12700" cmpd="sng">
                      <a:noFill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 rowSpan="2">
                  <a:txBody>
                    <a:bodyPr/>
                    <a:lstStyle/>
                    <a:p>
                      <a:pPr algn="ctr" fontAlgn="ctr"/>
                      <a:r>
                        <a:rPr lang="pt-BR" sz="1200" u="none" strike="noStrik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</a:rPr>
                        <a:t>13</a:t>
                      </a:r>
                      <a:endParaRPr lang="pt-BR" sz="1200" b="0" i="0" u="none" strike="noStrike" dirty="0">
                        <a:solidFill>
                          <a:schemeClr val="accent1"/>
                        </a:solidFill>
                        <a:effectLst/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 marL="9525" marR="9525" marT="9525" marB="0" anchor="ctr">
                    <a:lnL w="12700" cmpd="sng">
                      <a:noFill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extLst>
                  <a:ext uri="{0D108BD9-81ED-4DB2-BD59-A6C34878D82A}">
                    <a16:rowId xmlns:a16="http://schemas.microsoft.com/office/drawing/2014/main" val="2641406032"/>
                  </a:ext>
                </a:extLst>
              </a:tr>
              <a:tr h="288749">
                <a:tc vMerge="1">
                  <a:txBody>
                    <a:bodyPr/>
                    <a:lstStyle/>
                    <a:p>
                      <a:endParaRPr lang="pt-BR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pt-BR" sz="1200" u="none" strike="noStrik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</a:rPr>
                        <a:t>02 </a:t>
                      </a:r>
                      <a:r>
                        <a:rPr lang="pt-BR" sz="1200" u="none" strike="noStrike" dirty="0">
                          <a:solidFill>
                            <a:schemeClr val="accent2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</a:rPr>
                        <a:t>pupas</a:t>
                      </a:r>
                      <a:endParaRPr lang="pt-BR" sz="1200" b="0" i="0" u="none" strike="noStrike" dirty="0">
                        <a:solidFill>
                          <a:schemeClr val="accent2"/>
                        </a:solidFill>
                        <a:effectLst/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 marL="9525" marR="9525" marT="9525" marB="0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pt-BR" sz="1200" u="none" strike="noStrik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</a:rPr>
                        <a:t>-</a:t>
                      </a:r>
                      <a:endParaRPr lang="pt-BR" sz="1200" b="0" i="0" u="none" strike="noStrike" dirty="0">
                        <a:solidFill>
                          <a:schemeClr val="accent2"/>
                        </a:solidFill>
                        <a:effectLst/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 marL="9525" marR="9525" marT="9525" marB="0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pt-BR" sz="1200" u="none" strike="noStrik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</a:rPr>
                        <a:t>-</a:t>
                      </a:r>
                      <a:endParaRPr lang="pt-BR" sz="1200" b="0" i="0" u="none" strike="noStrike" dirty="0">
                        <a:solidFill>
                          <a:schemeClr val="accent2"/>
                        </a:solidFill>
                        <a:effectLst/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 marL="9525" marR="9525" marT="9525" marB="0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 vMerge="1">
                  <a:txBody>
                    <a:bodyPr/>
                    <a:lstStyle/>
                    <a:p>
                      <a:endParaRPr lang="pt-BR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762634901"/>
                  </a:ext>
                </a:extLst>
              </a:tr>
              <a:tr h="221613">
                <a:tc rowSpan="2">
                  <a:txBody>
                    <a:bodyPr/>
                    <a:lstStyle/>
                    <a:p>
                      <a:pPr algn="ctr" fontAlgn="ctr"/>
                      <a:r>
                        <a:rPr lang="pt-BR" sz="1200" b="1" u="none" strike="noStrik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</a:rPr>
                        <a:t>Garcia</a:t>
                      </a:r>
                      <a:endParaRPr lang="pt-BR" sz="1200" b="1" i="0" u="none" strike="noStrike" dirty="0">
                        <a:solidFill>
                          <a:schemeClr val="accent1"/>
                        </a:solidFill>
                        <a:effectLst/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mpd="sng">
                      <a:noFill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pt-BR" sz="1200" b="0" i="0" u="none" strike="noStrike" dirty="0">
                          <a:solidFill>
                            <a:schemeClr val="accent2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</a:rPr>
                        <a:t>-</a:t>
                      </a:r>
                    </a:p>
                  </a:txBody>
                  <a:tcPr marL="9525" marR="9525" marT="9525" marB="0" anchor="b">
                    <a:lnL w="12700" cmpd="sng">
                      <a:noFill/>
                    </a:lnL>
                    <a:lnR w="12700" cmpd="sng">
                      <a:noFill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pt-BR" sz="1200" b="0" i="0" u="none" strike="noStrike" dirty="0">
                          <a:solidFill>
                            <a:schemeClr val="accent2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</a:rPr>
                        <a:t>-</a:t>
                      </a:r>
                    </a:p>
                  </a:txBody>
                  <a:tcPr marL="9525" marR="9525" marT="9525" marB="0" anchor="b">
                    <a:lnL w="12700" cmpd="sng">
                      <a:noFill/>
                    </a:lnL>
                    <a:lnR w="12700" cmpd="sng">
                      <a:noFill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pt-BR" sz="1200" b="0" i="0" u="none" strike="noStrike" dirty="0">
                          <a:solidFill>
                            <a:schemeClr val="accent2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</a:rPr>
                        <a:t>-</a:t>
                      </a:r>
                    </a:p>
                  </a:txBody>
                  <a:tcPr marL="9525" marR="9525" marT="9525" marB="0" anchor="b">
                    <a:lnL w="12700" cmpd="sng">
                      <a:noFill/>
                    </a:lnL>
                    <a:lnR w="12700" cmpd="sng">
                      <a:noFill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 rowSpan="2">
                  <a:txBody>
                    <a:bodyPr/>
                    <a:lstStyle/>
                    <a:p>
                      <a:pPr algn="ctr" fontAlgn="ctr"/>
                      <a:endParaRPr lang="pt-BR" sz="1100" b="0" i="0" u="none" strike="noStrike" dirty="0">
                        <a:solidFill>
                          <a:schemeClr val="accent1"/>
                        </a:solidFill>
                        <a:effectLst/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 marL="9525" marR="9525" marT="9525" marB="0" anchor="ctr">
                    <a:lnL w="12700" cmpd="sng">
                      <a:noFill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extLst>
                  <a:ext uri="{0D108BD9-81ED-4DB2-BD59-A6C34878D82A}">
                    <a16:rowId xmlns:a16="http://schemas.microsoft.com/office/drawing/2014/main" val="807278823"/>
                  </a:ext>
                </a:extLst>
              </a:tr>
              <a:tr h="299382">
                <a:tc vMerge="1">
                  <a:txBody>
                    <a:bodyPr/>
                    <a:lstStyle/>
                    <a:p>
                      <a:endParaRPr lang="pt-BR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 fontAlgn="ctr"/>
                      <a:endParaRPr lang="pt-BR" sz="1200" b="0" i="0" u="none" strike="noStrike" dirty="0">
                        <a:solidFill>
                          <a:schemeClr val="accent1"/>
                        </a:solidFill>
                        <a:effectLst/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 marL="9525" marR="9525" marT="9525" marB="0" anchor="ctr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pt-BR" sz="1200" b="0" i="0" u="none" strike="noStrike" dirty="0">
                        <a:solidFill>
                          <a:schemeClr val="accent2"/>
                        </a:solidFill>
                        <a:effectLst/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 marL="9525" marR="9525" marT="9525" marB="0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pt-BR" sz="1200" b="0" i="0" u="none" strike="noStrike" dirty="0">
                        <a:solidFill>
                          <a:schemeClr val="accent2"/>
                        </a:solidFill>
                        <a:effectLst/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 marL="9525" marR="9525" marT="9525" marB="0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 vMerge="1">
                  <a:txBody>
                    <a:bodyPr/>
                    <a:lstStyle/>
                    <a:p>
                      <a:endParaRPr lang="pt-BR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823725922"/>
                  </a:ext>
                </a:extLst>
              </a:tr>
            </a:tbl>
          </a:graphicData>
        </a:graphic>
      </p:graphicFrame>
      <p:sp>
        <p:nvSpPr>
          <p:cNvPr id="3" name="CaixaDeTexto 2">
            <a:extLst>
              <a:ext uri="{FF2B5EF4-FFF2-40B4-BE49-F238E27FC236}">
                <a16:creationId xmlns:a16="http://schemas.microsoft.com/office/drawing/2014/main" id="{CF6B55A8-10C1-48D6-A989-6A7CD2452127}"/>
              </a:ext>
            </a:extLst>
          </p:cNvPr>
          <p:cNvSpPr txBox="1"/>
          <p:nvPr/>
        </p:nvSpPr>
        <p:spPr>
          <a:xfrm>
            <a:off x="4735493" y="4667693"/>
            <a:ext cx="3621698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t-BR" dirty="0">
                <a:solidFill>
                  <a:schemeClr val="accent5">
                    <a:lumMod val="50000"/>
                  </a:schemeClr>
                </a:solidFill>
                <a:latin typeface="Nixie One" panose="020B0604020202020204" charset="0"/>
              </a:rPr>
              <a:t>*Dados de outubro de 2022</a:t>
            </a:r>
          </a:p>
          <a:p>
            <a:r>
              <a:rPr lang="pt-BR" dirty="0">
                <a:solidFill>
                  <a:schemeClr val="accent5">
                    <a:lumMod val="50000"/>
                  </a:schemeClr>
                </a:solidFill>
                <a:latin typeface="Nixie One" panose="020B0604020202020204" charset="0"/>
              </a:rPr>
              <a:t>**</a:t>
            </a:r>
            <a:r>
              <a:rPr lang="pt-BR" sz="1200" dirty="0">
                <a:solidFill>
                  <a:schemeClr val="accent5">
                    <a:lumMod val="50000"/>
                  </a:schemeClr>
                </a:solidFill>
                <a:latin typeface="Nixie One" panose="020B0604020202020204" charset="0"/>
              </a:rPr>
              <a:t>Sem coleta no Distrito de  Garcia</a:t>
            </a:r>
            <a:endParaRPr lang="pt-BR" dirty="0">
              <a:solidFill>
                <a:schemeClr val="accent5">
                  <a:lumMod val="50000"/>
                </a:schemeClr>
              </a:solidFill>
              <a:latin typeface="Nixie One" panose="020B060402020202020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67628"/>
      </p:ext>
    </p:extLst>
  </p:cSld>
  <p:clrMapOvr>
    <a:masterClrMapping/>
  </p:clrMapOvr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1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Imagem 7">
            <a:extLst>
              <a:ext uri="{FF2B5EF4-FFF2-40B4-BE49-F238E27FC236}">
                <a16:creationId xmlns:a16="http://schemas.microsoft.com/office/drawing/2014/main" id="{9AC1D233-38BB-4967-B5ED-B91FC50E2DF0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t="14721" r="1691" b="24018"/>
          <a:stretch/>
        </p:blipFill>
        <p:spPr>
          <a:xfrm>
            <a:off x="246771" y="1549705"/>
            <a:ext cx="4325230" cy="3593696"/>
          </a:xfrm>
          <a:prstGeom prst="rect">
            <a:avLst/>
          </a:prstGeom>
        </p:spPr>
      </p:pic>
      <p:sp>
        <p:nvSpPr>
          <p:cNvPr id="219" name="Google Shape;219;p22"/>
          <p:cNvSpPr txBox="1">
            <a:spLocks noGrp="1"/>
          </p:cNvSpPr>
          <p:nvPr>
            <p:ph type="title"/>
          </p:nvPr>
        </p:nvSpPr>
        <p:spPr>
          <a:xfrm>
            <a:off x="1146025" y="530725"/>
            <a:ext cx="3208800" cy="10287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pt-BR" sz="1600" dirty="0"/>
              <a:t>2. Monitoramento e Pesquisa de </a:t>
            </a:r>
            <a:r>
              <a:rPr lang="pt-BR" sz="1600" dirty="0" err="1"/>
              <a:t>Culicídeos</a:t>
            </a:r>
            <a:r>
              <a:rPr lang="pt-BR" sz="1600" dirty="0"/>
              <a:t> alados e imaturos para o Programa do Dengue, Febre Amarela e Malária</a:t>
            </a:r>
          </a:p>
        </p:txBody>
      </p:sp>
      <p:sp>
        <p:nvSpPr>
          <p:cNvPr id="220" name="Google Shape;220;p22"/>
          <p:cNvSpPr txBox="1">
            <a:spLocks noGrp="1"/>
          </p:cNvSpPr>
          <p:nvPr>
            <p:ph type="body" idx="1"/>
          </p:nvPr>
        </p:nvSpPr>
        <p:spPr>
          <a:xfrm>
            <a:off x="5134096" y="1183863"/>
            <a:ext cx="3658200" cy="1387887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600"/>
              </a:spcBef>
              <a:spcAft>
                <a:spcPts val="0"/>
              </a:spcAft>
              <a:buNone/>
            </a:pPr>
            <a:r>
              <a:rPr lang="pt-BR" sz="1800" b="1" kern="50" dirty="0">
                <a:effectLst/>
                <a:latin typeface="Nixie One" panose="020B0604020202020204" charset="0"/>
                <a:ea typeface="SimSun" panose="02010600030101010101" pitchFamily="2" charset="-122"/>
                <a:cs typeface="Tahoma" panose="020B0604030504040204" pitchFamily="34" charset="0"/>
              </a:rPr>
              <a:t>2.1 Instalação de armadilha </a:t>
            </a:r>
            <a:r>
              <a:rPr lang="pt-BR" sz="1800" b="1" kern="50" dirty="0">
                <a:solidFill>
                  <a:schemeClr val="accent3"/>
                </a:solidFill>
                <a:effectLst/>
                <a:latin typeface="Nixie One" panose="020B0604020202020204" charset="0"/>
                <a:ea typeface="SimSun" panose="02010600030101010101" pitchFamily="2" charset="-122"/>
                <a:cs typeface="Tahoma" panose="020B0604030504040204" pitchFamily="34" charset="0"/>
              </a:rPr>
              <a:t>LARVITRAMPAS </a:t>
            </a:r>
            <a:r>
              <a:rPr lang="pt-BR" sz="1800" b="1" kern="50" dirty="0">
                <a:effectLst/>
                <a:latin typeface="Nixie One" panose="020B0604020202020204" charset="0"/>
                <a:ea typeface="SimSun" panose="02010600030101010101" pitchFamily="2" charset="-122"/>
                <a:cs typeface="Tahoma" panose="020B0604030504040204" pitchFamily="34" charset="0"/>
              </a:rPr>
              <a:t>objetivando monitoramento e pesquisa em área rural e rios e lagos</a:t>
            </a:r>
          </a:p>
          <a:p>
            <a:pPr marL="0" lvl="0" indent="0" algn="l" rtl="0">
              <a:spcBef>
                <a:spcPts val="600"/>
              </a:spcBef>
              <a:spcAft>
                <a:spcPts val="0"/>
              </a:spcAft>
              <a:buNone/>
            </a:pPr>
            <a:endParaRPr lang="pt-BR" sz="1800" b="1" kern="50" dirty="0">
              <a:effectLst/>
              <a:latin typeface="Nixie One" panose="020B0604020202020204" charset="0"/>
              <a:ea typeface="SimSun" panose="02010600030101010101" pitchFamily="2" charset="-122"/>
              <a:cs typeface="Tahoma" panose="020B0604030504040204" pitchFamily="34" charset="0"/>
            </a:endParaRPr>
          </a:p>
        </p:txBody>
      </p:sp>
      <p:grpSp>
        <p:nvGrpSpPr>
          <p:cNvPr id="222" name="Google Shape;222;p22"/>
          <p:cNvGrpSpPr/>
          <p:nvPr/>
        </p:nvGrpSpPr>
        <p:grpSpPr>
          <a:xfrm>
            <a:off x="371633" y="913341"/>
            <a:ext cx="316516" cy="263466"/>
            <a:chOff x="1247825" y="322750"/>
            <a:chExt cx="443300" cy="369000"/>
          </a:xfrm>
        </p:grpSpPr>
        <p:sp>
          <p:nvSpPr>
            <p:cNvPr id="223" name="Google Shape;223;p22"/>
            <p:cNvSpPr/>
            <p:nvPr/>
          </p:nvSpPr>
          <p:spPr>
            <a:xfrm>
              <a:off x="1247825" y="322750"/>
              <a:ext cx="443300" cy="369000"/>
            </a:xfrm>
            <a:custGeom>
              <a:avLst/>
              <a:gdLst/>
              <a:ahLst/>
              <a:cxnLst/>
              <a:rect l="l" t="t" r="r" b="b"/>
              <a:pathLst>
                <a:path w="17732" h="14760" fill="none" extrusionOk="0">
                  <a:moveTo>
                    <a:pt x="16952" y="2558"/>
                  </a:moveTo>
                  <a:lnTo>
                    <a:pt x="13664" y="2558"/>
                  </a:lnTo>
                  <a:lnTo>
                    <a:pt x="13226" y="755"/>
                  </a:lnTo>
                  <a:lnTo>
                    <a:pt x="13226" y="755"/>
                  </a:lnTo>
                  <a:lnTo>
                    <a:pt x="13177" y="609"/>
                  </a:lnTo>
                  <a:lnTo>
                    <a:pt x="13104" y="463"/>
                  </a:lnTo>
                  <a:lnTo>
                    <a:pt x="13006" y="317"/>
                  </a:lnTo>
                  <a:lnTo>
                    <a:pt x="12885" y="220"/>
                  </a:lnTo>
                  <a:lnTo>
                    <a:pt x="12739" y="122"/>
                  </a:lnTo>
                  <a:lnTo>
                    <a:pt x="12592" y="49"/>
                  </a:lnTo>
                  <a:lnTo>
                    <a:pt x="12446" y="0"/>
                  </a:lnTo>
                  <a:lnTo>
                    <a:pt x="12276" y="0"/>
                  </a:lnTo>
                  <a:lnTo>
                    <a:pt x="5456" y="0"/>
                  </a:lnTo>
                  <a:lnTo>
                    <a:pt x="5456" y="0"/>
                  </a:lnTo>
                  <a:lnTo>
                    <a:pt x="5286" y="0"/>
                  </a:lnTo>
                  <a:lnTo>
                    <a:pt x="5140" y="49"/>
                  </a:lnTo>
                  <a:lnTo>
                    <a:pt x="4994" y="122"/>
                  </a:lnTo>
                  <a:lnTo>
                    <a:pt x="4848" y="220"/>
                  </a:lnTo>
                  <a:lnTo>
                    <a:pt x="4726" y="317"/>
                  </a:lnTo>
                  <a:lnTo>
                    <a:pt x="4628" y="463"/>
                  </a:lnTo>
                  <a:lnTo>
                    <a:pt x="4555" y="609"/>
                  </a:lnTo>
                  <a:lnTo>
                    <a:pt x="4507" y="755"/>
                  </a:lnTo>
                  <a:lnTo>
                    <a:pt x="4068" y="2558"/>
                  </a:lnTo>
                  <a:lnTo>
                    <a:pt x="3240" y="2558"/>
                  </a:lnTo>
                  <a:lnTo>
                    <a:pt x="3240" y="2558"/>
                  </a:lnTo>
                  <a:lnTo>
                    <a:pt x="3240" y="2558"/>
                  </a:lnTo>
                  <a:lnTo>
                    <a:pt x="3240" y="2460"/>
                  </a:lnTo>
                  <a:lnTo>
                    <a:pt x="3216" y="2363"/>
                  </a:lnTo>
                  <a:lnTo>
                    <a:pt x="3167" y="2290"/>
                  </a:lnTo>
                  <a:lnTo>
                    <a:pt x="3094" y="2217"/>
                  </a:lnTo>
                  <a:lnTo>
                    <a:pt x="3045" y="2144"/>
                  </a:lnTo>
                  <a:lnTo>
                    <a:pt x="2948" y="2119"/>
                  </a:lnTo>
                  <a:lnTo>
                    <a:pt x="2850" y="2071"/>
                  </a:lnTo>
                  <a:lnTo>
                    <a:pt x="2753" y="2071"/>
                  </a:lnTo>
                  <a:lnTo>
                    <a:pt x="2047" y="2071"/>
                  </a:lnTo>
                  <a:lnTo>
                    <a:pt x="2047" y="2071"/>
                  </a:lnTo>
                  <a:lnTo>
                    <a:pt x="1949" y="2071"/>
                  </a:lnTo>
                  <a:lnTo>
                    <a:pt x="1852" y="2119"/>
                  </a:lnTo>
                  <a:lnTo>
                    <a:pt x="1779" y="2144"/>
                  </a:lnTo>
                  <a:lnTo>
                    <a:pt x="1706" y="2217"/>
                  </a:lnTo>
                  <a:lnTo>
                    <a:pt x="1633" y="2290"/>
                  </a:lnTo>
                  <a:lnTo>
                    <a:pt x="1608" y="2363"/>
                  </a:lnTo>
                  <a:lnTo>
                    <a:pt x="1560" y="2460"/>
                  </a:lnTo>
                  <a:lnTo>
                    <a:pt x="1560" y="2558"/>
                  </a:lnTo>
                  <a:lnTo>
                    <a:pt x="1560" y="2558"/>
                  </a:lnTo>
                  <a:lnTo>
                    <a:pt x="780" y="2558"/>
                  </a:lnTo>
                  <a:lnTo>
                    <a:pt x="780" y="2558"/>
                  </a:lnTo>
                  <a:lnTo>
                    <a:pt x="634" y="2582"/>
                  </a:lnTo>
                  <a:lnTo>
                    <a:pt x="488" y="2631"/>
                  </a:lnTo>
                  <a:lnTo>
                    <a:pt x="342" y="2679"/>
                  </a:lnTo>
                  <a:lnTo>
                    <a:pt x="220" y="2777"/>
                  </a:lnTo>
                  <a:lnTo>
                    <a:pt x="123" y="2899"/>
                  </a:lnTo>
                  <a:lnTo>
                    <a:pt x="74" y="3045"/>
                  </a:lnTo>
                  <a:lnTo>
                    <a:pt x="25" y="3191"/>
                  </a:lnTo>
                  <a:lnTo>
                    <a:pt x="1" y="3337"/>
                  </a:lnTo>
                  <a:lnTo>
                    <a:pt x="1" y="13980"/>
                  </a:lnTo>
                  <a:lnTo>
                    <a:pt x="1" y="13980"/>
                  </a:lnTo>
                  <a:lnTo>
                    <a:pt x="25" y="14151"/>
                  </a:lnTo>
                  <a:lnTo>
                    <a:pt x="74" y="14297"/>
                  </a:lnTo>
                  <a:lnTo>
                    <a:pt x="123" y="14418"/>
                  </a:lnTo>
                  <a:lnTo>
                    <a:pt x="220" y="14540"/>
                  </a:lnTo>
                  <a:lnTo>
                    <a:pt x="342" y="14638"/>
                  </a:lnTo>
                  <a:lnTo>
                    <a:pt x="488" y="14711"/>
                  </a:lnTo>
                  <a:lnTo>
                    <a:pt x="634" y="14759"/>
                  </a:lnTo>
                  <a:lnTo>
                    <a:pt x="780" y="14759"/>
                  </a:lnTo>
                  <a:lnTo>
                    <a:pt x="16952" y="14759"/>
                  </a:lnTo>
                  <a:lnTo>
                    <a:pt x="16952" y="14759"/>
                  </a:lnTo>
                  <a:lnTo>
                    <a:pt x="17098" y="14759"/>
                  </a:lnTo>
                  <a:lnTo>
                    <a:pt x="17244" y="14711"/>
                  </a:lnTo>
                  <a:lnTo>
                    <a:pt x="17390" y="14638"/>
                  </a:lnTo>
                  <a:lnTo>
                    <a:pt x="17512" y="14540"/>
                  </a:lnTo>
                  <a:lnTo>
                    <a:pt x="17610" y="14418"/>
                  </a:lnTo>
                  <a:lnTo>
                    <a:pt x="17658" y="14297"/>
                  </a:lnTo>
                  <a:lnTo>
                    <a:pt x="17707" y="14151"/>
                  </a:lnTo>
                  <a:lnTo>
                    <a:pt x="17731" y="13980"/>
                  </a:lnTo>
                  <a:lnTo>
                    <a:pt x="17731" y="3337"/>
                  </a:lnTo>
                  <a:lnTo>
                    <a:pt x="17731" y="3337"/>
                  </a:lnTo>
                  <a:lnTo>
                    <a:pt x="17707" y="3191"/>
                  </a:lnTo>
                  <a:lnTo>
                    <a:pt x="17658" y="3045"/>
                  </a:lnTo>
                  <a:lnTo>
                    <a:pt x="17610" y="2899"/>
                  </a:lnTo>
                  <a:lnTo>
                    <a:pt x="17512" y="2777"/>
                  </a:lnTo>
                  <a:lnTo>
                    <a:pt x="17390" y="2679"/>
                  </a:lnTo>
                  <a:lnTo>
                    <a:pt x="17244" y="2631"/>
                  </a:lnTo>
                  <a:lnTo>
                    <a:pt x="17098" y="2582"/>
                  </a:lnTo>
                  <a:lnTo>
                    <a:pt x="16952" y="2558"/>
                  </a:lnTo>
                  <a:lnTo>
                    <a:pt x="16952" y="2558"/>
                  </a:lnTo>
                  <a:close/>
                </a:path>
              </a:pathLst>
            </a:custGeom>
            <a:noFill/>
            <a:ln w="9525" cap="rnd" cmpd="sng">
              <a:solidFill>
                <a:srgbClr val="FFFFFF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24" name="Google Shape;224;p22"/>
            <p:cNvSpPr/>
            <p:nvPr/>
          </p:nvSpPr>
          <p:spPr>
            <a:xfrm>
              <a:off x="1398225" y="386675"/>
              <a:ext cx="142500" cy="25"/>
            </a:xfrm>
            <a:custGeom>
              <a:avLst/>
              <a:gdLst/>
              <a:ahLst/>
              <a:cxnLst/>
              <a:rect l="l" t="t" r="r" b="b"/>
              <a:pathLst>
                <a:path w="5700" h="1" fill="none" extrusionOk="0">
                  <a:moveTo>
                    <a:pt x="5700" y="1"/>
                  </a:moveTo>
                  <a:lnTo>
                    <a:pt x="1" y="1"/>
                  </a:lnTo>
                </a:path>
              </a:pathLst>
            </a:custGeom>
            <a:noFill/>
            <a:ln w="9525" cap="rnd" cmpd="sng">
              <a:solidFill>
                <a:srgbClr val="FFFFFF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25" name="Google Shape;225;p22"/>
            <p:cNvSpPr/>
            <p:nvPr/>
          </p:nvSpPr>
          <p:spPr>
            <a:xfrm>
              <a:off x="1370225" y="450000"/>
              <a:ext cx="198500" cy="197900"/>
            </a:xfrm>
            <a:custGeom>
              <a:avLst/>
              <a:gdLst/>
              <a:ahLst/>
              <a:cxnLst/>
              <a:rect l="l" t="t" r="r" b="b"/>
              <a:pathLst>
                <a:path w="7940" h="7916" fill="none" extrusionOk="0">
                  <a:moveTo>
                    <a:pt x="3970" y="7916"/>
                  </a:moveTo>
                  <a:lnTo>
                    <a:pt x="3970" y="7916"/>
                  </a:lnTo>
                  <a:lnTo>
                    <a:pt x="3556" y="7892"/>
                  </a:lnTo>
                  <a:lnTo>
                    <a:pt x="3166" y="7843"/>
                  </a:lnTo>
                  <a:lnTo>
                    <a:pt x="2801" y="7745"/>
                  </a:lnTo>
                  <a:lnTo>
                    <a:pt x="2436" y="7624"/>
                  </a:lnTo>
                  <a:lnTo>
                    <a:pt x="2070" y="7453"/>
                  </a:lnTo>
                  <a:lnTo>
                    <a:pt x="1754" y="7258"/>
                  </a:lnTo>
                  <a:lnTo>
                    <a:pt x="1462" y="7015"/>
                  </a:lnTo>
                  <a:lnTo>
                    <a:pt x="1169" y="6771"/>
                  </a:lnTo>
                  <a:lnTo>
                    <a:pt x="901" y="6479"/>
                  </a:lnTo>
                  <a:lnTo>
                    <a:pt x="682" y="6187"/>
                  </a:lnTo>
                  <a:lnTo>
                    <a:pt x="487" y="5846"/>
                  </a:lnTo>
                  <a:lnTo>
                    <a:pt x="317" y="5505"/>
                  </a:lnTo>
                  <a:lnTo>
                    <a:pt x="195" y="5139"/>
                  </a:lnTo>
                  <a:lnTo>
                    <a:pt x="98" y="4750"/>
                  </a:lnTo>
                  <a:lnTo>
                    <a:pt x="25" y="4360"/>
                  </a:lnTo>
                  <a:lnTo>
                    <a:pt x="0" y="3970"/>
                  </a:lnTo>
                  <a:lnTo>
                    <a:pt x="0" y="3970"/>
                  </a:lnTo>
                  <a:lnTo>
                    <a:pt x="25" y="3556"/>
                  </a:lnTo>
                  <a:lnTo>
                    <a:pt x="98" y="3167"/>
                  </a:lnTo>
                  <a:lnTo>
                    <a:pt x="195" y="2777"/>
                  </a:lnTo>
                  <a:lnTo>
                    <a:pt x="317" y="2412"/>
                  </a:lnTo>
                  <a:lnTo>
                    <a:pt x="487" y="2071"/>
                  </a:lnTo>
                  <a:lnTo>
                    <a:pt x="682" y="1754"/>
                  </a:lnTo>
                  <a:lnTo>
                    <a:pt x="901" y="1437"/>
                  </a:lnTo>
                  <a:lnTo>
                    <a:pt x="1169" y="1170"/>
                  </a:lnTo>
                  <a:lnTo>
                    <a:pt x="1462" y="902"/>
                  </a:lnTo>
                  <a:lnTo>
                    <a:pt x="1754" y="682"/>
                  </a:lnTo>
                  <a:lnTo>
                    <a:pt x="2070" y="488"/>
                  </a:lnTo>
                  <a:lnTo>
                    <a:pt x="2436" y="317"/>
                  </a:lnTo>
                  <a:lnTo>
                    <a:pt x="2801" y="171"/>
                  </a:lnTo>
                  <a:lnTo>
                    <a:pt x="3166" y="74"/>
                  </a:lnTo>
                  <a:lnTo>
                    <a:pt x="3556" y="25"/>
                  </a:lnTo>
                  <a:lnTo>
                    <a:pt x="3970" y="1"/>
                  </a:lnTo>
                  <a:lnTo>
                    <a:pt x="3970" y="1"/>
                  </a:lnTo>
                  <a:lnTo>
                    <a:pt x="4384" y="25"/>
                  </a:lnTo>
                  <a:lnTo>
                    <a:pt x="4774" y="74"/>
                  </a:lnTo>
                  <a:lnTo>
                    <a:pt x="5139" y="171"/>
                  </a:lnTo>
                  <a:lnTo>
                    <a:pt x="5505" y="317"/>
                  </a:lnTo>
                  <a:lnTo>
                    <a:pt x="5870" y="488"/>
                  </a:lnTo>
                  <a:lnTo>
                    <a:pt x="6186" y="682"/>
                  </a:lnTo>
                  <a:lnTo>
                    <a:pt x="6479" y="902"/>
                  </a:lnTo>
                  <a:lnTo>
                    <a:pt x="6771" y="1170"/>
                  </a:lnTo>
                  <a:lnTo>
                    <a:pt x="7039" y="1437"/>
                  </a:lnTo>
                  <a:lnTo>
                    <a:pt x="7258" y="1754"/>
                  </a:lnTo>
                  <a:lnTo>
                    <a:pt x="7453" y="2071"/>
                  </a:lnTo>
                  <a:lnTo>
                    <a:pt x="7623" y="2412"/>
                  </a:lnTo>
                  <a:lnTo>
                    <a:pt x="7745" y="2777"/>
                  </a:lnTo>
                  <a:lnTo>
                    <a:pt x="7843" y="3167"/>
                  </a:lnTo>
                  <a:lnTo>
                    <a:pt x="7916" y="3556"/>
                  </a:lnTo>
                  <a:lnTo>
                    <a:pt x="7940" y="3970"/>
                  </a:lnTo>
                  <a:lnTo>
                    <a:pt x="7940" y="3970"/>
                  </a:lnTo>
                  <a:lnTo>
                    <a:pt x="7916" y="4360"/>
                  </a:lnTo>
                  <a:lnTo>
                    <a:pt x="7843" y="4750"/>
                  </a:lnTo>
                  <a:lnTo>
                    <a:pt x="7745" y="5139"/>
                  </a:lnTo>
                  <a:lnTo>
                    <a:pt x="7623" y="5505"/>
                  </a:lnTo>
                  <a:lnTo>
                    <a:pt x="7453" y="5846"/>
                  </a:lnTo>
                  <a:lnTo>
                    <a:pt x="7258" y="6187"/>
                  </a:lnTo>
                  <a:lnTo>
                    <a:pt x="7039" y="6479"/>
                  </a:lnTo>
                  <a:lnTo>
                    <a:pt x="6771" y="6771"/>
                  </a:lnTo>
                  <a:lnTo>
                    <a:pt x="6479" y="7015"/>
                  </a:lnTo>
                  <a:lnTo>
                    <a:pt x="6186" y="7258"/>
                  </a:lnTo>
                  <a:lnTo>
                    <a:pt x="5870" y="7453"/>
                  </a:lnTo>
                  <a:lnTo>
                    <a:pt x="5505" y="7624"/>
                  </a:lnTo>
                  <a:lnTo>
                    <a:pt x="5139" y="7745"/>
                  </a:lnTo>
                  <a:lnTo>
                    <a:pt x="4774" y="7843"/>
                  </a:lnTo>
                  <a:lnTo>
                    <a:pt x="4384" y="7892"/>
                  </a:lnTo>
                  <a:lnTo>
                    <a:pt x="3970" y="7916"/>
                  </a:lnTo>
                  <a:lnTo>
                    <a:pt x="3970" y="7916"/>
                  </a:lnTo>
                  <a:close/>
                </a:path>
              </a:pathLst>
            </a:custGeom>
            <a:noFill/>
            <a:ln w="9525" cap="rnd" cmpd="sng">
              <a:solidFill>
                <a:srgbClr val="FFFFFF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26" name="Google Shape;226;p22"/>
            <p:cNvSpPr/>
            <p:nvPr/>
          </p:nvSpPr>
          <p:spPr>
            <a:xfrm>
              <a:off x="1403100" y="482875"/>
              <a:ext cx="132750" cy="132150"/>
            </a:xfrm>
            <a:custGeom>
              <a:avLst/>
              <a:gdLst/>
              <a:ahLst/>
              <a:cxnLst/>
              <a:rect l="l" t="t" r="r" b="b"/>
              <a:pathLst>
                <a:path w="5310" h="5286" fill="none" extrusionOk="0">
                  <a:moveTo>
                    <a:pt x="2655" y="5286"/>
                  </a:moveTo>
                  <a:lnTo>
                    <a:pt x="2655" y="5286"/>
                  </a:lnTo>
                  <a:lnTo>
                    <a:pt x="2387" y="5286"/>
                  </a:lnTo>
                  <a:lnTo>
                    <a:pt x="2119" y="5237"/>
                  </a:lnTo>
                  <a:lnTo>
                    <a:pt x="1876" y="5164"/>
                  </a:lnTo>
                  <a:lnTo>
                    <a:pt x="1632" y="5091"/>
                  </a:lnTo>
                  <a:lnTo>
                    <a:pt x="1389" y="4969"/>
                  </a:lnTo>
                  <a:lnTo>
                    <a:pt x="1169" y="4847"/>
                  </a:lnTo>
                  <a:lnTo>
                    <a:pt x="975" y="4677"/>
                  </a:lnTo>
                  <a:lnTo>
                    <a:pt x="780" y="4506"/>
                  </a:lnTo>
                  <a:lnTo>
                    <a:pt x="609" y="4336"/>
                  </a:lnTo>
                  <a:lnTo>
                    <a:pt x="463" y="4117"/>
                  </a:lnTo>
                  <a:lnTo>
                    <a:pt x="317" y="3897"/>
                  </a:lnTo>
                  <a:lnTo>
                    <a:pt x="220" y="3678"/>
                  </a:lnTo>
                  <a:lnTo>
                    <a:pt x="122" y="3435"/>
                  </a:lnTo>
                  <a:lnTo>
                    <a:pt x="74" y="3191"/>
                  </a:lnTo>
                  <a:lnTo>
                    <a:pt x="25" y="2923"/>
                  </a:lnTo>
                  <a:lnTo>
                    <a:pt x="0" y="2655"/>
                  </a:lnTo>
                  <a:lnTo>
                    <a:pt x="0" y="2655"/>
                  </a:lnTo>
                  <a:lnTo>
                    <a:pt x="25" y="2387"/>
                  </a:lnTo>
                  <a:lnTo>
                    <a:pt x="74" y="2120"/>
                  </a:lnTo>
                  <a:lnTo>
                    <a:pt x="122" y="1852"/>
                  </a:lnTo>
                  <a:lnTo>
                    <a:pt x="220" y="1608"/>
                  </a:lnTo>
                  <a:lnTo>
                    <a:pt x="317" y="1389"/>
                  </a:lnTo>
                  <a:lnTo>
                    <a:pt x="463" y="1170"/>
                  </a:lnTo>
                  <a:lnTo>
                    <a:pt x="609" y="975"/>
                  </a:lnTo>
                  <a:lnTo>
                    <a:pt x="780" y="780"/>
                  </a:lnTo>
                  <a:lnTo>
                    <a:pt x="975" y="610"/>
                  </a:lnTo>
                  <a:lnTo>
                    <a:pt x="1169" y="463"/>
                  </a:lnTo>
                  <a:lnTo>
                    <a:pt x="1389" y="317"/>
                  </a:lnTo>
                  <a:lnTo>
                    <a:pt x="1632" y="220"/>
                  </a:lnTo>
                  <a:lnTo>
                    <a:pt x="1876" y="122"/>
                  </a:lnTo>
                  <a:lnTo>
                    <a:pt x="2119" y="49"/>
                  </a:lnTo>
                  <a:lnTo>
                    <a:pt x="2387" y="25"/>
                  </a:lnTo>
                  <a:lnTo>
                    <a:pt x="2655" y="1"/>
                  </a:lnTo>
                  <a:lnTo>
                    <a:pt x="2655" y="1"/>
                  </a:lnTo>
                  <a:lnTo>
                    <a:pt x="2923" y="25"/>
                  </a:lnTo>
                  <a:lnTo>
                    <a:pt x="3191" y="49"/>
                  </a:lnTo>
                  <a:lnTo>
                    <a:pt x="3435" y="122"/>
                  </a:lnTo>
                  <a:lnTo>
                    <a:pt x="3678" y="220"/>
                  </a:lnTo>
                  <a:lnTo>
                    <a:pt x="3922" y="317"/>
                  </a:lnTo>
                  <a:lnTo>
                    <a:pt x="4141" y="463"/>
                  </a:lnTo>
                  <a:lnTo>
                    <a:pt x="4336" y="610"/>
                  </a:lnTo>
                  <a:lnTo>
                    <a:pt x="4530" y="780"/>
                  </a:lnTo>
                  <a:lnTo>
                    <a:pt x="4701" y="975"/>
                  </a:lnTo>
                  <a:lnTo>
                    <a:pt x="4847" y="1170"/>
                  </a:lnTo>
                  <a:lnTo>
                    <a:pt x="4993" y="1389"/>
                  </a:lnTo>
                  <a:lnTo>
                    <a:pt x="5091" y="1608"/>
                  </a:lnTo>
                  <a:lnTo>
                    <a:pt x="5188" y="1852"/>
                  </a:lnTo>
                  <a:lnTo>
                    <a:pt x="5237" y="2120"/>
                  </a:lnTo>
                  <a:lnTo>
                    <a:pt x="5285" y="2387"/>
                  </a:lnTo>
                  <a:lnTo>
                    <a:pt x="5310" y="2655"/>
                  </a:lnTo>
                  <a:lnTo>
                    <a:pt x="5310" y="2655"/>
                  </a:lnTo>
                  <a:lnTo>
                    <a:pt x="5285" y="2923"/>
                  </a:lnTo>
                  <a:lnTo>
                    <a:pt x="5237" y="3191"/>
                  </a:lnTo>
                  <a:lnTo>
                    <a:pt x="5188" y="3435"/>
                  </a:lnTo>
                  <a:lnTo>
                    <a:pt x="5091" y="3678"/>
                  </a:lnTo>
                  <a:lnTo>
                    <a:pt x="4993" y="3897"/>
                  </a:lnTo>
                  <a:lnTo>
                    <a:pt x="4847" y="4117"/>
                  </a:lnTo>
                  <a:lnTo>
                    <a:pt x="4701" y="4336"/>
                  </a:lnTo>
                  <a:lnTo>
                    <a:pt x="4530" y="4506"/>
                  </a:lnTo>
                  <a:lnTo>
                    <a:pt x="4336" y="4677"/>
                  </a:lnTo>
                  <a:lnTo>
                    <a:pt x="4141" y="4847"/>
                  </a:lnTo>
                  <a:lnTo>
                    <a:pt x="3922" y="4969"/>
                  </a:lnTo>
                  <a:lnTo>
                    <a:pt x="3678" y="5091"/>
                  </a:lnTo>
                  <a:lnTo>
                    <a:pt x="3435" y="5164"/>
                  </a:lnTo>
                  <a:lnTo>
                    <a:pt x="3191" y="5237"/>
                  </a:lnTo>
                  <a:lnTo>
                    <a:pt x="2923" y="5286"/>
                  </a:lnTo>
                  <a:lnTo>
                    <a:pt x="2655" y="5286"/>
                  </a:lnTo>
                  <a:lnTo>
                    <a:pt x="2655" y="5286"/>
                  </a:lnTo>
                  <a:close/>
                </a:path>
              </a:pathLst>
            </a:custGeom>
            <a:noFill/>
            <a:ln w="9525" cap="rnd" cmpd="sng">
              <a:solidFill>
                <a:srgbClr val="FFFFFF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27" name="Google Shape;227;p22"/>
            <p:cNvSpPr/>
            <p:nvPr/>
          </p:nvSpPr>
          <p:spPr>
            <a:xfrm>
              <a:off x="1588800" y="435400"/>
              <a:ext cx="66400" cy="43850"/>
            </a:xfrm>
            <a:custGeom>
              <a:avLst/>
              <a:gdLst/>
              <a:ahLst/>
              <a:cxnLst/>
              <a:rect l="l" t="t" r="r" b="b"/>
              <a:pathLst>
                <a:path w="2656" h="1754" fill="none" extrusionOk="0">
                  <a:moveTo>
                    <a:pt x="2655" y="1266"/>
                  </a:moveTo>
                  <a:lnTo>
                    <a:pt x="2655" y="1266"/>
                  </a:lnTo>
                  <a:lnTo>
                    <a:pt x="2655" y="1364"/>
                  </a:lnTo>
                  <a:lnTo>
                    <a:pt x="2631" y="1461"/>
                  </a:lnTo>
                  <a:lnTo>
                    <a:pt x="2582" y="1534"/>
                  </a:lnTo>
                  <a:lnTo>
                    <a:pt x="2509" y="1607"/>
                  </a:lnTo>
                  <a:lnTo>
                    <a:pt x="2461" y="1680"/>
                  </a:lnTo>
                  <a:lnTo>
                    <a:pt x="2363" y="1705"/>
                  </a:lnTo>
                  <a:lnTo>
                    <a:pt x="2266" y="1754"/>
                  </a:lnTo>
                  <a:lnTo>
                    <a:pt x="2168" y="1754"/>
                  </a:lnTo>
                  <a:lnTo>
                    <a:pt x="488" y="1754"/>
                  </a:lnTo>
                  <a:lnTo>
                    <a:pt x="488" y="1754"/>
                  </a:lnTo>
                  <a:lnTo>
                    <a:pt x="390" y="1754"/>
                  </a:lnTo>
                  <a:lnTo>
                    <a:pt x="293" y="1705"/>
                  </a:lnTo>
                  <a:lnTo>
                    <a:pt x="220" y="1680"/>
                  </a:lnTo>
                  <a:lnTo>
                    <a:pt x="147" y="1607"/>
                  </a:lnTo>
                  <a:lnTo>
                    <a:pt x="74" y="1534"/>
                  </a:lnTo>
                  <a:lnTo>
                    <a:pt x="49" y="1461"/>
                  </a:lnTo>
                  <a:lnTo>
                    <a:pt x="1" y="1364"/>
                  </a:lnTo>
                  <a:lnTo>
                    <a:pt x="1" y="1266"/>
                  </a:lnTo>
                  <a:lnTo>
                    <a:pt x="1" y="487"/>
                  </a:lnTo>
                  <a:lnTo>
                    <a:pt x="1" y="487"/>
                  </a:lnTo>
                  <a:lnTo>
                    <a:pt x="1" y="390"/>
                  </a:lnTo>
                  <a:lnTo>
                    <a:pt x="49" y="292"/>
                  </a:lnTo>
                  <a:lnTo>
                    <a:pt x="74" y="219"/>
                  </a:lnTo>
                  <a:lnTo>
                    <a:pt x="147" y="146"/>
                  </a:lnTo>
                  <a:lnTo>
                    <a:pt x="220" y="73"/>
                  </a:lnTo>
                  <a:lnTo>
                    <a:pt x="293" y="49"/>
                  </a:lnTo>
                  <a:lnTo>
                    <a:pt x="390" y="0"/>
                  </a:lnTo>
                  <a:lnTo>
                    <a:pt x="488" y="0"/>
                  </a:lnTo>
                  <a:lnTo>
                    <a:pt x="2168" y="0"/>
                  </a:lnTo>
                  <a:lnTo>
                    <a:pt x="2168" y="0"/>
                  </a:lnTo>
                  <a:lnTo>
                    <a:pt x="2266" y="0"/>
                  </a:lnTo>
                  <a:lnTo>
                    <a:pt x="2363" y="49"/>
                  </a:lnTo>
                  <a:lnTo>
                    <a:pt x="2461" y="73"/>
                  </a:lnTo>
                  <a:lnTo>
                    <a:pt x="2509" y="146"/>
                  </a:lnTo>
                  <a:lnTo>
                    <a:pt x="2582" y="219"/>
                  </a:lnTo>
                  <a:lnTo>
                    <a:pt x="2631" y="292"/>
                  </a:lnTo>
                  <a:lnTo>
                    <a:pt x="2655" y="390"/>
                  </a:lnTo>
                  <a:lnTo>
                    <a:pt x="2655" y="487"/>
                  </a:lnTo>
                  <a:lnTo>
                    <a:pt x="2655" y="1266"/>
                  </a:lnTo>
                  <a:close/>
                </a:path>
              </a:pathLst>
            </a:custGeom>
            <a:noFill/>
            <a:ln w="9525" cap="rnd" cmpd="sng">
              <a:solidFill>
                <a:srgbClr val="FFFFFF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228" name="Google Shape;228;p22"/>
          <p:cNvSpPr txBox="1">
            <a:spLocks noGrp="1"/>
          </p:cNvSpPr>
          <p:nvPr>
            <p:ph type="sldNum" idx="12"/>
          </p:nvPr>
        </p:nvSpPr>
        <p:spPr>
          <a:xfrm>
            <a:off x="-51050" y="4819400"/>
            <a:ext cx="349200" cy="3240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35</a:t>
            </a:fld>
            <a:endParaRPr/>
          </a:p>
        </p:txBody>
      </p:sp>
      <p:sp>
        <p:nvSpPr>
          <p:cNvPr id="17" name="CaixaDeTexto 16">
            <a:extLst>
              <a:ext uri="{FF2B5EF4-FFF2-40B4-BE49-F238E27FC236}">
                <a16:creationId xmlns:a16="http://schemas.microsoft.com/office/drawing/2014/main" id="{F62B1AE9-F9F8-445C-BD8F-6E2A7CE3C6F6}"/>
              </a:ext>
            </a:extLst>
          </p:cNvPr>
          <p:cNvSpPr txBox="1"/>
          <p:nvPr/>
        </p:nvSpPr>
        <p:spPr>
          <a:xfrm>
            <a:off x="5393542" y="285887"/>
            <a:ext cx="3333605" cy="70788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94BF6E"/>
              </a:buClr>
              <a:buSzPts val="1800"/>
              <a:buFont typeface="Nixie One"/>
              <a:buNone/>
              <a:tabLst/>
              <a:defRPr/>
            </a:pPr>
            <a:r>
              <a:rPr kumimoji="0" lang="pt-BR" sz="4000" b="1" i="0" u="none" strike="noStrike" kern="0" cap="none" spc="0" normalizeH="0" baseline="0" noProof="0" dirty="0">
                <a:ln>
                  <a:noFill/>
                </a:ln>
                <a:solidFill>
                  <a:srgbClr val="94BF6E"/>
                </a:solidFill>
                <a:effectLst/>
                <a:uLnTx/>
                <a:uFillTx/>
                <a:latin typeface="Nixie One"/>
                <a:sym typeface="Nixie One"/>
              </a:rPr>
              <a:t>Entomologia</a:t>
            </a:r>
          </a:p>
        </p:txBody>
      </p:sp>
      <p:pic>
        <p:nvPicPr>
          <p:cNvPr id="19" name="Picture 2" descr="Untitled">
            <a:extLst>
              <a:ext uri="{FF2B5EF4-FFF2-40B4-BE49-F238E27FC236}">
                <a16:creationId xmlns:a16="http://schemas.microsoft.com/office/drawing/2014/main" id="{2DA8B195-D0EA-4CB7-BE54-14F4C786900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clrChange>
              <a:clrFrom>
                <a:srgbClr val="FEFEFE"/>
              </a:clrFrom>
              <a:clrTo>
                <a:srgbClr val="FEFEFE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500000">
            <a:off x="8153803" y="-87185"/>
            <a:ext cx="1276987" cy="75917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graphicFrame>
        <p:nvGraphicFramePr>
          <p:cNvPr id="18" name="Tabela 3">
            <a:extLst>
              <a:ext uri="{FF2B5EF4-FFF2-40B4-BE49-F238E27FC236}">
                <a16:creationId xmlns:a16="http://schemas.microsoft.com/office/drawing/2014/main" id="{D3D20616-5CFE-456A-A038-289F7329AED8}"/>
              </a:ext>
            </a:extLst>
          </p:cNvPr>
          <p:cNvGraphicFramePr>
            <a:graphicFrameLocks noGrp="1"/>
          </p:cNvGraphicFramePr>
          <p:nvPr>
            <p:extLst/>
          </p:nvPr>
        </p:nvGraphicFramePr>
        <p:xfrm>
          <a:off x="5134095" y="2761840"/>
          <a:ext cx="3318789" cy="1828800"/>
        </p:xfrm>
        <a:graphic>
          <a:graphicData uri="http://schemas.openxmlformats.org/drawingml/2006/table">
            <a:tbl>
              <a:tblPr firstRow="1" bandRow="1">
                <a:tableStyleId>{284E427A-3D55-4303-BF80-6455036E1DE7}</a:tableStyleId>
              </a:tblPr>
              <a:tblGrid>
                <a:gridCol w="2476714">
                  <a:extLst>
                    <a:ext uri="{9D8B030D-6E8A-4147-A177-3AD203B41FA5}">
                      <a16:colId xmlns:a16="http://schemas.microsoft.com/office/drawing/2014/main" val="1132014696"/>
                    </a:ext>
                  </a:extLst>
                </a:gridCol>
                <a:gridCol w="842075">
                  <a:extLst>
                    <a:ext uri="{9D8B030D-6E8A-4147-A177-3AD203B41FA5}">
                      <a16:colId xmlns:a16="http://schemas.microsoft.com/office/drawing/2014/main" val="2255707738"/>
                    </a:ext>
                  </a:extLst>
                </a:gridCol>
              </a:tblGrid>
              <a:tr h="247563">
                <a:tc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000000"/>
                        </a:buClr>
                        <a:buSzTx/>
                        <a:buFont typeface="Arial"/>
                        <a:buNone/>
                        <a:tabLst/>
                        <a:defRPr/>
                      </a:pPr>
                      <a:r>
                        <a:rPr lang="pt-BR" dirty="0">
                          <a:latin typeface="Nixie One" panose="020B0604020202020204" charset="0"/>
                        </a:rPr>
                        <a:t>Pontos com armadilhas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/>
                      <a:r>
                        <a:rPr lang="pt-BR" sz="1200" b="1" dirty="0">
                          <a:latin typeface="Nixie One" panose="020B0604020202020204" charset="0"/>
                        </a:rPr>
                        <a:t>Outubro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69150163"/>
                  </a:ext>
                </a:extLst>
              </a:tr>
              <a:tr h="247563">
                <a:tc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000000"/>
                        </a:buClr>
                        <a:buSzTx/>
                        <a:buFont typeface="Arial"/>
                        <a:buNone/>
                        <a:tabLst/>
                        <a:defRPr/>
                      </a:pPr>
                      <a:r>
                        <a:rPr lang="pt-BR" dirty="0">
                          <a:latin typeface="Roboto Slab" panose="020B0604020202020204" charset="0"/>
                          <a:ea typeface="Roboto Slab" panose="020B0604020202020204" charset="0"/>
                        </a:rPr>
                        <a:t>Balneário Municipal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pt-BR" dirty="0"/>
                        <a:t>+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112694747"/>
                  </a:ext>
                </a:extLst>
              </a:tr>
              <a:tr h="247563">
                <a:tc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000000"/>
                        </a:buClr>
                        <a:buSzTx/>
                        <a:buFont typeface="Arial"/>
                        <a:buNone/>
                        <a:tabLst/>
                        <a:defRPr/>
                      </a:pPr>
                      <a:r>
                        <a:rPr lang="pt-BR" dirty="0" err="1">
                          <a:latin typeface="Roboto Slab" panose="020B0604020202020204" charset="0"/>
                          <a:ea typeface="Roboto Slab" panose="020B0604020202020204" charset="0"/>
                        </a:rPr>
                        <a:t>Jupiá</a:t>
                      </a:r>
                      <a:endParaRPr lang="pt-BR" dirty="0"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pt-BR" dirty="0"/>
                        <a:t>+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356465970"/>
                  </a:ext>
                </a:extLst>
              </a:tr>
              <a:tr h="247563">
                <a:tc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000000"/>
                        </a:buClr>
                        <a:buSzTx/>
                        <a:buFont typeface="Arial"/>
                        <a:buNone/>
                        <a:tabLst/>
                        <a:defRPr/>
                      </a:pPr>
                      <a:r>
                        <a:rPr lang="pt-BR" dirty="0">
                          <a:latin typeface="Roboto Slab" panose="020B0604020202020204" charset="0"/>
                          <a:ea typeface="Roboto Slab" panose="020B0604020202020204" charset="0"/>
                        </a:rPr>
                        <a:t>Córrego do Pinto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pt-BR" dirty="0"/>
                        <a:t>+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922469677"/>
                  </a:ext>
                </a:extLst>
              </a:tr>
              <a:tr h="247563">
                <a:tc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000000"/>
                        </a:buClr>
                        <a:buSzTx/>
                        <a:buFont typeface="Arial"/>
                        <a:buNone/>
                        <a:tabLst/>
                        <a:defRPr/>
                      </a:pPr>
                      <a:r>
                        <a:rPr lang="pt-BR" dirty="0">
                          <a:latin typeface="Roboto Slab" panose="020B0604020202020204" charset="0"/>
                          <a:ea typeface="Roboto Slab" panose="020B0604020202020204" charset="0"/>
                        </a:rPr>
                        <a:t>Ponte Rio </a:t>
                      </a:r>
                      <a:r>
                        <a:rPr lang="pt-BR" dirty="0" err="1">
                          <a:latin typeface="Roboto Slab" panose="020B0604020202020204" charset="0"/>
                          <a:ea typeface="Roboto Slab" panose="020B0604020202020204" charset="0"/>
                        </a:rPr>
                        <a:t>Sucuriú</a:t>
                      </a:r>
                      <a:endParaRPr lang="pt-BR" dirty="0"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pt-BR" dirty="0"/>
                        <a:t>+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865926818"/>
                  </a:ext>
                </a:extLst>
              </a:tr>
              <a:tr h="247563">
                <a:tc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000000"/>
                        </a:buClr>
                        <a:buSzTx/>
                        <a:buFont typeface="Arial"/>
                        <a:buNone/>
                        <a:tabLst/>
                        <a:defRPr/>
                      </a:pPr>
                      <a:r>
                        <a:rPr lang="pt-BR" dirty="0">
                          <a:latin typeface="Roboto Slab" panose="020B0604020202020204" charset="0"/>
                          <a:ea typeface="Roboto Slab" panose="020B0604020202020204" charset="0"/>
                        </a:rPr>
                        <a:t>Cascalheira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pt-BR" dirty="0"/>
                        <a:t>+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4273686758"/>
                  </a:ext>
                </a:extLst>
              </a:tr>
            </a:tbl>
          </a:graphicData>
        </a:graphic>
      </p:graphicFrame>
      <p:sp>
        <p:nvSpPr>
          <p:cNvPr id="6" name="AutoShape 4">
            <a:extLst>
              <a:ext uri="{FF2B5EF4-FFF2-40B4-BE49-F238E27FC236}">
                <a16:creationId xmlns:a16="http://schemas.microsoft.com/office/drawing/2014/main" id="{EBD5DD95-FC4E-4A3A-BF73-7B370053659D}"/>
              </a:ext>
            </a:extLst>
          </p:cNvPr>
          <p:cNvSpPr>
            <a:spLocks noChangeAspect="1" noChangeArrowheads="1"/>
          </p:cNvSpPr>
          <p:nvPr/>
        </p:nvSpPr>
        <p:spPr bwMode="auto">
          <a:xfrm>
            <a:off x="4419600" y="2419350"/>
            <a:ext cx="304800" cy="3048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718622176"/>
      </p:ext>
    </p:extLst>
  </p:cSld>
  <p:clrMapOvr>
    <a:masterClrMapping/>
  </p:clrMapOvr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1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m 1">
            <a:extLst>
              <a:ext uri="{FF2B5EF4-FFF2-40B4-BE49-F238E27FC236}">
                <a16:creationId xmlns:a16="http://schemas.microsoft.com/office/drawing/2014/main" id="{CF1A9A54-2BB9-4A15-985B-E25724E43C20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16279" r="16047"/>
          <a:stretch/>
        </p:blipFill>
        <p:spPr>
          <a:xfrm>
            <a:off x="255181" y="1576688"/>
            <a:ext cx="4316819" cy="3588078"/>
          </a:xfrm>
          <a:prstGeom prst="rect">
            <a:avLst/>
          </a:prstGeom>
        </p:spPr>
      </p:pic>
      <p:sp>
        <p:nvSpPr>
          <p:cNvPr id="219" name="Google Shape;219;p22"/>
          <p:cNvSpPr txBox="1">
            <a:spLocks noGrp="1"/>
          </p:cNvSpPr>
          <p:nvPr>
            <p:ph type="title"/>
          </p:nvPr>
        </p:nvSpPr>
        <p:spPr>
          <a:xfrm>
            <a:off x="-51050" y="25006"/>
            <a:ext cx="2894142" cy="1373487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pt-BR" sz="1600" dirty="0"/>
              <a:t>2. Monitoramento e Pesquisa de </a:t>
            </a:r>
            <a:r>
              <a:rPr lang="pt-BR" sz="1600" dirty="0" err="1"/>
              <a:t>Culicídeos</a:t>
            </a:r>
            <a:r>
              <a:rPr lang="pt-BR" sz="1600" dirty="0"/>
              <a:t> alados e imaturos para o Programa do Dengue, Febre Amarela e Malária</a:t>
            </a:r>
          </a:p>
        </p:txBody>
      </p:sp>
      <p:sp>
        <p:nvSpPr>
          <p:cNvPr id="220" name="Google Shape;220;p22"/>
          <p:cNvSpPr txBox="1">
            <a:spLocks noGrp="1"/>
          </p:cNvSpPr>
          <p:nvPr>
            <p:ph type="body" idx="1"/>
          </p:nvPr>
        </p:nvSpPr>
        <p:spPr>
          <a:xfrm>
            <a:off x="5029680" y="1122025"/>
            <a:ext cx="3658200" cy="3163677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600"/>
              </a:spcBef>
              <a:spcAft>
                <a:spcPts val="0"/>
              </a:spcAft>
              <a:buNone/>
            </a:pPr>
            <a:r>
              <a:rPr lang="pt-BR" sz="1800" b="1" kern="50" dirty="0">
                <a:solidFill>
                  <a:schemeClr val="accent2"/>
                </a:solidFill>
                <a:effectLst/>
                <a:latin typeface="Nixie One" panose="020B0604020202020204" charset="0"/>
                <a:ea typeface="SimSun" panose="02010600030101010101" pitchFamily="2" charset="-122"/>
                <a:cs typeface="Tahoma" panose="020B0604030504040204" pitchFamily="34" charset="0"/>
              </a:rPr>
              <a:t>2.2 Instalação de armadilha </a:t>
            </a:r>
            <a:r>
              <a:rPr lang="pt-BR" sz="1800" b="1" kern="50" dirty="0">
                <a:solidFill>
                  <a:schemeClr val="accent3"/>
                </a:solidFill>
                <a:effectLst/>
                <a:latin typeface="Nixie One" panose="020B0604020202020204" charset="0"/>
                <a:ea typeface="SimSun" panose="02010600030101010101" pitchFamily="2" charset="-122"/>
                <a:cs typeface="Tahoma" panose="020B0604030504040204" pitchFamily="34" charset="0"/>
              </a:rPr>
              <a:t>OVITRAMPAS</a:t>
            </a:r>
            <a:r>
              <a:rPr lang="pt-BR" sz="1800" b="1" kern="50" dirty="0">
                <a:solidFill>
                  <a:schemeClr val="accent2"/>
                </a:solidFill>
                <a:effectLst/>
                <a:latin typeface="Nixie One" panose="020B0604020202020204" charset="0"/>
                <a:ea typeface="SimSun" panose="02010600030101010101" pitchFamily="2" charset="-122"/>
                <a:cs typeface="Tahoma" panose="020B0604030504040204" pitchFamily="34" charset="0"/>
              </a:rPr>
              <a:t> para o Programa do Dengue, Febre Amarela e Malária</a:t>
            </a:r>
            <a:endParaRPr lang="en" sz="2400" dirty="0">
              <a:solidFill>
                <a:schemeClr val="accent2"/>
              </a:solidFill>
              <a:latin typeface="Nixie One" panose="020B0604020202020204" charset="0"/>
            </a:endParaRPr>
          </a:p>
        </p:txBody>
      </p:sp>
      <p:sp>
        <p:nvSpPr>
          <p:cNvPr id="228" name="Google Shape;228;p22"/>
          <p:cNvSpPr txBox="1">
            <a:spLocks noGrp="1"/>
          </p:cNvSpPr>
          <p:nvPr>
            <p:ph type="sldNum" idx="12"/>
          </p:nvPr>
        </p:nvSpPr>
        <p:spPr>
          <a:xfrm>
            <a:off x="-51050" y="4819400"/>
            <a:ext cx="349200" cy="3240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36</a:t>
            </a:fld>
            <a:endParaRPr/>
          </a:p>
        </p:txBody>
      </p:sp>
      <p:sp>
        <p:nvSpPr>
          <p:cNvPr id="17" name="CaixaDeTexto 16">
            <a:extLst>
              <a:ext uri="{FF2B5EF4-FFF2-40B4-BE49-F238E27FC236}">
                <a16:creationId xmlns:a16="http://schemas.microsoft.com/office/drawing/2014/main" id="{F62B1AE9-F9F8-445C-BD8F-6E2A7CE3C6F6}"/>
              </a:ext>
            </a:extLst>
          </p:cNvPr>
          <p:cNvSpPr txBox="1"/>
          <p:nvPr/>
        </p:nvSpPr>
        <p:spPr>
          <a:xfrm>
            <a:off x="5393542" y="285887"/>
            <a:ext cx="3333605" cy="70788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94BF6E"/>
              </a:buClr>
              <a:buSzPts val="1800"/>
              <a:buFont typeface="Nixie One"/>
              <a:buNone/>
              <a:tabLst/>
              <a:defRPr/>
            </a:pPr>
            <a:r>
              <a:rPr kumimoji="0" lang="pt-BR" sz="4000" b="1" i="0" u="none" strike="noStrike" kern="0" cap="none" spc="0" normalizeH="0" baseline="0" noProof="0" dirty="0">
                <a:ln>
                  <a:noFill/>
                </a:ln>
                <a:solidFill>
                  <a:srgbClr val="94BF6E"/>
                </a:solidFill>
                <a:effectLst/>
                <a:uLnTx/>
                <a:uFillTx/>
                <a:latin typeface="Nixie One"/>
                <a:sym typeface="Nixie One"/>
              </a:rPr>
              <a:t>Entomologia</a:t>
            </a:r>
          </a:p>
        </p:txBody>
      </p:sp>
      <p:pic>
        <p:nvPicPr>
          <p:cNvPr id="19" name="Picture 2" descr="Untitled">
            <a:extLst>
              <a:ext uri="{FF2B5EF4-FFF2-40B4-BE49-F238E27FC236}">
                <a16:creationId xmlns:a16="http://schemas.microsoft.com/office/drawing/2014/main" id="{2DA8B195-D0EA-4CB7-BE54-14F4C786900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clrChange>
              <a:clrFrom>
                <a:srgbClr val="FEFEFE"/>
              </a:clrFrom>
              <a:clrTo>
                <a:srgbClr val="FEFEFE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500000">
            <a:off x="8153803" y="-87185"/>
            <a:ext cx="1276987" cy="75917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" name="Imagem 4">
            <a:extLst>
              <a:ext uri="{FF2B5EF4-FFF2-40B4-BE49-F238E27FC236}">
                <a16:creationId xmlns:a16="http://schemas.microsoft.com/office/drawing/2014/main" id="{56516FED-D2E5-4CF6-B17F-68DA6944013C}"/>
              </a:ext>
            </a:extLst>
          </p:cNvPr>
          <p:cNvPicPr>
            <a:picLocks noChangeAspect="1"/>
          </p:cNvPicPr>
          <p:nvPr/>
        </p:nvPicPr>
        <p:blipFill rotWithShape="1">
          <a:blip r:embed="rId5"/>
          <a:srcRect t="8319" b="6917"/>
          <a:stretch/>
        </p:blipFill>
        <p:spPr>
          <a:xfrm>
            <a:off x="3541112" y="1559425"/>
            <a:ext cx="1030888" cy="1286540"/>
          </a:xfrm>
          <a:prstGeom prst="rect">
            <a:avLst/>
          </a:prstGeom>
          <a:ln>
            <a:noFill/>
          </a:ln>
        </p:spPr>
      </p:pic>
      <p:graphicFrame>
        <p:nvGraphicFramePr>
          <p:cNvPr id="7" name="Tabela 7">
            <a:extLst>
              <a:ext uri="{FF2B5EF4-FFF2-40B4-BE49-F238E27FC236}">
                <a16:creationId xmlns:a16="http://schemas.microsoft.com/office/drawing/2014/main" id="{5865F3A7-F23D-4633-A391-52CA7EC7FE7B}"/>
              </a:ext>
            </a:extLst>
          </p:cNvPr>
          <p:cNvGraphicFramePr>
            <a:graphicFrameLocks noGrp="1"/>
          </p:cNvGraphicFramePr>
          <p:nvPr>
            <p:extLst/>
          </p:nvPr>
        </p:nvGraphicFramePr>
        <p:xfrm>
          <a:off x="4681183" y="2853142"/>
          <a:ext cx="4462818" cy="1341120"/>
        </p:xfrm>
        <a:graphic>
          <a:graphicData uri="http://schemas.openxmlformats.org/drawingml/2006/table">
            <a:tbl>
              <a:tblPr firstRow="1" bandRow="1">
                <a:tableStyleId>{284E427A-3D55-4303-BF80-6455036E1DE7}</a:tableStyleId>
              </a:tblPr>
              <a:tblGrid>
                <a:gridCol w="1151977">
                  <a:extLst>
                    <a:ext uri="{9D8B030D-6E8A-4147-A177-3AD203B41FA5}">
                      <a16:colId xmlns:a16="http://schemas.microsoft.com/office/drawing/2014/main" val="2618167597"/>
                    </a:ext>
                  </a:extLst>
                </a:gridCol>
                <a:gridCol w="2012192">
                  <a:extLst>
                    <a:ext uri="{9D8B030D-6E8A-4147-A177-3AD203B41FA5}">
                      <a16:colId xmlns:a16="http://schemas.microsoft.com/office/drawing/2014/main" val="1082410786"/>
                    </a:ext>
                  </a:extLst>
                </a:gridCol>
                <a:gridCol w="1298649">
                  <a:extLst>
                    <a:ext uri="{9D8B030D-6E8A-4147-A177-3AD203B41FA5}">
                      <a16:colId xmlns:a16="http://schemas.microsoft.com/office/drawing/2014/main" val="4074723321"/>
                    </a:ext>
                  </a:extLst>
                </a:gridCol>
              </a:tblGrid>
              <a:tr h="257175">
                <a:tc>
                  <a:txBody>
                    <a:bodyPr/>
                    <a:lstStyle/>
                    <a:p>
                      <a:pPr algn="ctr"/>
                      <a:r>
                        <a:rPr lang="pt-BR" dirty="0">
                          <a:latin typeface="Nixie One" panose="020B0604020202020204" charset="0"/>
                        </a:rPr>
                        <a:t>Mês de referência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pt-BR" dirty="0" err="1">
                          <a:latin typeface="Nixie One" panose="020B0604020202020204" charset="0"/>
                        </a:rPr>
                        <a:t>Ovitrampas</a:t>
                      </a:r>
                      <a:r>
                        <a:rPr lang="pt-BR" dirty="0">
                          <a:latin typeface="Nixie One" panose="020B0604020202020204" charset="0"/>
                        </a:rPr>
                        <a:t> instaladas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pt-BR" dirty="0">
                          <a:latin typeface="Nixie One" panose="020B0604020202020204" charset="0"/>
                        </a:rPr>
                        <a:t>Nº de ovos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4093082365"/>
                  </a:ext>
                </a:extLst>
              </a:tr>
              <a:tr h="441960">
                <a:tc>
                  <a:txBody>
                    <a:bodyPr/>
                    <a:lstStyle/>
                    <a:p>
                      <a:r>
                        <a:rPr lang="pt-BR" dirty="0">
                          <a:solidFill>
                            <a:schemeClr val="tx1"/>
                          </a:solidFill>
                        </a:rPr>
                        <a:t>Outubro </a:t>
                      </a:r>
                      <a:endParaRPr lang="pt-BR" dirty="0">
                        <a:solidFill>
                          <a:schemeClr val="tx1"/>
                        </a:solidFill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 anchor="ctr"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pt-BR" dirty="0">
                          <a:solidFill>
                            <a:schemeClr val="tx1"/>
                          </a:solidFill>
                        </a:rPr>
                        <a:t>39 bueiros</a:t>
                      </a:r>
                    </a:p>
                    <a:p>
                      <a:r>
                        <a:rPr lang="pt-BR" dirty="0">
                          <a:solidFill>
                            <a:schemeClr val="tx1"/>
                          </a:solidFill>
                        </a:rPr>
                        <a:t>72 visitas</a:t>
                      </a:r>
                      <a:endParaRPr lang="pt-BR" dirty="0">
                        <a:solidFill>
                          <a:schemeClr val="tx1"/>
                        </a:solidFill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pt-BR" dirty="0">
                          <a:solidFill>
                            <a:schemeClr val="tx1"/>
                          </a:solidFill>
                        </a:rPr>
                        <a:t>1518 ovos em bueiros</a:t>
                      </a:r>
                      <a:endParaRPr lang="pt-BR" dirty="0">
                        <a:solidFill>
                          <a:schemeClr val="tx1"/>
                        </a:solidFill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067795362"/>
                  </a:ext>
                </a:extLst>
              </a:tr>
              <a:tr h="257175">
                <a:tc>
                  <a:txBody>
                    <a:bodyPr/>
                    <a:lstStyle/>
                    <a:p>
                      <a:r>
                        <a:rPr lang="pt-BR" b="1" dirty="0">
                          <a:solidFill>
                            <a:schemeClr val="tx1"/>
                          </a:solidFill>
                        </a:rPr>
                        <a:t>Acumulado</a:t>
                      </a:r>
                      <a:endParaRPr lang="pt-BR" b="1" dirty="0">
                        <a:solidFill>
                          <a:schemeClr val="tx1"/>
                        </a:solidFill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>
                    <a:solidFill>
                      <a:schemeClr val="tx1">
                        <a:lumMod val="25000"/>
                        <a:lumOff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R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000000"/>
                        </a:buClr>
                        <a:buFont typeface="Arial"/>
                      </a:pPr>
                      <a:r>
                        <a:rPr lang="pt-BR" sz="1400" b="1" u="none" strike="noStrike" cap="none" dirty="0">
                          <a:solidFill>
                            <a:schemeClr val="tx1"/>
                          </a:solidFill>
                          <a:sym typeface="Arial"/>
                        </a:rPr>
                        <a:t>169 bueiros</a:t>
                      </a:r>
                      <a:endParaRPr lang="pt-BR" sz="1400" b="1" i="0" u="none" strike="noStrike" cap="none" dirty="0">
                        <a:solidFill>
                          <a:schemeClr val="tx1"/>
                        </a:solidFill>
                        <a:latin typeface="Roboto Slab" panose="020B0604020202020204" charset="0"/>
                        <a:ea typeface="Roboto Slab" panose="020B0604020202020204" charset="0"/>
                        <a:cs typeface="+mn-cs"/>
                        <a:sym typeface="Arial"/>
                      </a:endParaRPr>
                    </a:p>
                  </a:txBody>
                  <a:tcPr>
                    <a:solidFill>
                      <a:schemeClr val="tx1">
                        <a:lumMod val="25000"/>
                        <a:lumOff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pt-BR" sz="1400" b="1" u="none" strike="noStrike" cap="none" dirty="0">
                          <a:solidFill>
                            <a:schemeClr val="dk1"/>
                          </a:solidFill>
                          <a:effectLst/>
                          <a:sym typeface="Arial"/>
                        </a:rPr>
                        <a:t>12958 ovos</a:t>
                      </a:r>
                      <a:endParaRPr lang="pt-BR" b="1" dirty="0">
                        <a:solidFill>
                          <a:schemeClr val="tx1"/>
                        </a:solidFill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>
                    <a:solidFill>
                      <a:schemeClr val="tx1">
                        <a:lumMod val="25000"/>
                        <a:lumOff val="7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766256546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1343069886"/>
      </p:ext>
    </p:extLst>
  </p:cSld>
  <p:clrMapOvr>
    <a:masterClrMapping/>
  </p:clrMapOvr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1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8" name="Google Shape;228;p22"/>
          <p:cNvSpPr txBox="1">
            <a:spLocks noGrp="1"/>
          </p:cNvSpPr>
          <p:nvPr>
            <p:ph type="sldNum" idx="12"/>
          </p:nvPr>
        </p:nvSpPr>
        <p:spPr>
          <a:xfrm>
            <a:off x="-51050" y="4819400"/>
            <a:ext cx="349200" cy="3240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37</a:t>
            </a:fld>
            <a:endParaRPr/>
          </a:p>
        </p:txBody>
      </p:sp>
      <p:pic>
        <p:nvPicPr>
          <p:cNvPr id="4" name="Imagem 3">
            <a:extLst>
              <a:ext uri="{FF2B5EF4-FFF2-40B4-BE49-F238E27FC236}">
                <a16:creationId xmlns:a16="http://schemas.microsoft.com/office/drawing/2014/main" id="{BF9379EC-AEE4-42E6-A381-E283A709BE8F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t="11445" b="26263"/>
          <a:stretch/>
        </p:blipFill>
        <p:spPr>
          <a:xfrm>
            <a:off x="135663" y="1452283"/>
            <a:ext cx="4546580" cy="3764256"/>
          </a:xfrm>
          <a:prstGeom prst="rect">
            <a:avLst/>
          </a:prstGeom>
        </p:spPr>
      </p:pic>
      <p:graphicFrame>
        <p:nvGraphicFramePr>
          <p:cNvPr id="6" name="Tabela 7">
            <a:extLst>
              <a:ext uri="{FF2B5EF4-FFF2-40B4-BE49-F238E27FC236}">
                <a16:creationId xmlns:a16="http://schemas.microsoft.com/office/drawing/2014/main" id="{D8D7ACB5-FBD8-4953-BE05-E564C9111D85}"/>
              </a:ext>
            </a:extLst>
          </p:cNvPr>
          <p:cNvGraphicFramePr>
            <a:graphicFrameLocks noGrp="1"/>
          </p:cNvGraphicFramePr>
          <p:nvPr>
            <p:extLst/>
          </p:nvPr>
        </p:nvGraphicFramePr>
        <p:xfrm>
          <a:off x="4679386" y="520171"/>
          <a:ext cx="4478262" cy="6354782"/>
        </p:xfrm>
        <a:graphic>
          <a:graphicData uri="http://schemas.openxmlformats.org/drawingml/2006/table">
            <a:tbl>
              <a:tblPr firstRow="1" bandRow="1">
                <a:tableStyleId>{E8034E78-7F5D-4C2E-B375-FC64B27BC917}</a:tableStyleId>
              </a:tblPr>
              <a:tblGrid>
                <a:gridCol w="1967074">
                  <a:extLst>
                    <a:ext uri="{9D8B030D-6E8A-4147-A177-3AD203B41FA5}">
                      <a16:colId xmlns:a16="http://schemas.microsoft.com/office/drawing/2014/main" val="3983987904"/>
                    </a:ext>
                  </a:extLst>
                </a:gridCol>
                <a:gridCol w="2511188">
                  <a:extLst>
                    <a:ext uri="{9D8B030D-6E8A-4147-A177-3AD203B41FA5}">
                      <a16:colId xmlns:a16="http://schemas.microsoft.com/office/drawing/2014/main" val="2863164002"/>
                    </a:ext>
                  </a:extLst>
                </a:gridCol>
              </a:tblGrid>
              <a:tr h="312806">
                <a:tc>
                  <a:txBody>
                    <a:bodyPr/>
                    <a:lstStyle/>
                    <a:p>
                      <a:r>
                        <a:rPr lang="pt-BR" sz="1400" dirty="0">
                          <a:solidFill>
                            <a:schemeClr val="bg1"/>
                          </a:solidFill>
                          <a:latin typeface="Roboto Slab" panose="020B0604020202020204" charset="0"/>
                          <a:ea typeface="Roboto Slab" panose="020B0604020202020204" charset="0"/>
                        </a:rPr>
                        <a:t>Bairro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pt-BR" sz="1400" dirty="0">
                          <a:solidFill>
                            <a:schemeClr val="bg1"/>
                          </a:solidFill>
                          <a:latin typeface="Roboto Slab" panose="020B0604020202020204" charset="0"/>
                          <a:ea typeface="Roboto Slab" panose="020B0604020202020204" charset="0"/>
                        </a:rPr>
                        <a:t>Endereço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4174924272"/>
                  </a:ext>
                </a:extLst>
              </a:tr>
              <a:tr h="267458">
                <a:tc gridSpan="2">
                  <a:txBody>
                    <a:bodyPr/>
                    <a:lstStyle/>
                    <a:p>
                      <a:pPr algn="ctr"/>
                      <a:r>
                        <a:rPr lang="pt-BR" sz="1100" b="1" dirty="0">
                          <a:solidFill>
                            <a:schemeClr val="accent1"/>
                          </a:solidFill>
                          <a:latin typeface="Roboto Slab" panose="020B0604020202020204" charset="0"/>
                          <a:ea typeface="Roboto Slab" panose="020B0604020202020204" charset="0"/>
                        </a:rPr>
                        <a:t>ETAPA 1</a:t>
                      </a:r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pt-BR" sz="1100" dirty="0">
                        <a:solidFill>
                          <a:schemeClr val="accent1"/>
                        </a:solidFill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425028651"/>
                  </a:ext>
                </a:extLst>
              </a:tr>
              <a:tr h="267458">
                <a:tc>
                  <a:txBody>
                    <a:bodyPr/>
                    <a:lstStyle/>
                    <a:p>
                      <a:r>
                        <a:rPr lang="pt-BR" sz="1100" dirty="0">
                          <a:solidFill>
                            <a:schemeClr val="accent1"/>
                          </a:solidFill>
                          <a:latin typeface="Roboto Slab" panose="020B0604020202020204" charset="0"/>
                          <a:ea typeface="Roboto Slab" panose="020B0604020202020204" charset="0"/>
                        </a:rPr>
                        <a:t>Jardim Nova Americana 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pt-BR" sz="1100" b="0" i="0" u="none" strike="noStrike" cap="non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  <a:cs typeface="+mn-cs"/>
                          <a:sym typeface="Arial"/>
                        </a:rPr>
                        <a:t>R. </a:t>
                      </a:r>
                      <a:r>
                        <a:rPr lang="pt-BR" sz="1100" b="0" i="0" u="none" strike="noStrike" cap="none" dirty="0" err="1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  <a:cs typeface="+mn-cs"/>
                          <a:sym typeface="Arial"/>
                        </a:rPr>
                        <a:t>Bernadino</a:t>
                      </a:r>
                      <a:r>
                        <a:rPr lang="pt-BR" sz="1100" b="0" i="0" u="none" strike="noStrike" cap="non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  <a:cs typeface="+mn-cs"/>
                          <a:sym typeface="Arial"/>
                        </a:rPr>
                        <a:t> </a:t>
                      </a:r>
                      <a:r>
                        <a:rPr lang="pt-BR" sz="1100" b="0" i="0" u="none" strike="noStrike" cap="none" dirty="0" err="1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  <a:cs typeface="+mn-cs"/>
                          <a:sym typeface="Arial"/>
                        </a:rPr>
                        <a:t>Antonio</a:t>
                      </a:r>
                      <a:r>
                        <a:rPr lang="pt-BR" sz="1100" b="0" i="0" u="none" strike="noStrike" cap="non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  <a:cs typeface="+mn-cs"/>
                          <a:sym typeface="Arial"/>
                        </a:rPr>
                        <a:t> Leite</a:t>
                      </a:r>
                      <a:endParaRPr lang="pt-BR" sz="1100" dirty="0">
                        <a:solidFill>
                          <a:schemeClr val="accent1"/>
                        </a:solidFill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4185580746"/>
                  </a:ext>
                </a:extLst>
              </a:tr>
              <a:tr h="267458">
                <a:tc>
                  <a:txBody>
                    <a:bodyPr/>
                    <a:lstStyle/>
                    <a:p>
                      <a:r>
                        <a:rPr lang="pt-BR" sz="1100" b="0" i="0" u="none" strike="noStrike" cap="none" dirty="0" err="1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  <a:cs typeface="+mn-cs"/>
                          <a:sym typeface="Arial"/>
                        </a:rPr>
                        <a:t>Paranapungá</a:t>
                      </a:r>
                      <a:endParaRPr lang="pt-BR" sz="1100" dirty="0">
                        <a:solidFill>
                          <a:schemeClr val="accent1"/>
                        </a:solidFill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pt-BR" sz="1100" b="0" i="0" u="none" strike="noStrike" cap="non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  <a:cs typeface="+mn-cs"/>
                          <a:sym typeface="Arial"/>
                        </a:rPr>
                        <a:t>R. </a:t>
                      </a:r>
                      <a:r>
                        <a:rPr lang="pt-BR" sz="1100" b="0" i="0" u="none" strike="noStrike" cap="none" dirty="0" err="1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  <a:cs typeface="+mn-cs"/>
                          <a:sym typeface="Arial"/>
                        </a:rPr>
                        <a:t>Fariza</a:t>
                      </a:r>
                      <a:r>
                        <a:rPr lang="pt-BR" sz="1100" b="0" i="0" u="none" strike="noStrike" cap="non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  <a:cs typeface="+mn-cs"/>
                          <a:sym typeface="Arial"/>
                        </a:rPr>
                        <a:t> </a:t>
                      </a:r>
                      <a:r>
                        <a:rPr lang="pt-BR" sz="1100" b="0" i="0" u="none" strike="noStrike" cap="none" dirty="0" err="1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  <a:cs typeface="+mn-cs"/>
                          <a:sym typeface="Arial"/>
                        </a:rPr>
                        <a:t>Zaguir</a:t>
                      </a:r>
                      <a:endParaRPr lang="pt-BR" sz="1100" dirty="0">
                        <a:solidFill>
                          <a:schemeClr val="accent1"/>
                        </a:solidFill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1408584"/>
                  </a:ext>
                </a:extLst>
              </a:tr>
              <a:tr h="274357">
                <a:tc>
                  <a:txBody>
                    <a:bodyPr/>
                    <a:lstStyle/>
                    <a:p>
                      <a:r>
                        <a:rPr lang="pt-BR" sz="1100" b="0" i="0" u="none" strike="noStrike" cap="non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  <a:cs typeface="+mn-cs"/>
                          <a:sym typeface="Arial"/>
                        </a:rPr>
                        <a:t>Jardim Mirassol </a:t>
                      </a:r>
                      <a:endParaRPr lang="pt-BR" sz="1100" dirty="0">
                        <a:solidFill>
                          <a:schemeClr val="accent1"/>
                        </a:solidFill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pt-BR" sz="1100" b="0" i="0" u="none" strike="noStrike" cap="non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  <a:cs typeface="+mn-cs"/>
                          <a:sym typeface="Arial"/>
                        </a:rPr>
                        <a:t>R. Rua Benedito Soares da Motta</a:t>
                      </a:r>
                      <a:endParaRPr lang="pt-BR" sz="1100" dirty="0">
                        <a:solidFill>
                          <a:schemeClr val="accent1"/>
                        </a:solidFill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4078735712"/>
                  </a:ext>
                </a:extLst>
              </a:tr>
              <a:tr h="267458">
                <a:tc>
                  <a:txBody>
                    <a:bodyPr/>
                    <a:lstStyle/>
                    <a:p>
                      <a:r>
                        <a:rPr lang="pt-BR" sz="1100" b="0" i="0" u="none" strike="noStrike" cap="non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  <a:cs typeface="+mn-cs"/>
                          <a:sym typeface="Arial"/>
                        </a:rPr>
                        <a:t>Jardim Morumbi</a:t>
                      </a:r>
                      <a:endParaRPr lang="pt-BR" sz="1100" dirty="0">
                        <a:solidFill>
                          <a:schemeClr val="accent1"/>
                        </a:solidFill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pt-BR" sz="1100" b="0" i="0" u="none" strike="noStrike" cap="non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  <a:cs typeface="+mn-cs"/>
                          <a:sym typeface="Arial"/>
                        </a:rPr>
                        <a:t>Av. Antônio Trajano dos Santos</a:t>
                      </a:r>
                      <a:endParaRPr lang="pt-BR" sz="1100" dirty="0">
                        <a:solidFill>
                          <a:schemeClr val="accent1"/>
                        </a:solidFill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60238464"/>
                  </a:ext>
                </a:extLst>
              </a:tr>
              <a:tr h="267458">
                <a:tc>
                  <a:txBody>
                    <a:bodyPr/>
                    <a:lstStyle/>
                    <a:p>
                      <a:r>
                        <a:rPr lang="pt-BR" sz="1100" b="0" i="0" u="none" strike="noStrike" cap="non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  <a:cs typeface="+mn-cs"/>
                          <a:sym typeface="Arial"/>
                        </a:rPr>
                        <a:t>Jardim das Paineiras </a:t>
                      </a:r>
                      <a:endParaRPr lang="pt-BR" sz="1100" dirty="0">
                        <a:solidFill>
                          <a:schemeClr val="accent1"/>
                        </a:solidFill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pt-BR" sz="1100" b="0" i="0" u="none" strike="noStrike" cap="non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  <a:cs typeface="+mn-cs"/>
                          <a:sym typeface="Arial"/>
                        </a:rPr>
                        <a:t>R. Maria Idalina Lopes</a:t>
                      </a:r>
                      <a:endParaRPr lang="pt-BR" sz="1100" dirty="0">
                        <a:solidFill>
                          <a:schemeClr val="accent1"/>
                        </a:solidFill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719723472"/>
                  </a:ext>
                </a:extLst>
              </a:tr>
              <a:tr h="267458">
                <a:tc>
                  <a:txBody>
                    <a:bodyPr/>
                    <a:lstStyle/>
                    <a:p>
                      <a:r>
                        <a:rPr lang="pt-BR" sz="1100" b="0" i="0" u="none" strike="noStrike" cap="non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  <a:cs typeface="+mn-cs"/>
                          <a:sym typeface="Arial"/>
                        </a:rPr>
                        <a:t>Nossa Senhora das Graças</a:t>
                      </a:r>
                      <a:endParaRPr lang="pt-BR" sz="1100" dirty="0">
                        <a:solidFill>
                          <a:schemeClr val="accent1"/>
                        </a:solidFill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pt-BR" sz="1100" b="0" i="0" u="none" strike="noStrike" cap="non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  <a:cs typeface="+mn-cs"/>
                          <a:sym typeface="Arial"/>
                        </a:rPr>
                        <a:t>R. Marcílio Dias com Alexandre Abrão</a:t>
                      </a:r>
                      <a:endParaRPr lang="pt-BR" sz="1100" dirty="0">
                        <a:solidFill>
                          <a:schemeClr val="accent1"/>
                        </a:solidFill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487353676"/>
                  </a:ext>
                </a:extLst>
              </a:tr>
              <a:tr h="373457">
                <a:tc gridSpan="2">
                  <a:txBody>
                    <a:bodyPr/>
                    <a:lstStyle/>
                    <a:p>
                      <a:pPr algn="ctr"/>
                      <a:r>
                        <a:rPr lang="pt-BR" sz="1100" b="1" dirty="0">
                          <a:solidFill>
                            <a:schemeClr val="accent1"/>
                          </a:solidFill>
                          <a:latin typeface="Roboto Slab" panose="020B0604020202020204" charset="0"/>
                          <a:ea typeface="Roboto Slab" panose="020B0604020202020204" charset="0"/>
                        </a:rPr>
                        <a:t>ETAPA 2</a:t>
                      </a:r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pt-BR" sz="1100" dirty="0">
                        <a:solidFill>
                          <a:schemeClr val="accent1"/>
                        </a:solidFill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41633486"/>
                  </a:ext>
                </a:extLst>
              </a:tr>
              <a:tr h="373457">
                <a:tc>
                  <a:txBody>
                    <a:bodyPr/>
                    <a:lstStyle/>
                    <a:p>
                      <a:r>
                        <a:rPr lang="pt-BR" sz="1100" b="0" i="0" u="none" strike="noStrike" cap="non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  <a:cs typeface="+mn-cs"/>
                          <a:sym typeface="Arial"/>
                        </a:rPr>
                        <a:t>Santa Rita </a:t>
                      </a:r>
                      <a:endParaRPr lang="pt-BR" sz="1100" dirty="0">
                        <a:solidFill>
                          <a:schemeClr val="accent1"/>
                        </a:solidFill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pt-BR" sz="1100" b="0" i="0" u="none" strike="noStrike" cap="non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  <a:cs typeface="+mn-cs"/>
                          <a:sym typeface="Arial"/>
                        </a:rPr>
                        <a:t>R. Alexandre Abrão com Otavio S. Roriz</a:t>
                      </a:r>
                      <a:endParaRPr lang="pt-BR" sz="1100" dirty="0">
                        <a:solidFill>
                          <a:schemeClr val="accent1"/>
                        </a:solidFill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929119546"/>
                  </a:ext>
                </a:extLst>
              </a:tr>
              <a:tr h="267458">
                <a:tc>
                  <a:txBody>
                    <a:bodyPr/>
                    <a:lstStyle/>
                    <a:p>
                      <a:r>
                        <a:rPr lang="pt-BR" sz="1100" b="0" i="0" u="none" strike="noStrike" cap="non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  <a:cs typeface="+mn-cs"/>
                          <a:sym typeface="Arial"/>
                        </a:rPr>
                        <a:t>Nova Três Lagoas </a:t>
                      </a:r>
                      <a:endParaRPr lang="pt-BR" sz="1100" dirty="0">
                        <a:solidFill>
                          <a:schemeClr val="accent1"/>
                        </a:solidFill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pt-BR" sz="1100" b="0" i="0" u="none" strike="noStrike" cap="non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  <a:cs typeface="+mn-cs"/>
                          <a:sym typeface="Arial"/>
                        </a:rPr>
                        <a:t>R. </a:t>
                      </a:r>
                      <a:r>
                        <a:rPr lang="pt-BR" sz="1100" b="0" i="0" u="none" strike="noStrike" cap="none" dirty="0" err="1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  <a:cs typeface="+mn-cs"/>
                          <a:sym typeface="Arial"/>
                        </a:rPr>
                        <a:t>Getulio</a:t>
                      </a:r>
                      <a:r>
                        <a:rPr lang="pt-BR" sz="1100" b="0" i="0" u="none" strike="noStrike" cap="non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  <a:cs typeface="+mn-cs"/>
                          <a:sym typeface="Arial"/>
                        </a:rPr>
                        <a:t> Marques com Jorge Edson</a:t>
                      </a:r>
                      <a:endParaRPr lang="pt-BR" sz="1100" dirty="0">
                        <a:solidFill>
                          <a:schemeClr val="accent1"/>
                        </a:solidFill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985168710"/>
                  </a:ext>
                </a:extLst>
              </a:tr>
              <a:tr h="267458"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000000"/>
                        </a:buClr>
                        <a:buFontTx/>
                        <a:buNone/>
                      </a:pPr>
                      <a:r>
                        <a:rPr lang="pt-BR" sz="1100" b="0" i="0" u="none" strike="noStrike" cap="non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  <a:cs typeface="+mn-cs"/>
                          <a:sym typeface="Arial"/>
                        </a:rPr>
                        <a:t>Jardim Caçula </a:t>
                      </a:r>
                    </a:p>
                  </a:txBody>
                  <a:tcPr marL="89535" marR="89535" marT="0" marB="0" anchor="ctr"/>
                </a:tc>
                <a:tc>
                  <a:txBody>
                    <a:bodyPr/>
                    <a:lstStyle/>
                    <a:p>
                      <a:r>
                        <a:rPr lang="pt-BR" sz="1100" b="0" i="0" u="none" strike="noStrike" cap="non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  <a:cs typeface="+mn-cs"/>
                          <a:sym typeface="Arial"/>
                        </a:rPr>
                        <a:t>R. Sebastião </a:t>
                      </a:r>
                      <a:r>
                        <a:rPr lang="pt-BR" sz="1100" b="0" i="0" u="none" strike="noStrike" cap="none" dirty="0" err="1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  <a:cs typeface="+mn-cs"/>
                          <a:sym typeface="Arial"/>
                        </a:rPr>
                        <a:t>Feneloon</a:t>
                      </a:r>
                      <a:r>
                        <a:rPr lang="pt-BR" sz="1100" b="0" i="0" u="none" strike="noStrike" cap="non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  <a:cs typeface="+mn-cs"/>
                          <a:sym typeface="Arial"/>
                        </a:rPr>
                        <a:t> com </a:t>
                      </a:r>
                      <a:r>
                        <a:rPr lang="pt-BR" sz="1100" b="0" i="0" u="none" strike="noStrike" cap="none" dirty="0" err="1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  <a:cs typeface="+mn-cs"/>
                          <a:sym typeface="Arial"/>
                        </a:rPr>
                        <a:t>Teothonio</a:t>
                      </a:r>
                      <a:r>
                        <a:rPr lang="pt-BR" sz="1100" b="0" i="0" u="none" strike="noStrike" cap="non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  <a:cs typeface="+mn-cs"/>
                          <a:sym typeface="Arial"/>
                        </a:rPr>
                        <a:t> Pimentel</a:t>
                      </a:r>
                      <a:endParaRPr lang="pt-BR" sz="1100" dirty="0">
                        <a:solidFill>
                          <a:schemeClr val="accent1"/>
                        </a:solidFill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93403316"/>
                  </a:ext>
                </a:extLst>
              </a:tr>
              <a:tr h="267458">
                <a:tc>
                  <a:txBody>
                    <a:bodyPr/>
                    <a:lstStyle/>
                    <a:p>
                      <a:r>
                        <a:rPr lang="pt-BR" sz="1100" b="0" i="0" u="none" strike="noStrike" cap="non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  <a:cs typeface="+mn-cs"/>
                          <a:sym typeface="Arial"/>
                        </a:rPr>
                        <a:t>Jardim Planalto</a:t>
                      </a:r>
                      <a:endParaRPr lang="pt-BR" sz="1100" dirty="0">
                        <a:solidFill>
                          <a:schemeClr val="accent1"/>
                        </a:solidFill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pt-BR" sz="1100" b="0" i="0" u="none" strike="noStrike" cap="non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  <a:cs typeface="+mn-cs"/>
                          <a:sym typeface="Arial"/>
                        </a:rPr>
                        <a:t>R. Vicente Leão com Irmãos Spinelli</a:t>
                      </a:r>
                      <a:endParaRPr lang="pt-BR" sz="1100" dirty="0">
                        <a:solidFill>
                          <a:schemeClr val="accent1"/>
                        </a:solidFill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728096726"/>
                  </a:ext>
                </a:extLst>
              </a:tr>
              <a:tr h="267458">
                <a:tc>
                  <a:txBody>
                    <a:bodyPr/>
                    <a:lstStyle/>
                    <a:p>
                      <a:r>
                        <a:rPr lang="pt-BR" sz="1100" b="0" i="0" u="none" strike="noStrike" cap="non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  <a:cs typeface="+mn-cs"/>
                          <a:sym typeface="Arial"/>
                        </a:rPr>
                        <a:t>Jardim Oliveiras </a:t>
                      </a:r>
                      <a:endParaRPr lang="pt-BR" sz="1100" dirty="0">
                        <a:solidFill>
                          <a:schemeClr val="accent1"/>
                        </a:solidFill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pt-BR" sz="1100" b="0" i="0" u="none" strike="noStrike" cap="non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  <a:cs typeface="+mn-cs"/>
                          <a:sym typeface="Arial"/>
                        </a:rPr>
                        <a:t>R. Bruno </a:t>
                      </a:r>
                      <a:r>
                        <a:rPr lang="pt-BR" sz="1100" b="0" i="0" u="none" strike="noStrike" cap="none" dirty="0" err="1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  <a:cs typeface="+mn-cs"/>
                          <a:sym typeface="Arial"/>
                        </a:rPr>
                        <a:t>Poll</a:t>
                      </a:r>
                      <a:r>
                        <a:rPr lang="pt-BR" sz="1100" b="0" i="0" u="none" strike="noStrike" cap="non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  <a:cs typeface="+mn-cs"/>
                          <a:sym typeface="Arial"/>
                        </a:rPr>
                        <a:t> com Clodoaldo Garcia</a:t>
                      </a:r>
                      <a:endParaRPr lang="pt-BR" sz="1100" dirty="0">
                        <a:solidFill>
                          <a:schemeClr val="accent1"/>
                        </a:solidFill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451142587"/>
                  </a:ext>
                </a:extLst>
              </a:tr>
              <a:tr h="267458">
                <a:tc>
                  <a:txBody>
                    <a:bodyPr/>
                    <a:lstStyle/>
                    <a:p>
                      <a:r>
                        <a:rPr lang="pt-BR" sz="1100" b="0" i="0" u="none" strike="noStrike" cap="non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  <a:cs typeface="+mn-cs"/>
                          <a:sym typeface="Arial"/>
                        </a:rPr>
                        <a:t>Vila Piloto </a:t>
                      </a:r>
                      <a:endParaRPr lang="pt-BR" sz="1100" dirty="0">
                        <a:solidFill>
                          <a:schemeClr val="accent1"/>
                        </a:solidFill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pt-BR" sz="1100" b="0" i="0" u="none" strike="noStrike" cap="non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  <a:cs typeface="+mn-cs"/>
                          <a:sym typeface="Arial"/>
                        </a:rPr>
                        <a:t>R. 37 com a R. 31</a:t>
                      </a:r>
                      <a:endParaRPr lang="pt-BR" sz="1000" dirty="0">
                        <a:solidFill>
                          <a:schemeClr val="accent1"/>
                        </a:solidFill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297423472"/>
                  </a:ext>
                </a:extLst>
              </a:tr>
              <a:tr h="267458">
                <a:tc>
                  <a:txBody>
                    <a:bodyPr/>
                    <a:lstStyle/>
                    <a:p>
                      <a:r>
                        <a:rPr lang="pt-BR" sz="1100" b="0" i="0" u="none" strike="noStrike" cap="non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  <a:cs typeface="+mn-cs"/>
                          <a:sym typeface="Arial"/>
                        </a:rPr>
                        <a:t>Set Sul</a:t>
                      </a:r>
                      <a:endParaRPr lang="pt-BR" sz="1100" dirty="0">
                        <a:solidFill>
                          <a:schemeClr val="accent1"/>
                        </a:solidFill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pt-BR" sz="1100" b="0" i="0" u="none" strike="noStrike" cap="non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  <a:cs typeface="+mn-cs"/>
                          <a:sym typeface="Arial"/>
                        </a:rPr>
                        <a:t>R. Genaro </a:t>
                      </a:r>
                      <a:r>
                        <a:rPr lang="pt-BR" sz="1100" b="0" i="0" u="none" strike="noStrike" cap="none" dirty="0" err="1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  <a:cs typeface="+mn-cs"/>
                          <a:sym typeface="Arial"/>
                        </a:rPr>
                        <a:t>Mondeli</a:t>
                      </a:r>
                      <a:r>
                        <a:rPr lang="pt-BR" sz="1100" b="0" i="0" u="none" strike="noStrike" cap="non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  <a:cs typeface="+mn-cs"/>
                          <a:sym typeface="Arial"/>
                        </a:rPr>
                        <a:t> com David de Alexandria </a:t>
                      </a:r>
                      <a:endParaRPr lang="pt-BR" sz="1000" dirty="0">
                        <a:solidFill>
                          <a:schemeClr val="accent1"/>
                        </a:solidFill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792124399"/>
                  </a:ext>
                </a:extLst>
              </a:tr>
              <a:tr h="267458">
                <a:tc>
                  <a:txBody>
                    <a:bodyPr/>
                    <a:lstStyle/>
                    <a:p>
                      <a:r>
                        <a:rPr lang="pt-BR" sz="1100" b="0" i="0" u="none" strike="noStrike" cap="non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  <a:cs typeface="+mn-cs"/>
                          <a:sym typeface="Arial"/>
                        </a:rPr>
                        <a:t>Vila Alegre </a:t>
                      </a:r>
                      <a:endParaRPr lang="pt-BR" sz="1100" dirty="0">
                        <a:solidFill>
                          <a:schemeClr val="accent1"/>
                        </a:solidFill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pt-BR" sz="1100" b="0" i="0" u="none" strike="noStrike" cap="non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  <a:cs typeface="+mn-cs"/>
                          <a:sym typeface="Arial"/>
                        </a:rPr>
                        <a:t>R. </a:t>
                      </a:r>
                      <a:r>
                        <a:rPr lang="pt-BR" sz="1100" b="0" i="0" u="none" strike="noStrike" cap="none" dirty="0" err="1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  <a:cs typeface="+mn-cs"/>
                          <a:sym typeface="Arial"/>
                        </a:rPr>
                        <a:t>Euridice</a:t>
                      </a:r>
                      <a:r>
                        <a:rPr lang="pt-BR" sz="1100" b="0" i="0" u="none" strike="noStrike" cap="non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  <a:cs typeface="+mn-cs"/>
                          <a:sym typeface="Arial"/>
                        </a:rPr>
                        <a:t> Chagas Cruz com </a:t>
                      </a:r>
                      <a:r>
                        <a:rPr lang="pt-BR" sz="1100" b="0" i="0" u="none" strike="noStrike" cap="none" dirty="0" err="1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  <a:cs typeface="+mn-cs"/>
                          <a:sym typeface="Arial"/>
                        </a:rPr>
                        <a:t>Prof</a:t>
                      </a:r>
                      <a:r>
                        <a:rPr lang="pt-BR" sz="1100" b="0" i="0" u="none" strike="noStrike" cap="non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  <a:cs typeface="+mn-cs"/>
                          <a:sym typeface="Arial"/>
                        </a:rPr>
                        <a:t> João </a:t>
                      </a:r>
                      <a:r>
                        <a:rPr lang="pt-BR" sz="1100" b="0" i="0" u="none" strike="noStrike" cap="none" dirty="0" err="1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  <a:cs typeface="+mn-cs"/>
                          <a:sym typeface="Arial"/>
                        </a:rPr>
                        <a:t>Thomes</a:t>
                      </a:r>
                      <a:endParaRPr lang="pt-BR" sz="1000" dirty="0">
                        <a:solidFill>
                          <a:schemeClr val="accent1"/>
                        </a:solidFill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268816902"/>
                  </a:ext>
                </a:extLst>
              </a:tr>
              <a:tr h="267458">
                <a:tc>
                  <a:txBody>
                    <a:bodyPr/>
                    <a:lstStyle/>
                    <a:p>
                      <a:r>
                        <a:rPr lang="pt-BR" sz="1100" b="0" i="0" u="none" strike="noStrike" cap="non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  <a:cs typeface="+mn-cs"/>
                          <a:sym typeface="Arial"/>
                        </a:rPr>
                        <a:t>Quinta da Lagoas </a:t>
                      </a:r>
                      <a:endParaRPr lang="pt-BR" sz="1100" dirty="0">
                        <a:solidFill>
                          <a:schemeClr val="accent1"/>
                        </a:solidFill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pt-BR" sz="1100" b="0" i="0" u="none" strike="noStrike" cap="non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  <a:cs typeface="+mn-cs"/>
                          <a:sym typeface="Arial"/>
                        </a:rPr>
                        <a:t>Joaquim Murtinho com </a:t>
                      </a:r>
                      <a:r>
                        <a:rPr lang="pt-BR" sz="1100" b="0" i="0" u="none" strike="noStrike" cap="none" dirty="0" err="1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  <a:cs typeface="+mn-cs"/>
                          <a:sym typeface="Arial"/>
                        </a:rPr>
                        <a:t>Ranulpho</a:t>
                      </a:r>
                      <a:r>
                        <a:rPr lang="pt-BR" sz="1100" b="0" i="0" u="none" strike="noStrike" cap="non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  <a:cs typeface="+mn-cs"/>
                          <a:sym typeface="Arial"/>
                        </a:rPr>
                        <a:t> M. Leal</a:t>
                      </a:r>
                      <a:endParaRPr lang="pt-BR" sz="1000" dirty="0">
                        <a:solidFill>
                          <a:schemeClr val="accent1"/>
                        </a:solidFill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029468070"/>
                  </a:ext>
                </a:extLst>
              </a:tr>
              <a:tr h="267458">
                <a:tc>
                  <a:txBody>
                    <a:bodyPr/>
                    <a:lstStyle/>
                    <a:p>
                      <a:r>
                        <a:rPr lang="pt-BR" sz="1100" b="0" i="0" u="none" strike="noStrike" cap="non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  <a:cs typeface="+mn-cs"/>
                          <a:sym typeface="Arial"/>
                        </a:rPr>
                        <a:t>Jardim Brasília </a:t>
                      </a:r>
                      <a:endParaRPr lang="pt-BR" sz="1100" dirty="0">
                        <a:solidFill>
                          <a:schemeClr val="accent1"/>
                        </a:solidFill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pt-BR" sz="1100" b="0" i="0" u="none" strike="noStrike" cap="non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  <a:cs typeface="+mn-cs"/>
                          <a:sym typeface="Arial"/>
                        </a:rPr>
                        <a:t>R. Alexandre Abrão com </a:t>
                      </a:r>
                      <a:r>
                        <a:rPr lang="pt-BR" sz="1100" b="0" i="0" u="none" strike="noStrike" cap="none" dirty="0" err="1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  <a:cs typeface="+mn-cs"/>
                          <a:sym typeface="Arial"/>
                        </a:rPr>
                        <a:t>Luis</a:t>
                      </a:r>
                      <a:r>
                        <a:rPr lang="pt-BR" sz="1100" b="0" i="0" u="none" strike="noStrike" cap="non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  <a:cs typeface="+mn-cs"/>
                          <a:sym typeface="Arial"/>
                        </a:rPr>
                        <a:t> Correa da Silveira</a:t>
                      </a:r>
                      <a:endParaRPr lang="pt-BR" sz="1000" dirty="0">
                        <a:solidFill>
                          <a:schemeClr val="accent1"/>
                        </a:solidFill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625375309"/>
                  </a:ext>
                </a:extLst>
              </a:tr>
            </a:tbl>
          </a:graphicData>
        </a:graphic>
      </p:graphicFrame>
      <p:sp>
        <p:nvSpPr>
          <p:cNvPr id="9" name="Título 8">
            <a:extLst>
              <a:ext uri="{FF2B5EF4-FFF2-40B4-BE49-F238E27FC236}">
                <a16:creationId xmlns:a16="http://schemas.microsoft.com/office/drawing/2014/main" id="{F93EFEC2-DA43-4B80-ABD9-379E2D5C71D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2642" y="0"/>
            <a:ext cx="2805082" cy="1719000"/>
          </a:xfrm>
        </p:spPr>
        <p:txBody>
          <a:bodyPr/>
          <a:lstStyle/>
          <a:p>
            <a:r>
              <a:rPr lang="pt-BR" sz="1800" dirty="0"/>
              <a:t>2.2 Instalação de armadilha </a:t>
            </a:r>
            <a:r>
              <a:rPr lang="pt-BR" sz="1800" dirty="0">
                <a:solidFill>
                  <a:schemeClr val="accent3"/>
                </a:solidFill>
              </a:rPr>
              <a:t>OVITRAMPAS</a:t>
            </a:r>
            <a:r>
              <a:rPr lang="pt-BR" sz="1800" dirty="0"/>
              <a:t> em bueiros</a:t>
            </a:r>
            <a:br>
              <a:rPr lang="pt-BR" sz="1800" dirty="0"/>
            </a:br>
            <a:endParaRPr lang="pt-BR" sz="1800" dirty="0"/>
          </a:p>
        </p:txBody>
      </p:sp>
      <p:pic>
        <p:nvPicPr>
          <p:cNvPr id="19" name="Picture 2" descr="Untitled">
            <a:extLst>
              <a:ext uri="{FF2B5EF4-FFF2-40B4-BE49-F238E27FC236}">
                <a16:creationId xmlns:a16="http://schemas.microsoft.com/office/drawing/2014/main" id="{2DA8B195-D0EA-4CB7-BE54-14F4C786900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clrChange>
              <a:clrFrom>
                <a:srgbClr val="FEFEFE"/>
              </a:clrFrom>
              <a:clrTo>
                <a:srgbClr val="FEFEFE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500000">
            <a:off x="8098573" y="-80106"/>
            <a:ext cx="1276987" cy="75917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953684672"/>
      </p:ext>
    </p:extLst>
  </p:cSld>
  <p:clrMapOvr>
    <a:masterClrMapping/>
  </p:clrMapOvr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1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8" name="Google Shape;228;p22"/>
          <p:cNvSpPr txBox="1">
            <a:spLocks noGrp="1"/>
          </p:cNvSpPr>
          <p:nvPr>
            <p:ph type="sldNum" idx="12"/>
          </p:nvPr>
        </p:nvSpPr>
        <p:spPr>
          <a:xfrm>
            <a:off x="-51050" y="4819400"/>
            <a:ext cx="349200" cy="3240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38</a:t>
            </a:fld>
            <a:endParaRPr/>
          </a:p>
        </p:txBody>
      </p:sp>
      <p:pic>
        <p:nvPicPr>
          <p:cNvPr id="4" name="Imagem 3">
            <a:extLst>
              <a:ext uri="{FF2B5EF4-FFF2-40B4-BE49-F238E27FC236}">
                <a16:creationId xmlns:a16="http://schemas.microsoft.com/office/drawing/2014/main" id="{BF9379EC-AEE4-42E6-A381-E283A709BE8F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t="11445" b="26263"/>
          <a:stretch/>
        </p:blipFill>
        <p:spPr>
          <a:xfrm>
            <a:off x="298150" y="1815205"/>
            <a:ext cx="3961306" cy="3279690"/>
          </a:xfrm>
          <a:prstGeom prst="rect">
            <a:avLst/>
          </a:prstGeom>
        </p:spPr>
      </p:pic>
      <p:graphicFrame>
        <p:nvGraphicFramePr>
          <p:cNvPr id="6" name="Tabela 7">
            <a:extLst>
              <a:ext uri="{FF2B5EF4-FFF2-40B4-BE49-F238E27FC236}">
                <a16:creationId xmlns:a16="http://schemas.microsoft.com/office/drawing/2014/main" id="{D8D7ACB5-FBD8-4953-BE05-E564C9111D85}"/>
              </a:ext>
            </a:extLst>
          </p:cNvPr>
          <p:cNvGraphicFramePr>
            <a:graphicFrameLocks noGrp="1"/>
          </p:cNvGraphicFramePr>
          <p:nvPr>
            <p:extLst/>
          </p:nvPr>
        </p:nvGraphicFramePr>
        <p:xfrm>
          <a:off x="4679386" y="520171"/>
          <a:ext cx="4478262" cy="4661589"/>
        </p:xfrm>
        <a:graphic>
          <a:graphicData uri="http://schemas.openxmlformats.org/drawingml/2006/table">
            <a:tbl>
              <a:tblPr firstRow="1" bandRow="1">
                <a:tableStyleId>{E8034E78-7F5D-4C2E-B375-FC64B27BC917}</a:tableStyleId>
              </a:tblPr>
              <a:tblGrid>
                <a:gridCol w="1967074">
                  <a:extLst>
                    <a:ext uri="{9D8B030D-6E8A-4147-A177-3AD203B41FA5}">
                      <a16:colId xmlns:a16="http://schemas.microsoft.com/office/drawing/2014/main" val="3983987904"/>
                    </a:ext>
                  </a:extLst>
                </a:gridCol>
                <a:gridCol w="2511188">
                  <a:extLst>
                    <a:ext uri="{9D8B030D-6E8A-4147-A177-3AD203B41FA5}">
                      <a16:colId xmlns:a16="http://schemas.microsoft.com/office/drawing/2014/main" val="2863164002"/>
                    </a:ext>
                  </a:extLst>
                </a:gridCol>
              </a:tblGrid>
              <a:tr h="312806">
                <a:tc>
                  <a:txBody>
                    <a:bodyPr/>
                    <a:lstStyle/>
                    <a:p>
                      <a:r>
                        <a:rPr lang="pt-BR" sz="1400" dirty="0">
                          <a:solidFill>
                            <a:schemeClr val="bg1"/>
                          </a:solidFill>
                          <a:latin typeface="Roboto Slab" panose="020B0604020202020204" charset="0"/>
                          <a:ea typeface="Roboto Slab" panose="020B0604020202020204" charset="0"/>
                        </a:rPr>
                        <a:t>Bairro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pt-BR" sz="1400" dirty="0">
                          <a:solidFill>
                            <a:schemeClr val="bg1"/>
                          </a:solidFill>
                          <a:latin typeface="Roboto Slab" panose="020B0604020202020204" charset="0"/>
                          <a:ea typeface="Roboto Slab" panose="020B0604020202020204" charset="0"/>
                        </a:rPr>
                        <a:t>Endereço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4174924272"/>
                  </a:ext>
                </a:extLst>
              </a:tr>
              <a:tr h="373457">
                <a:tc gridSpan="2">
                  <a:txBody>
                    <a:bodyPr/>
                    <a:lstStyle/>
                    <a:p>
                      <a:pPr algn="ctr"/>
                      <a:r>
                        <a:rPr lang="pt-BR" sz="1100" b="1" dirty="0">
                          <a:solidFill>
                            <a:schemeClr val="accent1"/>
                          </a:solidFill>
                          <a:latin typeface="Roboto Slab" panose="020B0604020202020204" charset="0"/>
                          <a:ea typeface="Roboto Slab" panose="020B0604020202020204" charset="0"/>
                        </a:rPr>
                        <a:t>ETAPA 3</a:t>
                      </a:r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pt-BR" sz="1100" dirty="0">
                        <a:solidFill>
                          <a:schemeClr val="accent1"/>
                        </a:solidFill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41633486"/>
                  </a:ext>
                </a:extLst>
              </a:tr>
              <a:tr h="267458">
                <a:tc>
                  <a:txBody>
                    <a:bodyPr/>
                    <a:lstStyle/>
                    <a:p>
                      <a:r>
                        <a:rPr lang="pt-BR" sz="1100" b="0" i="0" u="none" strike="noStrike" cap="non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  <a:cs typeface="+mn-cs"/>
                          <a:sym typeface="Arial"/>
                        </a:rPr>
                        <a:t>Set Sul</a:t>
                      </a:r>
                      <a:endParaRPr lang="pt-BR" sz="1100" dirty="0">
                        <a:solidFill>
                          <a:schemeClr val="accent1"/>
                        </a:solidFill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pt-BR" sz="1100" b="0" i="0" u="none" strike="noStrike" cap="non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  <a:cs typeface="+mn-cs"/>
                          <a:sym typeface="Arial"/>
                        </a:rPr>
                        <a:t>R. Genaro </a:t>
                      </a:r>
                      <a:r>
                        <a:rPr lang="pt-BR" sz="1100" b="0" i="0" u="none" strike="noStrike" cap="none" dirty="0" err="1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  <a:cs typeface="+mn-cs"/>
                          <a:sym typeface="Arial"/>
                        </a:rPr>
                        <a:t>Mondeli</a:t>
                      </a:r>
                      <a:r>
                        <a:rPr lang="pt-BR" sz="1100" b="0" i="0" u="none" strike="noStrike" cap="non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  <a:cs typeface="+mn-cs"/>
                          <a:sym typeface="Arial"/>
                        </a:rPr>
                        <a:t> com David de Alexandria </a:t>
                      </a:r>
                      <a:endParaRPr lang="pt-BR" sz="1000" dirty="0">
                        <a:solidFill>
                          <a:schemeClr val="accent1"/>
                        </a:solidFill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792124399"/>
                  </a:ext>
                </a:extLst>
              </a:tr>
              <a:tr h="267458">
                <a:tc>
                  <a:txBody>
                    <a:bodyPr/>
                    <a:lstStyle/>
                    <a:p>
                      <a:r>
                        <a:rPr lang="pt-BR" sz="1100" b="0" i="0" u="none" strike="noStrike" cap="non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  <a:cs typeface="+mn-cs"/>
                          <a:sym typeface="Arial"/>
                        </a:rPr>
                        <a:t>Vila Alegre </a:t>
                      </a:r>
                      <a:endParaRPr lang="pt-BR" sz="1100" dirty="0">
                        <a:solidFill>
                          <a:schemeClr val="accent1"/>
                        </a:solidFill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pt-BR" sz="1100" b="0" i="0" u="none" strike="noStrike" cap="non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  <a:cs typeface="+mn-cs"/>
                          <a:sym typeface="Arial"/>
                        </a:rPr>
                        <a:t>R. </a:t>
                      </a:r>
                      <a:r>
                        <a:rPr lang="pt-BR" sz="1100" b="0" i="0" u="none" strike="noStrike" cap="none" dirty="0" err="1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  <a:cs typeface="+mn-cs"/>
                          <a:sym typeface="Arial"/>
                        </a:rPr>
                        <a:t>Euridice</a:t>
                      </a:r>
                      <a:r>
                        <a:rPr lang="pt-BR" sz="1100" b="0" i="0" u="none" strike="noStrike" cap="non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  <a:cs typeface="+mn-cs"/>
                          <a:sym typeface="Arial"/>
                        </a:rPr>
                        <a:t> Chagas Cruz com </a:t>
                      </a:r>
                      <a:r>
                        <a:rPr lang="pt-BR" sz="1100" b="0" i="0" u="none" strike="noStrike" cap="none" dirty="0" err="1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  <a:cs typeface="+mn-cs"/>
                          <a:sym typeface="Arial"/>
                        </a:rPr>
                        <a:t>Prof</a:t>
                      </a:r>
                      <a:r>
                        <a:rPr lang="pt-BR" sz="1100" b="0" i="0" u="none" strike="noStrike" cap="non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  <a:cs typeface="+mn-cs"/>
                          <a:sym typeface="Arial"/>
                        </a:rPr>
                        <a:t> João </a:t>
                      </a:r>
                      <a:r>
                        <a:rPr lang="pt-BR" sz="1100" b="0" i="0" u="none" strike="noStrike" cap="none" dirty="0" err="1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  <a:cs typeface="+mn-cs"/>
                          <a:sym typeface="Arial"/>
                        </a:rPr>
                        <a:t>Thomes</a:t>
                      </a:r>
                      <a:endParaRPr lang="pt-BR" sz="1000" dirty="0">
                        <a:solidFill>
                          <a:schemeClr val="accent1"/>
                        </a:solidFill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268816902"/>
                  </a:ext>
                </a:extLst>
              </a:tr>
              <a:tr h="267458">
                <a:tc>
                  <a:txBody>
                    <a:bodyPr/>
                    <a:lstStyle/>
                    <a:p>
                      <a:r>
                        <a:rPr lang="pt-BR" sz="1100" b="0" i="0" u="none" strike="noStrike" cap="non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  <a:cs typeface="+mn-cs"/>
                          <a:sym typeface="Arial"/>
                        </a:rPr>
                        <a:t>Quinta da Lagoas </a:t>
                      </a:r>
                      <a:endParaRPr lang="pt-BR" sz="1100" dirty="0">
                        <a:solidFill>
                          <a:schemeClr val="accent1"/>
                        </a:solidFill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pt-BR" sz="1100" b="0" i="0" u="none" strike="noStrike" cap="non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  <a:cs typeface="+mn-cs"/>
                          <a:sym typeface="Arial"/>
                        </a:rPr>
                        <a:t>Joaquim Murtinho com </a:t>
                      </a:r>
                      <a:r>
                        <a:rPr lang="pt-BR" sz="1100" b="0" i="0" u="none" strike="noStrike" cap="none" dirty="0" err="1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  <a:cs typeface="+mn-cs"/>
                          <a:sym typeface="Arial"/>
                        </a:rPr>
                        <a:t>Ranulpho</a:t>
                      </a:r>
                      <a:r>
                        <a:rPr lang="pt-BR" sz="1100" b="0" i="0" u="none" strike="noStrike" cap="non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  <a:cs typeface="+mn-cs"/>
                          <a:sym typeface="Arial"/>
                        </a:rPr>
                        <a:t> M. Leal</a:t>
                      </a:r>
                      <a:endParaRPr lang="pt-BR" sz="1000" dirty="0">
                        <a:solidFill>
                          <a:schemeClr val="accent1"/>
                        </a:solidFill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029468070"/>
                  </a:ext>
                </a:extLst>
              </a:tr>
              <a:tr h="267458">
                <a:tc>
                  <a:txBody>
                    <a:bodyPr/>
                    <a:lstStyle/>
                    <a:p>
                      <a:r>
                        <a:rPr lang="pt-BR" sz="1100" b="0" i="0" u="none" strike="noStrike" cap="non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  <a:cs typeface="+mn-cs"/>
                          <a:sym typeface="Arial"/>
                        </a:rPr>
                        <a:t>Jardim Brasília </a:t>
                      </a:r>
                      <a:endParaRPr lang="pt-BR" sz="1100" dirty="0">
                        <a:solidFill>
                          <a:schemeClr val="accent1"/>
                        </a:solidFill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pt-BR" sz="1100" b="0" i="0" u="none" strike="noStrike" cap="non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  <a:cs typeface="+mn-cs"/>
                          <a:sym typeface="Arial"/>
                        </a:rPr>
                        <a:t>R. Alexandre Abrão com </a:t>
                      </a:r>
                      <a:r>
                        <a:rPr lang="pt-BR" sz="1100" b="0" i="0" u="none" strike="noStrike" cap="none" dirty="0" err="1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  <a:cs typeface="+mn-cs"/>
                          <a:sym typeface="Arial"/>
                        </a:rPr>
                        <a:t>Luis</a:t>
                      </a:r>
                      <a:r>
                        <a:rPr lang="pt-BR" sz="1100" b="0" i="0" u="none" strike="noStrike" cap="none" dirty="0">
                          <a:solidFill>
                            <a:schemeClr val="accent1"/>
                          </a:solidFill>
                          <a:effectLst/>
                          <a:latin typeface="Roboto Slab" panose="020B0604020202020204" charset="0"/>
                          <a:ea typeface="Roboto Slab" panose="020B0604020202020204" charset="0"/>
                          <a:cs typeface="+mn-cs"/>
                          <a:sym typeface="Arial"/>
                        </a:rPr>
                        <a:t> Correa da Silveira</a:t>
                      </a:r>
                      <a:endParaRPr lang="pt-BR" sz="1000" dirty="0">
                        <a:solidFill>
                          <a:schemeClr val="accent1"/>
                        </a:solidFill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625375309"/>
                  </a:ext>
                </a:extLst>
              </a:tr>
              <a:tr h="267458">
                <a:tc>
                  <a:txBody>
                    <a:bodyPr/>
                    <a:lstStyle/>
                    <a:p>
                      <a:r>
                        <a:rPr lang="pt-BR" sz="1100" dirty="0">
                          <a:solidFill>
                            <a:schemeClr val="accent1"/>
                          </a:solidFill>
                          <a:latin typeface="Roboto Slab" panose="020B0604020202020204" charset="0"/>
                          <a:ea typeface="Roboto Slab" panose="020B0604020202020204" charset="0"/>
                        </a:rPr>
                        <a:t>Novo Ipanema 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pt-BR" sz="1000" dirty="0">
                          <a:solidFill>
                            <a:schemeClr val="accent1"/>
                          </a:solidFill>
                          <a:latin typeface="Roboto Slab" panose="020B0604020202020204" charset="0"/>
                          <a:ea typeface="Roboto Slab" panose="020B0604020202020204" charset="0"/>
                        </a:rPr>
                        <a:t>R. Alexandre Abrão com Etelvino C. Queiroz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801797462"/>
                  </a:ext>
                </a:extLst>
              </a:tr>
              <a:tr h="267458">
                <a:tc gridSpan="2">
                  <a:txBody>
                    <a:bodyPr/>
                    <a:lstStyle/>
                    <a:p>
                      <a:pPr algn="ctr"/>
                      <a:r>
                        <a:rPr lang="pt-BR" sz="1100" b="1" dirty="0">
                          <a:solidFill>
                            <a:schemeClr val="accent1"/>
                          </a:solidFill>
                          <a:latin typeface="Roboto Slab" panose="020B0604020202020204" charset="0"/>
                          <a:ea typeface="Roboto Slab" panose="020B0604020202020204" charset="0"/>
                        </a:rPr>
                        <a:t>ETAPA 4</a:t>
                      </a:r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pt-BR" sz="1000" dirty="0">
                        <a:solidFill>
                          <a:schemeClr val="accent1"/>
                        </a:solidFill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344238389"/>
                  </a:ext>
                </a:extLst>
              </a:tr>
              <a:tr h="267458">
                <a:tc>
                  <a:txBody>
                    <a:bodyPr/>
                    <a:lstStyle/>
                    <a:p>
                      <a:r>
                        <a:rPr lang="pt-BR" sz="1100" dirty="0">
                          <a:solidFill>
                            <a:schemeClr val="accent1"/>
                          </a:solidFill>
                          <a:latin typeface="Roboto Slab" panose="020B0604020202020204" charset="0"/>
                          <a:ea typeface="Roboto Slab" panose="020B0604020202020204" charset="0"/>
                        </a:rPr>
                        <a:t>Centro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pt-BR" sz="1000" dirty="0">
                          <a:solidFill>
                            <a:schemeClr val="accent1"/>
                          </a:solidFill>
                          <a:latin typeface="Roboto Slab" panose="020B0604020202020204" charset="0"/>
                          <a:ea typeface="Roboto Slab" panose="020B0604020202020204" charset="0"/>
                        </a:rPr>
                        <a:t>Av. Rosário Congro Neto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905839001"/>
                  </a:ext>
                </a:extLst>
              </a:tr>
              <a:tr h="267458">
                <a:tc>
                  <a:txBody>
                    <a:bodyPr/>
                    <a:lstStyle/>
                    <a:p>
                      <a:r>
                        <a:rPr lang="pt-BR" sz="1100" dirty="0">
                          <a:solidFill>
                            <a:schemeClr val="accent1"/>
                          </a:solidFill>
                          <a:latin typeface="Roboto Slab" panose="020B0604020202020204" charset="0"/>
                          <a:ea typeface="Roboto Slab" panose="020B0604020202020204" charset="0"/>
                        </a:rPr>
                        <a:t>Vila Nova 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pt-BR" sz="1000" dirty="0">
                          <a:solidFill>
                            <a:schemeClr val="accent1"/>
                          </a:solidFill>
                          <a:latin typeface="Roboto Slab" panose="020B0604020202020204" charset="0"/>
                          <a:ea typeface="Roboto Slab" panose="020B0604020202020204" charset="0"/>
                        </a:rPr>
                        <a:t>Av. Capitão Olinto Mancini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807236763"/>
                  </a:ext>
                </a:extLst>
              </a:tr>
              <a:tr h="267458">
                <a:tc>
                  <a:txBody>
                    <a:bodyPr/>
                    <a:lstStyle/>
                    <a:p>
                      <a:r>
                        <a:rPr lang="pt-BR" sz="1100" dirty="0">
                          <a:solidFill>
                            <a:schemeClr val="accent1"/>
                          </a:solidFill>
                          <a:latin typeface="Roboto Slab" panose="020B0604020202020204" charset="0"/>
                          <a:ea typeface="Roboto Slab" panose="020B0604020202020204" charset="0"/>
                        </a:rPr>
                        <a:t>Jardim JK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pt-BR" sz="1000" dirty="0">
                          <a:solidFill>
                            <a:schemeClr val="accent1"/>
                          </a:solidFill>
                          <a:latin typeface="Roboto Slab" panose="020B0604020202020204" charset="0"/>
                          <a:ea typeface="Roboto Slab" panose="020B0604020202020204" charset="0"/>
                        </a:rPr>
                        <a:t>R. José Lopes Barbosa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728047335"/>
                  </a:ext>
                </a:extLst>
              </a:tr>
              <a:tr h="267458">
                <a:tc>
                  <a:txBody>
                    <a:bodyPr/>
                    <a:lstStyle/>
                    <a:p>
                      <a:r>
                        <a:rPr lang="pt-BR" sz="1100" dirty="0" err="1">
                          <a:solidFill>
                            <a:schemeClr val="accent1"/>
                          </a:solidFill>
                          <a:latin typeface="Roboto Slab" panose="020B0604020202020204" charset="0"/>
                          <a:ea typeface="Roboto Slab" panose="020B0604020202020204" charset="0"/>
                        </a:rPr>
                        <a:t>Colinos</a:t>
                      </a:r>
                      <a:endParaRPr lang="pt-BR" sz="1100" dirty="0">
                        <a:solidFill>
                          <a:schemeClr val="accent1"/>
                        </a:solidFill>
                        <a:latin typeface="Roboto Slab" panose="020B0604020202020204" charset="0"/>
                        <a:ea typeface="Roboto Slab" panose="020B060402020202020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pt-BR" sz="1000" dirty="0">
                          <a:solidFill>
                            <a:schemeClr val="accent1"/>
                          </a:solidFill>
                          <a:latin typeface="Roboto Slab" panose="020B0604020202020204" charset="0"/>
                          <a:ea typeface="Roboto Slab" panose="020B0604020202020204" charset="0"/>
                        </a:rPr>
                        <a:t>R. </a:t>
                      </a:r>
                      <a:r>
                        <a:rPr lang="pt-BR" sz="1000" dirty="0" err="1">
                          <a:solidFill>
                            <a:schemeClr val="accent1"/>
                          </a:solidFill>
                          <a:latin typeface="Roboto Slab" panose="020B0604020202020204" charset="0"/>
                          <a:ea typeface="Roboto Slab" panose="020B0604020202020204" charset="0"/>
                        </a:rPr>
                        <a:t>Elvirio</a:t>
                      </a:r>
                      <a:r>
                        <a:rPr lang="pt-BR" sz="1000" dirty="0">
                          <a:solidFill>
                            <a:schemeClr val="accent1"/>
                          </a:solidFill>
                          <a:latin typeface="Roboto Slab" panose="020B0604020202020204" charset="0"/>
                          <a:ea typeface="Roboto Slab" panose="020B0604020202020204" charset="0"/>
                        </a:rPr>
                        <a:t> Mario Mancini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4064945970"/>
                  </a:ext>
                </a:extLst>
              </a:tr>
              <a:tr h="267458">
                <a:tc>
                  <a:txBody>
                    <a:bodyPr/>
                    <a:lstStyle/>
                    <a:p>
                      <a:r>
                        <a:rPr lang="pt-BR" sz="1100" dirty="0">
                          <a:solidFill>
                            <a:schemeClr val="accent1"/>
                          </a:solidFill>
                          <a:latin typeface="Roboto Slab" panose="020B0604020202020204" charset="0"/>
                          <a:ea typeface="Roboto Slab" panose="020B0604020202020204" charset="0"/>
                        </a:rPr>
                        <a:t>Bosque das Araras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pt-BR" sz="1000" dirty="0">
                          <a:solidFill>
                            <a:schemeClr val="accent1"/>
                          </a:solidFill>
                          <a:latin typeface="Roboto Slab" panose="020B0604020202020204" charset="0"/>
                          <a:ea typeface="Roboto Slab" panose="020B0604020202020204" charset="0"/>
                        </a:rPr>
                        <a:t>R. Arara Amarela 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436027517"/>
                  </a:ext>
                </a:extLst>
              </a:tr>
              <a:tr h="267458">
                <a:tc>
                  <a:txBody>
                    <a:bodyPr/>
                    <a:lstStyle/>
                    <a:p>
                      <a:r>
                        <a:rPr lang="pt-BR" sz="1100" dirty="0">
                          <a:solidFill>
                            <a:schemeClr val="accent1"/>
                          </a:solidFill>
                          <a:latin typeface="Roboto Slab" panose="020B0604020202020204" charset="0"/>
                          <a:ea typeface="Roboto Slab" panose="020B0604020202020204" charset="0"/>
                        </a:rPr>
                        <a:t>Centro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pt-BR" sz="1000" dirty="0">
                          <a:solidFill>
                            <a:schemeClr val="accent1"/>
                          </a:solidFill>
                          <a:latin typeface="Roboto Slab" panose="020B0604020202020204" charset="0"/>
                          <a:ea typeface="Roboto Slab" panose="020B0604020202020204" charset="0"/>
                        </a:rPr>
                        <a:t>Av. Capitão Olinto Mancini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669249278"/>
                  </a:ext>
                </a:extLst>
              </a:tr>
            </a:tbl>
          </a:graphicData>
        </a:graphic>
      </p:graphicFrame>
      <p:sp>
        <p:nvSpPr>
          <p:cNvPr id="9" name="Título 8">
            <a:extLst>
              <a:ext uri="{FF2B5EF4-FFF2-40B4-BE49-F238E27FC236}">
                <a16:creationId xmlns:a16="http://schemas.microsoft.com/office/drawing/2014/main" id="{F93EFEC2-DA43-4B80-ABD9-379E2D5C71D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23550" y="53840"/>
            <a:ext cx="1998300" cy="1719000"/>
          </a:xfrm>
        </p:spPr>
        <p:txBody>
          <a:bodyPr/>
          <a:lstStyle/>
          <a:p>
            <a:r>
              <a:rPr lang="pt-BR" sz="2000" dirty="0"/>
              <a:t>2.2 Instalação de armadilha </a:t>
            </a:r>
            <a:r>
              <a:rPr lang="pt-BR" sz="2000" dirty="0">
                <a:solidFill>
                  <a:schemeClr val="accent3"/>
                </a:solidFill>
              </a:rPr>
              <a:t>OVITRAMPAS</a:t>
            </a:r>
            <a:r>
              <a:rPr lang="pt-BR" sz="2000" dirty="0"/>
              <a:t> em bueiros</a:t>
            </a:r>
            <a:br>
              <a:rPr lang="pt-BR" sz="2000" dirty="0"/>
            </a:br>
            <a:endParaRPr lang="pt-BR" sz="2000" dirty="0"/>
          </a:p>
        </p:txBody>
      </p:sp>
      <p:pic>
        <p:nvPicPr>
          <p:cNvPr id="19" name="Picture 2" descr="Untitled">
            <a:extLst>
              <a:ext uri="{FF2B5EF4-FFF2-40B4-BE49-F238E27FC236}">
                <a16:creationId xmlns:a16="http://schemas.microsoft.com/office/drawing/2014/main" id="{2DA8B195-D0EA-4CB7-BE54-14F4C786900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clrChange>
              <a:clrFrom>
                <a:srgbClr val="FEFEFE"/>
              </a:clrFrom>
              <a:clrTo>
                <a:srgbClr val="FEFEFE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500000">
            <a:off x="8098573" y="-80106"/>
            <a:ext cx="1276987" cy="75917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427712602"/>
      </p:ext>
    </p:extLst>
  </p:cSld>
  <p:clrMapOvr>
    <a:masterClrMapping/>
  </p:clrMapOvr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1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9" name="Google Shape;219;p22"/>
          <p:cNvSpPr txBox="1">
            <a:spLocks noGrp="1"/>
          </p:cNvSpPr>
          <p:nvPr>
            <p:ph type="title"/>
          </p:nvPr>
        </p:nvSpPr>
        <p:spPr>
          <a:xfrm>
            <a:off x="-51050" y="-15632"/>
            <a:ext cx="2854847" cy="1083449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pt-BR" sz="1600" dirty="0"/>
              <a:t>3. Ações Educativas realizadas pelo setor de Entomologia </a:t>
            </a:r>
          </a:p>
        </p:txBody>
      </p:sp>
      <p:sp>
        <p:nvSpPr>
          <p:cNvPr id="228" name="Google Shape;228;p22"/>
          <p:cNvSpPr txBox="1">
            <a:spLocks noGrp="1"/>
          </p:cNvSpPr>
          <p:nvPr>
            <p:ph type="sldNum" idx="12"/>
          </p:nvPr>
        </p:nvSpPr>
        <p:spPr>
          <a:xfrm>
            <a:off x="-51050" y="4819400"/>
            <a:ext cx="349200" cy="3240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39</a:t>
            </a:fld>
            <a:endParaRPr/>
          </a:p>
        </p:txBody>
      </p:sp>
      <p:sp>
        <p:nvSpPr>
          <p:cNvPr id="17" name="CaixaDeTexto 16">
            <a:extLst>
              <a:ext uri="{FF2B5EF4-FFF2-40B4-BE49-F238E27FC236}">
                <a16:creationId xmlns:a16="http://schemas.microsoft.com/office/drawing/2014/main" id="{F62B1AE9-F9F8-445C-BD8F-6E2A7CE3C6F6}"/>
              </a:ext>
            </a:extLst>
          </p:cNvPr>
          <p:cNvSpPr txBox="1"/>
          <p:nvPr/>
        </p:nvSpPr>
        <p:spPr>
          <a:xfrm>
            <a:off x="5361368" y="460401"/>
            <a:ext cx="3333605" cy="70788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94BF6E"/>
              </a:buClr>
              <a:buSzPts val="1800"/>
              <a:buFont typeface="Nixie One"/>
              <a:buNone/>
              <a:tabLst/>
              <a:defRPr/>
            </a:pPr>
            <a:r>
              <a:rPr kumimoji="0" lang="pt-BR" sz="4000" b="1" i="0" u="none" strike="noStrike" kern="0" cap="none" spc="0" normalizeH="0" baseline="0" noProof="0" dirty="0">
                <a:ln>
                  <a:noFill/>
                </a:ln>
                <a:solidFill>
                  <a:srgbClr val="94BF6E"/>
                </a:solidFill>
                <a:effectLst/>
                <a:uLnTx/>
                <a:uFillTx/>
                <a:latin typeface="Nixie One"/>
                <a:sym typeface="Nixie One"/>
              </a:rPr>
              <a:t>Entomologia</a:t>
            </a:r>
          </a:p>
        </p:txBody>
      </p:sp>
      <p:pic>
        <p:nvPicPr>
          <p:cNvPr id="19" name="Picture 2" descr="Untitled">
            <a:extLst>
              <a:ext uri="{FF2B5EF4-FFF2-40B4-BE49-F238E27FC236}">
                <a16:creationId xmlns:a16="http://schemas.microsoft.com/office/drawing/2014/main" id="{2DA8B195-D0EA-4CB7-BE54-14F4C786900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clrChange>
              <a:clrFrom>
                <a:srgbClr val="FEFEFE"/>
              </a:clrFrom>
              <a:clrTo>
                <a:srgbClr val="FEFEFE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500000">
            <a:off x="7946382" y="34455"/>
            <a:ext cx="1002480" cy="59597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6" name="CaixaDeTexto 25">
            <a:extLst>
              <a:ext uri="{FF2B5EF4-FFF2-40B4-BE49-F238E27FC236}">
                <a16:creationId xmlns:a16="http://schemas.microsoft.com/office/drawing/2014/main" id="{AD6EDD6A-F20F-49E5-A1FC-F59F0BE02832}"/>
              </a:ext>
            </a:extLst>
          </p:cNvPr>
          <p:cNvSpPr txBox="1"/>
          <p:nvPr/>
        </p:nvSpPr>
        <p:spPr>
          <a:xfrm>
            <a:off x="2933838" y="95453"/>
            <a:ext cx="3074754" cy="30777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pt-BR" b="1" dirty="0">
                <a:solidFill>
                  <a:schemeClr val="tx1"/>
                </a:solidFill>
                <a:latin typeface="Nixie One" panose="020B0604020202020204" charset="0"/>
              </a:rPr>
              <a:t>Tenda educativa na Feira Central</a:t>
            </a:r>
            <a:endParaRPr lang="pt-BR" dirty="0"/>
          </a:p>
        </p:txBody>
      </p:sp>
      <p:pic>
        <p:nvPicPr>
          <p:cNvPr id="3" name="Imagem 2">
            <a:extLst>
              <a:ext uri="{FF2B5EF4-FFF2-40B4-BE49-F238E27FC236}">
                <a16:creationId xmlns:a16="http://schemas.microsoft.com/office/drawing/2014/main" id="{AE08F8A6-11EE-48C9-B537-6EFBCEFEF403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l="18392" t="20203" r="22375" b="5784"/>
          <a:stretch/>
        </p:blipFill>
        <p:spPr>
          <a:xfrm>
            <a:off x="6975750" y="1970330"/>
            <a:ext cx="2052084" cy="1923027"/>
          </a:xfrm>
          <a:prstGeom prst="rect">
            <a:avLst/>
          </a:prstGeom>
        </p:spPr>
      </p:pic>
      <p:sp>
        <p:nvSpPr>
          <p:cNvPr id="23" name="CaixaDeTexto 22">
            <a:extLst>
              <a:ext uri="{FF2B5EF4-FFF2-40B4-BE49-F238E27FC236}">
                <a16:creationId xmlns:a16="http://schemas.microsoft.com/office/drawing/2014/main" id="{A4BCA218-2D02-473A-A1D2-A8C16ECD21D7}"/>
              </a:ext>
            </a:extLst>
          </p:cNvPr>
          <p:cNvSpPr txBox="1"/>
          <p:nvPr/>
        </p:nvSpPr>
        <p:spPr>
          <a:xfrm>
            <a:off x="4354825" y="1145499"/>
            <a:ext cx="5241850" cy="338554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pt-BR" sz="1600" b="1" dirty="0">
                <a:solidFill>
                  <a:schemeClr val="accent5"/>
                </a:solidFill>
                <a:latin typeface="Nixie One" panose="020B0604020202020204" charset="0"/>
              </a:rPr>
              <a:t>PROJETO “ENTOMOLOGIA NAS ESCOLAS”</a:t>
            </a:r>
          </a:p>
        </p:txBody>
      </p:sp>
      <p:sp>
        <p:nvSpPr>
          <p:cNvPr id="25" name="CaixaDeTexto 24">
            <a:extLst>
              <a:ext uri="{FF2B5EF4-FFF2-40B4-BE49-F238E27FC236}">
                <a16:creationId xmlns:a16="http://schemas.microsoft.com/office/drawing/2014/main" id="{EC06C57E-271F-482B-8497-E7CAF506868A}"/>
              </a:ext>
            </a:extLst>
          </p:cNvPr>
          <p:cNvSpPr txBox="1"/>
          <p:nvPr/>
        </p:nvSpPr>
        <p:spPr>
          <a:xfrm>
            <a:off x="4812701" y="1447110"/>
            <a:ext cx="4430941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pt-BR" b="1" dirty="0">
                <a:solidFill>
                  <a:schemeClr val="tx1"/>
                </a:solidFill>
                <a:latin typeface="Nixie One" panose="020B0604020202020204" charset="0"/>
              </a:rPr>
              <a:t>Capacitação dos professores: palestras, aula prática e entrega da coleção entomológica </a:t>
            </a:r>
            <a:endParaRPr lang="pt-BR" dirty="0"/>
          </a:p>
        </p:txBody>
      </p:sp>
      <p:pic>
        <p:nvPicPr>
          <p:cNvPr id="2" name="Imagem 1">
            <a:extLst>
              <a:ext uri="{FF2B5EF4-FFF2-40B4-BE49-F238E27FC236}">
                <a16:creationId xmlns:a16="http://schemas.microsoft.com/office/drawing/2014/main" id="{CD56330A-4EA5-46D2-B47C-7994D707763E}"/>
              </a:ext>
            </a:extLst>
          </p:cNvPr>
          <p:cNvPicPr>
            <a:picLocks noChangeAspect="1"/>
          </p:cNvPicPr>
          <p:nvPr/>
        </p:nvPicPr>
        <p:blipFill rotWithShape="1">
          <a:blip r:embed="rId5"/>
          <a:srcRect l="3251" t="7847" r="13834" b="8800"/>
          <a:stretch/>
        </p:blipFill>
        <p:spPr>
          <a:xfrm>
            <a:off x="4471215" y="3290472"/>
            <a:ext cx="3109682" cy="1757575"/>
          </a:xfrm>
          <a:prstGeom prst="rect">
            <a:avLst/>
          </a:prstGeom>
        </p:spPr>
      </p:pic>
      <p:sp>
        <p:nvSpPr>
          <p:cNvPr id="5" name="AutoShape 2">
            <a:extLst>
              <a:ext uri="{FF2B5EF4-FFF2-40B4-BE49-F238E27FC236}">
                <a16:creationId xmlns:a16="http://schemas.microsoft.com/office/drawing/2014/main" id="{A5D87261-1197-4640-B225-12F0BC40B899}"/>
              </a:ext>
            </a:extLst>
          </p:cNvPr>
          <p:cNvSpPr>
            <a:spLocks noChangeAspect="1" noChangeArrowheads="1"/>
          </p:cNvSpPr>
          <p:nvPr/>
        </p:nvSpPr>
        <p:spPr bwMode="auto">
          <a:xfrm>
            <a:off x="4419600" y="2419350"/>
            <a:ext cx="304800" cy="3048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pt-BR"/>
          </a:p>
        </p:txBody>
      </p:sp>
      <p:pic>
        <p:nvPicPr>
          <p:cNvPr id="6" name="Imagem 5">
            <a:extLst>
              <a:ext uri="{FF2B5EF4-FFF2-40B4-BE49-F238E27FC236}">
                <a16:creationId xmlns:a16="http://schemas.microsoft.com/office/drawing/2014/main" id="{402ECAD3-1EBD-4387-AE4D-233C9ED0011E}"/>
              </a:ext>
            </a:extLst>
          </p:cNvPr>
          <p:cNvPicPr>
            <a:picLocks noChangeAspect="1"/>
          </p:cNvPicPr>
          <p:nvPr/>
        </p:nvPicPr>
        <p:blipFill rotWithShape="1">
          <a:blip r:embed="rId6"/>
          <a:srcRect l="11705" t="24305" r="8603" b="13591"/>
          <a:stretch/>
        </p:blipFill>
        <p:spPr>
          <a:xfrm>
            <a:off x="418412" y="1970330"/>
            <a:ext cx="3074754" cy="1797119"/>
          </a:xfrm>
          <a:prstGeom prst="rect">
            <a:avLst/>
          </a:prstGeom>
        </p:spPr>
      </p:pic>
      <p:pic>
        <p:nvPicPr>
          <p:cNvPr id="4" name="Imagem 3">
            <a:extLst>
              <a:ext uri="{FF2B5EF4-FFF2-40B4-BE49-F238E27FC236}">
                <a16:creationId xmlns:a16="http://schemas.microsoft.com/office/drawing/2014/main" id="{C05846F0-52C7-48D7-A88D-B306E0A6B240}"/>
              </a:ext>
            </a:extLst>
          </p:cNvPr>
          <p:cNvPicPr>
            <a:picLocks noChangeAspect="1"/>
          </p:cNvPicPr>
          <p:nvPr/>
        </p:nvPicPr>
        <p:blipFill rotWithShape="1">
          <a:blip r:embed="rId7"/>
          <a:srcRect l="14852" t="38833" r="13584" b="19172"/>
          <a:stretch/>
        </p:blipFill>
        <p:spPr>
          <a:xfrm>
            <a:off x="1892595" y="3250927"/>
            <a:ext cx="2296894" cy="179711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6078275"/>
      </p:ext>
    </p:extLst>
  </p:cSld>
  <p:clrMapOvr>
    <a:masterClrMapping/>
  </p:clrMapOvr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3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5" name="Google Shape;135;p15"/>
          <p:cNvSpPr txBox="1">
            <a:spLocks noGrp="1"/>
          </p:cNvSpPr>
          <p:nvPr>
            <p:ph type="subTitle" idx="4294967295"/>
          </p:nvPr>
        </p:nvSpPr>
        <p:spPr>
          <a:xfrm>
            <a:off x="685800" y="1259025"/>
            <a:ext cx="5200200" cy="270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600"/>
              </a:spcBef>
              <a:spcAft>
                <a:spcPts val="0"/>
              </a:spcAft>
              <a:buNone/>
            </a:pPr>
            <a:r>
              <a:rPr lang="pt-BR" sz="2400" b="1" dirty="0">
                <a:solidFill>
                  <a:srgbClr val="FFFFFF"/>
                </a:solidFill>
              </a:rPr>
              <a:t>Qual a ação de combate ao Aedes Aegypti ? </a:t>
            </a:r>
            <a:endParaRPr sz="2400" b="1" dirty="0">
              <a:solidFill>
                <a:srgbClr val="FFFFFF"/>
              </a:solidFill>
            </a:endParaRPr>
          </a:p>
        </p:txBody>
      </p:sp>
      <p:sp>
        <p:nvSpPr>
          <p:cNvPr id="7" name="Google Shape;134;p15">
            <a:extLst>
              <a:ext uri="{FF2B5EF4-FFF2-40B4-BE49-F238E27FC236}">
                <a16:creationId xmlns:a16="http://schemas.microsoft.com/office/drawing/2014/main" id="{76351E64-361E-4FA6-A339-7E2E551D33CD}"/>
              </a:ext>
            </a:extLst>
          </p:cNvPr>
          <p:cNvSpPr txBox="1">
            <a:spLocks/>
          </p:cNvSpPr>
          <p:nvPr/>
        </p:nvSpPr>
        <p:spPr>
          <a:xfrm>
            <a:off x="342900" y="-163486"/>
            <a:ext cx="8458200" cy="7599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1pPr>
            <a:lvl2pPr marR="0" lvl="1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2pPr>
            <a:lvl3pPr marR="0" lvl="2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3pPr>
            <a:lvl4pPr marR="0" lvl="3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4pPr>
            <a:lvl5pPr marR="0" lvl="4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5pPr>
            <a:lvl6pPr marR="0" lvl="5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6pPr>
            <a:lvl7pPr marR="0" lvl="6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7pPr>
            <a:lvl8pPr marR="0" lvl="7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8pPr>
            <a:lvl9pPr marR="0" lvl="8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Encode Sans Semi Condensed"/>
              <a:buNone/>
              <a:defRPr sz="3000" b="0" i="0" u="none" strike="noStrike" cap="none">
                <a:solidFill>
                  <a:schemeClr val="dk1"/>
                </a:solidFill>
                <a:latin typeface="Encode Sans Semi Condensed"/>
                <a:ea typeface="Encode Sans Semi Condensed"/>
                <a:cs typeface="Encode Sans Semi Condensed"/>
                <a:sym typeface="Encode Sans Semi Condensed"/>
              </a:defRPr>
            </a:lvl9pPr>
          </a:lstStyle>
          <a:p>
            <a:r>
              <a:rPr lang="pt-BR" sz="2000" dirty="0"/>
              <a:t>Ações Desenvolvidas: Maria – Sindica do Condomínio Pereira Barreto </a:t>
            </a:r>
          </a:p>
        </p:txBody>
      </p:sp>
    </p:spTree>
  </p:cSld>
  <p:clrMapOvr>
    <a:masterClrMapping/>
  </p:clrMapOvr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9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92" name="Google Shape;392;p34"/>
          <p:cNvSpPr txBox="1">
            <a:spLocks noGrp="1"/>
          </p:cNvSpPr>
          <p:nvPr>
            <p:ph type="body" idx="4294967295"/>
          </p:nvPr>
        </p:nvSpPr>
        <p:spPr>
          <a:xfrm>
            <a:off x="661641" y="1753912"/>
            <a:ext cx="3840471" cy="291259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just" rtl="0">
              <a:spcBef>
                <a:spcPts val="600"/>
              </a:spcBef>
              <a:spcAft>
                <a:spcPts val="0"/>
              </a:spcAft>
              <a:buNone/>
            </a:pPr>
            <a:r>
              <a:rPr lang="en" sz="2000" b="1" dirty="0">
                <a:solidFill>
                  <a:schemeClr val="accent2">
                    <a:lumMod val="50000"/>
                  </a:schemeClr>
                </a:solidFill>
                <a:latin typeface="Roboto Slab" panose="020B0604020202020204" charset="0"/>
                <a:ea typeface="Roboto Slab" panose="020B0604020202020204" charset="0"/>
                <a:cs typeface="Roboto Slab"/>
                <a:sym typeface="Roboto Slab"/>
              </a:rPr>
              <a:t>Facebook:</a:t>
            </a:r>
            <a:r>
              <a:rPr lang="en" sz="2000" b="1" dirty="0">
                <a:solidFill>
                  <a:schemeClr val="accent2">
                    <a:lumMod val="50000"/>
                  </a:schemeClr>
                </a:solidFill>
                <a:latin typeface="Nixie One" panose="020B0604020202020204" charset="0"/>
                <a:ea typeface="Roboto Slab"/>
                <a:cs typeface="Roboto Slab"/>
                <a:sym typeface="Roboto Slab"/>
              </a:rPr>
              <a:t> </a:t>
            </a:r>
          </a:p>
          <a:p>
            <a:pPr marL="0" lvl="0" indent="0" algn="just" rtl="0">
              <a:spcBef>
                <a:spcPts val="600"/>
              </a:spcBef>
              <a:spcAft>
                <a:spcPts val="0"/>
              </a:spcAft>
              <a:buNone/>
            </a:pPr>
            <a:r>
              <a:rPr lang="pt-BR" sz="2000" b="1" dirty="0">
                <a:solidFill>
                  <a:schemeClr val="accent2">
                    <a:lumMod val="50000"/>
                  </a:schemeClr>
                </a:solidFill>
              </a:rPr>
              <a:t>Comitê de Mobilização e Combate ao Aedes aegypti de Três Lagoas, MS.</a:t>
            </a:r>
            <a:r>
              <a:rPr lang="en" sz="2000" b="1" dirty="0">
                <a:solidFill>
                  <a:schemeClr val="accent2">
                    <a:lumMod val="50000"/>
                  </a:schemeClr>
                </a:solidFill>
                <a:latin typeface="Roboto Slab"/>
                <a:ea typeface="Roboto Slab"/>
                <a:cs typeface="Roboto Slab"/>
                <a:sym typeface="Roboto Slab"/>
              </a:rPr>
              <a:t> </a:t>
            </a:r>
          </a:p>
          <a:p>
            <a:pPr marL="0" lvl="0" indent="0" algn="just" rtl="0">
              <a:spcBef>
                <a:spcPts val="600"/>
              </a:spcBef>
              <a:spcAft>
                <a:spcPts val="0"/>
              </a:spcAft>
              <a:buNone/>
            </a:pPr>
            <a:endParaRPr lang="en" sz="2000" b="1" dirty="0">
              <a:solidFill>
                <a:schemeClr val="accent2">
                  <a:lumMod val="50000"/>
                </a:schemeClr>
              </a:solidFill>
              <a:latin typeface="Roboto Slab"/>
              <a:ea typeface="Roboto Slab"/>
              <a:cs typeface="Roboto Slab"/>
              <a:sym typeface="Roboto Slab"/>
            </a:endParaRPr>
          </a:p>
          <a:p>
            <a:pPr marL="0" lvl="0" indent="0" algn="just" rtl="0">
              <a:spcBef>
                <a:spcPts val="600"/>
              </a:spcBef>
              <a:spcAft>
                <a:spcPts val="0"/>
              </a:spcAft>
              <a:buNone/>
            </a:pPr>
            <a:r>
              <a:rPr lang="en" sz="2000" b="1" dirty="0">
                <a:solidFill>
                  <a:schemeClr val="accent2">
                    <a:lumMod val="50000"/>
                  </a:schemeClr>
                </a:solidFill>
                <a:latin typeface="Roboto Slab"/>
                <a:ea typeface="Roboto Slab"/>
                <a:cs typeface="Roboto Slab"/>
                <a:sym typeface="Roboto Slab"/>
              </a:rPr>
              <a:t>Instagram:</a:t>
            </a:r>
            <a:endParaRPr sz="2000" b="1" dirty="0">
              <a:solidFill>
                <a:schemeClr val="accent2">
                  <a:lumMod val="50000"/>
                </a:schemeClr>
              </a:solidFill>
              <a:latin typeface="Roboto Slab"/>
              <a:ea typeface="Roboto Slab"/>
              <a:cs typeface="Roboto Slab"/>
              <a:sym typeface="Roboto Slab"/>
            </a:endParaRPr>
          </a:p>
          <a:p>
            <a:pPr marL="0" lvl="0" indent="0" algn="l" rtl="0">
              <a:spcBef>
                <a:spcPts val="600"/>
              </a:spcBef>
              <a:spcAft>
                <a:spcPts val="0"/>
              </a:spcAft>
              <a:buNone/>
            </a:pPr>
            <a:endParaRPr sz="2400" dirty="0"/>
          </a:p>
        </p:txBody>
      </p:sp>
      <p:sp>
        <p:nvSpPr>
          <p:cNvPr id="393" name="Google Shape;393;p34"/>
          <p:cNvSpPr txBox="1">
            <a:spLocks noGrp="1"/>
          </p:cNvSpPr>
          <p:nvPr>
            <p:ph type="sldNum" idx="12"/>
          </p:nvPr>
        </p:nvSpPr>
        <p:spPr>
          <a:xfrm>
            <a:off x="-51050" y="4819400"/>
            <a:ext cx="349200" cy="3240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41</a:t>
            </a:fld>
            <a:endParaRPr/>
          </a:p>
        </p:txBody>
      </p:sp>
      <p:grpSp>
        <p:nvGrpSpPr>
          <p:cNvPr id="394" name="Google Shape;394;p34"/>
          <p:cNvGrpSpPr/>
          <p:nvPr/>
        </p:nvGrpSpPr>
        <p:grpSpPr>
          <a:xfrm>
            <a:off x="4419828" y="1474657"/>
            <a:ext cx="4489784" cy="2732481"/>
            <a:chOff x="1177450" y="241631"/>
            <a:chExt cx="6173152" cy="3616776"/>
          </a:xfrm>
        </p:grpSpPr>
        <p:sp>
          <p:nvSpPr>
            <p:cNvPr id="395" name="Google Shape;395;p34"/>
            <p:cNvSpPr/>
            <p:nvPr/>
          </p:nvSpPr>
          <p:spPr>
            <a:xfrm>
              <a:off x="1682275" y="241631"/>
              <a:ext cx="5161606" cy="3454973"/>
            </a:xfrm>
            <a:custGeom>
              <a:avLst/>
              <a:gdLst/>
              <a:ahLst/>
              <a:cxnLst/>
              <a:rect l="l" t="t" r="r" b="b"/>
              <a:pathLst>
                <a:path w="5161606" h="3454973" extrusionOk="0">
                  <a:moveTo>
                    <a:pt x="4992053" y="0"/>
                  </a:moveTo>
                  <a:lnTo>
                    <a:pt x="170498" y="0"/>
                  </a:lnTo>
                  <a:cubicBezTo>
                    <a:pt x="76200" y="0"/>
                    <a:pt x="0" y="76143"/>
                    <a:pt x="0" y="170369"/>
                  </a:cubicBezTo>
                  <a:lnTo>
                    <a:pt x="0" y="3396915"/>
                  </a:lnTo>
                  <a:cubicBezTo>
                    <a:pt x="0" y="3429275"/>
                    <a:pt x="26670" y="3454973"/>
                    <a:pt x="58102" y="3454973"/>
                  </a:cubicBezTo>
                  <a:lnTo>
                    <a:pt x="5103495" y="3454973"/>
                  </a:lnTo>
                  <a:cubicBezTo>
                    <a:pt x="5135880" y="3454973"/>
                    <a:pt x="5161598" y="3428324"/>
                    <a:pt x="5161598" y="3396915"/>
                  </a:cubicBezTo>
                  <a:lnTo>
                    <a:pt x="5161598" y="170369"/>
                  </a:lnTo>
                  <a:cubicBezTo>
                    <a:pt x="5162550" y="76143"/>
                    <a:pt x="5086350" y="0"/>
                    <a:pt x="4992053" y="0"/>
                  </a:cubicBezTo>
                  <a:close/>
                  <a:moveTo>
                    <a:pt x="4981575" y="3245581"/>
                  </a:moveTo>
                  <a:lnTo>
                    <a:pt x="190500" y="3245581"/>
                  </a:lnTo>
                  <a:lnTo>
                    <a:pt x="190500" y="199874"/>
                  </a:lnTo>
                  <a:lnTo>
                    <a:pt x="4981575" y="199874"/>
                  </a:lnTo>
                  <a:lnTo>
                    <a:pt x="4981575" y="3245581"/>
                  </a:lnTo>
                  <a:close/>
                </a:path>
              </a:pathLst>
            </a:custGeom>
            <a:solidFill>
              <a:schemeClr val="accent1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396" name="Google Shape;396;p34"/>
            <p:cNvSpPr/>
            <p:nvPr/>
          </p:nvSpPr>
          <p:spPr>
            <a:xfrm>
              <a:off x="1177450" y="3763229"/>
              <a:ext cx="6173152" cy="95178"/>
            </a:xfrm>
            <a:custGeom>
              <a:avLst/>
              <a:gdLst/>
              <a:ahLst/>
              <a:cxnLst/>
              <a:rect l="l" t="t" r="r" b="b"/>
              <a:pathLst>
                <a:path w="6173152" h="95178" extrusionOk="0">
                  <a:moveTo>
                    <a:pt x="0" y="0"/>
                  </a:moveTo>
                  <a:cubicBezTo>
                    <a:pt x="0" y="0"/>
                    <a:pt x="129540" y="95178"/>
                    <a:pt x="450533" y="95178"/>
                  </a:cubicBezTo>
                  <a:lnTo>
                    <a:pt x="5817870" y="95178"/>
                  </a:lnTo>
                  <a:cubicBezTo>
                    <a:pt x="5948363" y="95178"/>
                    <a:pt x="6173153" y="0"/>
                    <a:pt x="6173153" y="0"/>
                  </a:cubicBezTo>
                  <a:lnTo>
                    <a:pt x="0" y="0"/>
                  </a:lnTo>
                  <a:close/>
                </a:path>
              </a:pathLst>
            </a:custGeom>
            <a:solidFill>
              <a:schemeClr val="accent1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397" name="Google Shape;397;p34"/>
            <p:cNvSpPr/>
            <p:nvPr/>
          </p:nvSpPr>
          <p:spPr>
            <a:xfrm>
              <a:off x="1177450" y="3687086"/>
              <a:ext cx="6172200" cy="76142"/>
            </a:xfrm>
            <a:custGeom>
              <a:avLst/>
              <a:gdLst/>
              <a:ahLst/>
              <a:cxnLst/>
              <a:rect l="l" t="t" r="r" b="b"/>
              <a:pathLst>
                <a:path w="6172200" h="76142" extrusionOk="0">
                  <a:moveTo>
                    <a:pt x="0" y="76143"/>
                  </a:moveTo>
                  <a:lnTo>
                    <a:pt x="6172200" y="76143"/>
                  </a:lnTo>
                  <a:lnTo>
                    <a:pt x="6172200" y="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398" name="Google Shape;398;p34"/>
            <p:cNvSpPr/>
            <p:nvPr/>
          </p:nvSpPr>
          <p:spPr>
            <a:xfrm>
              <a:off x="3806350" y="3687086"/>
              <a:ext cx="903922" cy="47589"/>
            </a:xfrm>
            <a:custGeom>
              <a:avLst/>
              <a:gdLst/>
              <a:ahLst/>
              <a:cxnLst/>
              <a:rect l="l" t="t" r="r" b="b"/>
              <a:pathLst>
                <a:path w="903922" h="47589" extrusionOk="0">
                  <a:moveTo>
                    <a:pt x="0" y="0"/>
                  </a:moveTo>
                  <a:cubicBezTo>
                    <a:pt x="0" y="0"/>
                    <a:pt x="26670" y="47589"/>
                    <a:pt x="53340" y="47589"/>
                  </a:cubicBezTo>
                  <a:lnTo>
                    <a:pt x="850582" y="47589"/>
                  </a:lnTo>
                  <a:cubicBezTo>
                    <a:pt x="877253" y="47589"/>
                    <a:pt x="903922" y="0"/>
                    <a:pt x="903922" y="0"/>
                  </a:cubicBezTo>
                  <a:lnTo>
                    <a:pt x="0" y="0"/>
                  </a:ln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  <p:pic>
        <p:nvPicPr>
          <p:cNvPr id="3" name="Imagem 2">
            <a:extLst>
              <a:ext uri="{FF2B5EF4-FFF2-40B4-BE49-F238E27FC236}">
                <a16:creationId xmlns:a16="http://schemas.microsoft.com/office/drawing/2014/main" id="{B784C333-6F76-4A5D-A895-2E5F1BBE9A5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925291" y="1620982"/>
            <a:ext cx="3477528" cy="2320636"/>
          </a:xfrm>
          <a:prstGeom prst="rect">
            <a:avLst/>
          </a:prstGeom>
        </p:spPr>
      </p:pic>
      <p:sp>
        <p:nvSpPr>
          <p:cNvPr id="4" name="Retângulo 3">
            <a:extLst>
              <a:ext uri="{FF2B5EF4-FFF2-40B4-BE49-F238E27FC236}">
                <a16:creationId xmlns:a16="http://schemas.microsoft.com/office/drawing/2014/main" id="{53FEEFE8-F05D-4363-9AC3-A17E95E185B7}"/>
              </a:ext>
            </a:extLst>
          </p:cNvPr>
          <p:cNvSpPr/>
          <p:nvPr/>
        </p:nvSpPr>
        <p:spPr>
          <a:xfrm>
            <a:off x="19008" y="490000"/>
            <a:ext cx="4198226" cy="1046018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1800" dirty="0">
                <a:latin typeface="Roboto Slab" panose="020B0604020202020204" charset="0"/>
                <a:ea typeface="Roboto Slab" panose="020B0604020202020204" charset="0"/>
              </a:rPr>
              <a:t>        Redes Sociais</a:t>
            </a:r>
          </a:p>
        </p:txBody>
      </p:sp>
      <p:grpSp>
        <p:nvGrpSpPr>
          <p:cNvPr id="13" name="Google Shape;302;p28">
            <a:extLst>
              <a:ext uri="{FF2B5EF4-FFF2-40B4-BE49-F238E27FC236}">
                <a16:creationId xmlns:a16="http://schemas.microsoft.com/office/drawing/2014/main" id="{ABA81417-83DA-4896-A44E-58FF6CE34D84}"/>
              </a:ext>
            </a:extLst>
          </p:cNvPr>
          <p:cNvGrpSpPr/>
          <p:nvPr/>
        </p:nvGrpSpPr>
        <p:grpSpPr>
          <a:xfrm>
            <a:off x="376763" y="629617"/>
            <a:ext cx="766456" cy="721116"/>
            <a:chOff x="5972700" y="2330200"/>
            <a:chExt cx="411625" cy="387275"/>
          </a:xfrm>
          <a:solidFill>
            <a:schemeClr val="bg1"/>
          </a:solidFill>
        </p:grpSpPr>
        <p:sp>
          <p:nvSpPr>
            <p:cNvPr id="14" name="Google Shape;303;p28">
              <a:extLst>
                <a:ext uri="{FF2B5EF4-FFF2-40B4-BE49-F238E27FC236}">
                  <a16:creationId xmlns:a16="http://schemas.microsoft.com/office/drawing/2014/main" id="{6C542C17-7E3C-4578-8931-4B0EDF4C44CC}"/>
                </a:ext>
              </a:extLst>
            </p:cNvPr>
            <p:cNvSpPr/>
            <p:nvPr/>
          </p:nvSpPr>
          <p:spPr>
            <a:xfrm>
              <a:off x="5972700" y="2476950"/>
              <a:ext cx="98050" cy="219825"/>
            </a:xfrm>
            <a:custGeom>
              <a:avLst/>
              <a:gdLst/>
              <a:ahLst/>
              <a:cxnLst/>
              <a:rect l="l" t="t" r="r" b="b"/>
              <a:pathLst>
                <a:path w="3922" h="8793" fill="none" extrusionOk="0">
                  <a:moveTo>
                    <a:pt x="0" y="0"/>
                  </a:moveTo>
                  <a:lnTo>
                    <a:pt x="0" y="8792"/>
                  </a:lnTo>
                  <a:lnTo>
                    <a:pt x="3921" y="8792"/>
                  </a:lnTo>
                  <a:lnTo>
                    <a:pt x="3921" y="0"/>
                  </a:lnTo>
                  <a:lnTo>
                    <a:pt x="0" y="0"/>
                  </a:lnTo>
                  <a:close/>
                  <a:moveTo>
                    <a:pt x="2411" y="2411"/>
                  </a:moveTo>
                  <a:lnTo>
                    <a:pt x="2411" y="2411"/>
                  </a:lnTo>
                  <a:lnTo>
                    <a:pt x="2265" y="2387"/>
                  </a:lnTo>
                  <a:lnTo>
                    <a:pt x="2143" y="2363"/>
                  </a:lnTo>
                  <a:lnTo>
                    <a:pt x="2022" y="2290"/>
                  </a:lnTo>
                  <a:lnTo>
                    <a:pt x="1924" y="2216"/>
                  </a:lnTo>
                  <a:lnTo>
                    <a:pt x="1827" y="2095"/>
                  </a:lnTo>
                  <a:lnTo>
                    <a:pt x="1754" y="1973"/>
                  </a:lnTo>
                  <a:lnTo>
                    <a:pt x="1729" y="1851"/>
                  </a:lnTo>
                  <a:lnTo>
                    <a:pt x="1705" y="1705"/>
                  </a:lnTo>
                  <a:lnTo>
                    <a:pt x="1705" y="1705"/>
                  </a:lnTo>
                  <a:lnTo>
                    <a:pt x="1729" y="1559"/>
                  </a:lnTo>
                  <a:lnTo>
                    <a:pt x="1754" y="1437"/>
                  </a:lnTo>
                  <a:lnTo>
                    <a:pt x="1827" y="1315"/>
                  </a:lnTo>
                  <a:lnTo>
                    <a:pt x="1924" y="1218"/>
                  </a:lnTo>
                  <a:lnTo>
                    <a:pt x="2022" y="1120"/>
                  </a:lnTo>
                  <a:lnTo>
                    <a:pt x="2143" y="1072"/>
                  </a:lnTo>
                  <a:lnTo>
                    <a:pt x="2265" y="1023"/>
                  </a:lnTo>
                  <a:lnTo>
                    <a:pt x="2411" y="999"/>
                  </a:lnTo>
                  <a:lnTo>
                    <a:pt x="2411" y="999"/>
                  </a:lnTo>
                  <a:lnTo>
                    <a:pt x="2557" y="1023"/>
                  </a:lnTo>
                  <a:lnTo>
                    <a:pt x="2679" y="1072"/>
                  </a:lnTo>
                  <a:lnTo>
                    <a:pt x="2801" y="1120"/>
                  </a:lnTo>
                  <a:lnTo>
                    <a:pt x="2898" y="1218"/>
                  </a:lnTo>
                  <a:lnTo>
                    <a:pt x="2996" y="1315"/>
                  </a:lnTo>
                  <a:lnTo>
                    <a:pt x="3069" y="1437"/>
                  </a:lnTo>
                  <a:lnTo>
                    <a:pt x="3093" y="1559"/>
                  </a:lnTo>
                  <a:lnTo>
                    <a:pt x="3118" y="1705"/>
                  </a:lnTo>
                  <a:lnTo>
                    <a:pt x="3118" y="1705"/>
                  </a:lnTo>
                  <a:lnTo>
                    <a:pt x="3093" y="1851"/>
                  </a:lnTo>
                  <a:lnTo>
                    <a:pt x="3069" y="1973"/>
                  </a:lnTo>
                  <a:lnTo>
                    <a:pt x="2996" y="2095"/>
                  </a:lnTo>
                  <a:lnTo>
                    <a:pt x="2898" y="2216"/>
                  </a:lnTo>
                  <a:lnTo>
                    <a:pt x="2801" y="2290"/>
                  </a:lnTo>
                  <a:lnTo>
                    <a:pt x="2679" y="2363"/>
                  </a:lnTo>
                  <a:lnTo>
                    <a:pt x="2557" y="2387"/>
                  </a:lnTo>
                  <a:lnTo>
                    <a:pt x="2411" y="2411"/>
                  </a:lnTo>
                  <a:lnTo>
                    <a:pt x="2411" y="2411"/>
                  </a:lnTo>
                  <a:close/>
                </a:path>
              </a:pathLst>
            </a:custGeom>
            <a:grpFill/>
            <a:ln w="19050" cap="rnd" cmpd="sng">
              <a:solidFill>
                <a:schemeClr val="bg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" name="Google Shape;304;p28">
              <a:extLst>
                <a:ext uri="{FF2B5EF4-FFF2-40B4-BE49-F238E27FC236}">
                  <a16:creationId xmlns:a16="http://schemas.microsoft.com/office/drawing/2014/main" id="{50AF3991-6840-4365-84E8-376321792B61}"/>
                </a:ext>
              </a:extLst>
            </p:cNvPr>
            <p:cNvSpPr/>
            <p:nvPr/>
          </p:nvSpPr>
          <p:spPr>
            <a:xfrm>
              <a:off x="6078025" y="2330200"/>
              <a:ext cx="306300" cy="387275"/>
            </a:xfrm>
            <a:custGeom>
              <a:avLst/>
              <a:gdLst/>
              <a:ahLst/>
              <a:cxnLst/>
              <a:rect l="l" t="t" r="r" b="b"/>
              <a:pathLst>
                <a:path w="12252" h="15491" fill="none" extrusionOk="0">
                  <a:moveTo>
                    <a:pt x="1" y="13396"/>
                  </a:moveTo>
                  <a:lnTo>
                    <a:pt x="1511" y="13396"/>
                  </a:lnTo>
                  <a:lnTo>
                    <a:pt x="1511" y="13396"/>
                  </a:lnTo>
                  <a:lnTo>
                    <a:pt x="1998" y="13639"/>
                  </a:lnTo>
                  <a:lnTo>
                    <a:pt x="2680" y="13932"/>
                  </a:lnTo>
                  <a:lnTo>
                    <a:pt x="3556" y="14273"/>
                  </a:lnTo>
                  <a:lnTo>
                    <a:pt x="4531" y="14638"/>
                  </a:lnTo>
                  <a:lnTo>
                    <a:pt x="5578" y="14955"/>
                  </a:lnTo>
                  <a:lnTo>
                    <a:pt x="6114" y="15101"/>
                  </a:lnTo>
                  <a:lnTo>
                    <a:pt x="6650" y="15222"/>
                  </a:lnTo>
                  <a:lnTo>
                    <a:pt x="7161" y="15344"/>
                  </a:lnTo>
                  <a:lnTo>
                    <a:pt x="7672" y="15417"/>
                  </a:lnTo>
                  <a:lnTo>
                    <a:pt x="8135" y="15466"/>
                  </a:lnTo>
                  <a:lnTo>
                    <a:pt x="8598" y="15490"/>
                  </a:lnTo>
                  <a:lnTo>
                    <a:pt x="8598" y="15490"/>
                  </a:lnTo>
                  <a:lnTo>
                    <a:pt x="9377" y="15490"/>
                  </a:lnTo>
                  <a:lnTo>
                    <a:pt x="9791" y="15466"/>
                  </a:lnTo>
                  <a:lnTo>
                    <a:pt x="10181" y="15417"/>
                  </a:lnTo>
                  <a:lnTo>
                    <a:pt x="10522" y="15320"/>
                  </a:lnTo>
                  <a:lnTo>
                    <a:pt x="10692" y="15271"/>
                  </a:lnTo>
                  <a:lnTo>
                    <a:pt x="10814" y="15222"/>
                  </a:lnTo>
                  <a:lnTo>
                    <a:pt x="10936" y="15149"/>
                  </a:lnTo>
                  <a:lnTo>
                    <a:pt x="11033" y="15052"/>
                  </a:lnTo>
                  <a:lnTo>
                    <a:pt x="11082" y="14955"/>
                  </a:lnTo>
                  <a:lnTo>
                    <a:pt x="11131" y="14833"/>
                  </a:lnTo>
                  <a:lnTo>
                    <a:pt x="11204" y="14126"/>
                  </a:lnTo>
                  <a:lnTo>
                    <a:pt x="11204" y="14126"/>
                  </a:lnTo>
                  <a:lnTo>
                    <a:pt x="11180" y="13956"/>
                  </a:lnTo>
                  <a:lnTo>
                    <a:pt x="11131" y="13810"/>
                  </a:lnTo>
                  <a:lnTo>
                    <a:pt x="11033" y="13664"/>
                  </a:lnTo>
                  <a:lnTo>
                    <a:pt x="10887" y="13542"/>
                  </a:lnTo>
                  <a:lnTo>
                    <a:pt x="10887" y="13542"/>
                  </a:lnTo>
                  <a:lnTo>
                    <a:pt x="11009" y="13518"/>
                  </a:lnTo>
                  <a:lnTo>
                    <a:pt x="11131" y="13469"/>
                  </a:lnTo>
                  <a:lnTo>
                    <a:pt x="11253" y="13420"/>
                  </a:lnTo>
                  <a:lnTo>
                    <a:pt x="11350" y="13323"/>
                  </a:lnTo>
                  <a:lnTo>
                    <a:pt x="11423" y="13225"/>
                  </a:lnTo>
                  <a:lnTo>
                    <a:pt x="11496" y="13104"/>
                  </a:lnTo>
                  <a:lnTo>
                    <a:pt x="11545" y="12957"/>
                  </a:lnTo>
                  <a:lnTo>
                    <a:pt x="11569" y="12836"/>
                  </a:lnTo>
                  <a:lnTo>
                    <a:pt x="11642" y="11959"/>
                  </a:lnTo>
                  <a:lnTo>
                    <a:pt x="11642" y="11959"/>
                  </a:lnTo>
                  <a:lnTo>
                    <a:pt x="11642" y="11837"/>
                  </a:lnTo>
                  <a:lnTo>
                    <a:pt x="11642" y="11740"/>
                  </a:lnTo>
                  <a:lnTo>
                    <a:pt x="11618" y="11618"/>
                  </a:lnTo>
                  <a:lnTo>
                    <a:pt x="11569" y="11521"/>
                  </a:lnTo>
                  <a:lnTo>
                    <a:pt x="11447" y="11350"/>
                  </a:lnTo>
                  <a:lnTo>
                    <a:pt x="11374" y="11277"/>
                  </a:lnTo>
                  <a:lnTo>
                    <a:pt x="11301" y="11204"/>
                  </a:lnTo>
                  <a:lnTo>
                    <a:pt x="11301" y="11204"/>
                  </a:lnTo>
                  <a:lnTo>
                    <a:pt x="11423" y="11180"/>
                  </a:lnTo>
                  <a:lnTo>
                    <a:pt x="11521" y="11131"/>
                  </a:lnTo>
                  <a:lnTo>
                    <a:pt x="11618" y="11058"/>
                  </a:lnTo>
                  <a:lnTo>
                    <a:pt x="11715" y="10960"/>
                  </a:lnTo>
                  <a:lnTo>
                    <a:pt x="11788" y="10863"/>
                  </a:lnTo>
                  <a:lnTo>
                    <a:pt x="11837" y="10766"/>
                  </a:lnTo>
                  <a:lnTo>
                    <a:pt x="11886" y="10644"/>
                  </a:lnTo>
                  <a:lnTo>
                    <a:pt x="11910" y="10498"/>
                  </a:lnTo>
                  <a:lnTo>
                    <a:pt x="11983" y="9645"/>
                  </a:lnTo>
                  <a:lnTo>
                    <a:pt x="11983" y="9645"/>
                  </a:lnTo>
                  <a:lnTo>
                    <a:pt x="11983" y="9523"/>
                  </a:lnTo>
                  <a:lnTo>
                    <a:pt x="11983" y="9402"/>
                  </a:lnTo>
                  <a:lnTo>
                    <a:pt x="11959" y="9280"/>
                  </a:lnTo>
                  <a:lnTo>
                    <a:pt x="11910" y="9182"/>
                  </a:lnTo>
                  <a:lnTo>
                    <a:pt x="11861" y="9085"/>
                  </a:lnTo>
                  <a:lnTo>
                    <a:pt x="11788" y="9012"/>
                  </a:lnTo>
                  <a:lnTo>
                    <a:pt x="11715" y="8939"/>
                  </a:lnTo>
                  <a:lnTo>
                    <a:pt x="11618" y="8866"/>
                  </a:lnTo>
                  <a:lnTo>
                    <a:pt x="11618" y="8866"/>
                  </a:lnTo>
                  <a:lnTo>
                    <a:pt x="11715" y="8841"/>
                  </a:lnTo>
                  <a:lnTo>
                    <a:pt x="11813" y="8768"/>
                  </a:lnTo>
                  <a:lnTo>
                    <a:pt x="11910" y="8695"/>
                  </a:lnTo>
                  <a:lnTo>
                    <a:pt x="11983" y="8622"/>
                  </a:lnTo>
                  <a:lnTo>
                    <a:pt x="12056" y="8525"/>
                  </a:lnTo>
                  <a:lnTo>
                    <a:pt x="12105" y="8427"/>
                  </a:lnTo>
                  <a:lnTo>
                    <a:pt x="12129" y="8306"/>
                  </a:lnTo>
                  <a:lnTo>
                    <a:pt x="12154" y="8184"/>
                  </a:lnTo>
                  <a:lnTo>
                    <a:pt x="12251" y="7307"/>
                  </a:lnTo>
                  <a:lnTo>
                    <a:pt x="12251" y="7307"/>
                  </a:lnTo>
                  <a:lnTo>
                    <a:pt x="12227" y="7185"/>
                  </a:lnTo>
                  <a:lnTo>
                    <a:pt x="12202" y="7064"/>
                  </a:lnTo>
                  <a:lnTo>
                    <a:pt x="12154" y="6966"/>
                  </a:lnTo>
                  <a:lnTo>
                    <a:pt x="12105" y="6869"/>
                  </a:lnTo>
                  <a:lnTo>
                    <a:pt x="12032" y="6771"/>
                  </a:lnTo>
                  <a:lnTo>
                    <a:pt x="11935" y="6698"/>
                  </a:lnTo>
                  <a:lnTo>
                    <a:pt x="11715" y="6552"/>
                  </a:lnTo>
                  <a:lnTo>
                    <a:pt x="11472" y="6430"/>
                  </a:lnTo>
                  <a:lnTo>
                    <a:pt x="11180" y="6333"/>
                  </a:lnTo>
                  <a:lnTo>
                    <a:pt x="10863" y="6260"/>
                  </a:lnTo>
                  <a:lnTo>
                    <a:pt x="10546" y="6211"/>
                  </a:lnTo>
                  <a:lnTo>
                    <a:pt x="10546" y="6211"/>
                  </a:lnTo>
                  <a:lnTo>
                    <a:pt x="9864" y="6114"/>
                  </a:lnTo>
                  <a:lnTo>
                    <a:pt x="8817" y="6016"/>
                  </a:lnTo>
                  <a:lnTo>
                    <a:pt x="7575" y="5943"/>
                  </a:lnTo>
                  <a:lnTo>
                    <a:pt x="6309" y="5870"/>
                  </a:lnTo>
                  <a:lnTo>
                    <a:pt x="6309" y="5870"/>
                  </a:lnTo>
                  <a:lnTo>
                    <a:pt x="6479" y="5578"/>
                  </a:lnTo>
                  <a:lnTo>
                    <a:pt x="6625" y="5237"/>
                  </a:lnTo>
                  <a:lnTo>
                    <a:pt x="6771" y="4872"/>
                  </a:lnTo>
                  <a:lnTo>
                    <a:pt x="6869" y="4482"/>
                  </a:lnTo>
                  <a:lnTo>
                    <a:pt x="6966" y="4092"/>
                  </a:lnTo>
                  <a:lnTo>
                    <a:pt x="7064" y="3678"/>
                  </a:lnTo>
                  <a:lnTo>
                    <a:pt x="7161" y="2875"/>
                  </a:lnTo>
                  <a:lnTo>
                    <a:pt x="7234" y="2144"/>
                  </a:lnTo>
                  <a:lnTo>
                    <a:pt x="7283" y="1535"/>
                  </a:lnTo>
                  <a:lnTo>
                    <a:pt x="7283" y="975"/>
                  </a:lnTo>
                  <a:lnTo>
                    <a:pt x="7283" y="975"/>
                  </a:lnTo>
                  <a:lnTo>
                    <a:pt x="7283" y="804"/>
                  </a:lnTo>
                  <a:lnTo>
                    <a:pt x="7210" y="609"/>
                  </a:lnTo>
                  <a:lnTo>
                    <a:pt x="7137" y="463"/>
                  </a:lnTo>
                  <a:lnTo>
                    <a:pt x="7015" y="317"/>
                  </a:lnTo>
                  <a:lnTo>
                    <a:pt x="6869" y="171"/>
                  </a:lnTo>
                  <a:lnTo>
                    <a:pt x="6698" y="98"/>
                  </a:lnTo>
                  <a:lnTo>
                    <a:pt x="6503" y="25"/>
                  </a:lnTo>
                  <a:lnTo>
                    <a:pt x="6309" y="1"/>
                  </a:lnTo>
                  <a:lnTo>
                    <a:pt x="6309" y="1"/>
                  </a:lnTo>
                  <a:lnTo>
                    <a:pt x="5943" y="25"/>
                  </a:lnTo>
                  <a:lnTo>
                    <a:pt x="5700" y="74"/>
                  </a:lnTo>
                  <a:lnTo>
                    <a:pt x="5505" y="147"/>
                  </a:lnTo>
                  <a:lnTo>
                    <a:pt x="5359" y="220"/>
                  </a:lnTo>
                  <a:lnTo>
                    <a:pt x="5359" y="220"/>
                  </a:lnTo>
                  <a:lnTo>
                    <a:pt x="4969" y="1462"/>
                  </a:lnTo>
                  <a:lnTo>
                    <a:pt x="4774" y="2022"/>
                  </a:lnTo>
                  <a:lnTo>
                    <a:pt x="4579" y="2534"/>
                  </a:lnTo>
                  <a:lnTo>
                    <a:pt x="4385" y="2996"/>
                  </a:lnTo>
                  <a:lnTo>
                    <a:pt x="4190" y="3386"/>
                  </a:lnTo>
                  <a:lnTo>
                    <a:pt x="4019" y="3678"/>
                  </a:lnTo>
                  <a:lnTo>
                    <a:pt x="3873" y="3922"/>
                  </a:lnTo>
                  <a:lnTo>
                    <a:pt x="3873" y="3922"/>
                  </a:lnTo>
                  <a:lnTo>
                    <a:pt x="3654" y="4141"/>
                  </a:lnTo>
                  <a:lnTo>
                    <a:pt x="3313" y="4482"/>
                  </a:lnTo>
                  <a:lnTo>
                    <a:pt x="2509" y="5237"/>
                  </a:lnTo>
                  <a:lnTo>
                    <a:pt x="1438" y="6211"/>
                  </a:lnTo>
                  <a:lnTo>
                    <a:pt x="1" y="6211"/>
                  </a:lnTo>
                </a:path>
              </a:pathLst>
            </a:custGeom>
            <a:grpFill/>
            <a:ln w="19050" cap="rnd" cmpd="sng">
              <a:solidFill>
                <a:schemeClr val="bg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</p:spTree>
  </p:cSld>
  <p:clrMapOvr>
    <a:masterClrMapping/>
  </p:clrMapOvr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3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100" name="Picture 4" descr="Atitudes simples ajudam na prevenção e controle do mosquito.">
            <a:extLst>
              <a:ext uri="{FF2B5EF4-FFF2-40B4-BE49-F238E27FC236}">
                <a16:creationId xmlns:a16="http://schemas.microsoft.com/office/drawing/2014/main" id="{2E6914E3-1A52-4ADF-928C-68DB4F06AC47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51435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41" name="Google Shape;241;p23"/>
          <p:cNvSpPr txBox="1">
            <a:spLocks noGrp="1"/>
          </p:cNvSpPr>
          <p:nvPr>
            <p:ph type="sldNum" idx="12"/>
          </p:nvPr>
        </p:nvSpPr>
        <p:spPr>
          <a:xfrm>
            <a:off x="-51050" y="4819400"/>
            <a:ext cx="349200" cy="3240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dirty="0"/>
          </a:p>
        </p:txBody>
      </p:sp>
    </p:spTree>
  </p:cSld>
  <p:clrMapOvr>
    <a:masterClrMapping/>
  </p:clrMapOvr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42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27" name="Google Shape;427;p38"/>
          <p:cNvSpPr txBox="1">
            <a:spLocks noGrp="1"/>
          </p:cNvSpPr>
          <p:nvPr>
            <p:ph type="ctrTitle"/>
          </p:nvPr>
        </p:nvSpPr>
        <p:spPr>
          <a:xfrm>
            <a:off x="4113600" y="2571750"/>
            <a:ext cx="4505700" cy="11598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r>
              <a:rPr lang="pt-BR" dirty="0"/>
              <a:t>Obrigado!</a:t>
            </a:r>
            <a:endParaRPr dirty="0"/>
          </a:p>
        </p:txBody>
      </p:sp>
      <p:sp>
        <p:nvSpPr>
          <p:cNvPr id="428" name="Google Shape;428;p38"/>
          <p:cNvSpPr txBox="1">
            <a:spLocks noGrp="1"/>
          </p:cNvSpPr>
          <p:nvPr>
            <p:ph type="subTitle" idx="1"/>
          </p:nvPr>
        </p:nvSpPr>
        <p:spPr>
          <a:xfrm>
            <a:off x="4210581" y="3983050"/>
            <a:ext cx="4760236" cy="78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pt-BR" sz="1800" dirty="0"/>
              <a:t> VI </a:t>
            </a:r>
            <a:r>
              <a:rPr lang="pt-BR" dirty="0"/>
              <a:t>º Encontro do </a:t>
            </a:r>
            <a:r>
              <a:rPr lang="pt-BR" sz="1800" dirty="0"/>
              <a:t>Comitê de Mobilização e Combate ao Aedes aegypti</a:t>
            </a:r>
            <a:endParaRPr dirty="0"/>
          </a:p>
        </p:txBody>
      </p:sp>
      <p:sp>
        <p:nvSpPr>
          <p:cNvPr id="429" name="Google Shape;429;p38"/>
          <p:cNvSpPr txBox="1"/>
          <p:nvPr/>
        </p:nvSpPr>
        <p:spPr>
          <a:xfrm>
            <a:off x="-200233" y="375650"/>
            <a:ext cx="3471300" cy="38187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20000" dirty="0">
              <a:solidFill>
                <a:schemeClr val="accent2"/>
              </a:solidFill>
              <a:latin typeface="Roboto Slab"/>
              <a:ea typeface="Roboto Slab"/>
              <a:cs typeface="Roboto Slab"/>
              <a:sym typeface="Roboto Slab"/>
            </a:endParaRPr>
          </a:p>
        </p:txBody>
      </p:sp>
      <p:pic>
        <p:nvPicPr>
          <p:cNvPr id="1026" name="Picture 2" descr="Choveu: cuidado com a... - PREFEITURA MUNICIPAL DE...">
            <a:extLst>
              <a:ext uri="{FF2B5EF4-FFF2-40B4-BE49-F238E27FC236}">
                <a16:creationId xmlns:a16="http://schemas.microsoft.com/office/drawing/2014/main" id="{233B5106-DC89-4E6C-B3F8-D9F067D349C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22574" y="1581845"/>
            <a:ext cx="3222024" cy="1827255"/>
          </a:xfrm>
          <a:prstGeom prst="ellipse">
            <a:avLst/>
          </a:prstGeom>
          <a:ln>
            <a:noFill/>
          </a:ln>
          <a:effectLst>
            <a:softEdge rad="112500"/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435591564"/>
      </p:ext>
    </p:extLst>
  </p:cSld>
  <p:clrMapOvr>
    <a:masterClrMapping/>
  </p:clrMapOvr>
</p:sld>
</file>

<file path=ppt/theme/theme1.xml><?xml version="1.0" encoding="utf-8"?>
<a:theme xmlns:a="http://schemas.openxmlformats.org/drawingml/2006/main" name="Modern Annual Report by Slidesgo">
  <a:themeElements>
    <a:clrScheme name="Simple Light">
      <a:dk1>
        <a:srgbClr val="192E40"/>
      </a:dk1>
      <a:lt1>
        <a:srgbClr val="FCFCFC"/>
      </a:lt1>
      <a:dk2>
        <a:srgbClr val="192E40"/>
      </a:dk2>
      <a:lt2>
        <a:srgbClr val="EBF3F8"/>
      </a:lt2>
      <a:accent1>
        <a:srgbClr val="192E40"/>
      </a:accent1>
      <a:accent2>
        <a:srgbClr val="FFC479"/>
      </a:accent2>
      <a:accent3>
        <a:srgbClr val="FF9179"/>
      </a:accent3>
      <a:accent4>
        <a:srgbClr val="192E40"/>
      </a:accent4>
      <a:accent5>
        <a:srgbClr val="CBD9E2"/>
      </a:accent5>
      <a:accent6>
        <a:srgbClr val="FFC479"/>
      </a:accent6>
      <a:hlink>
        <a:srgbClr val="192E40"/>
      </a:hlink>
      <a:folHlink>
        <a:srgbClr val="0097A7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>
  <a:themeElements>
    <a:clrScheme name="Default">
      <a:dk1>
        <a:srgbClr val="000000"/>
      </a:dk1>
      <a:lt1>
        <a:srgbClr val="FFFFFF"/>
      </a:lt1>
      <a:dk2>
        <a:srgbClr val="158158"/>
      </a:dk2>
      <a:lt2>
        <a:srgbClr val="F3F3F3"/>
      </a:lt2>
      <a:accent1>
        <a:srgbClr val="058DC7"/>
      </a:accent1>
      <a:accent2>
        <a:srgbClr val="50B432"/>
      </a:accent2>
      <a:accent3>
        <a:srgbClr val="ED561B"/>
      </a:accent3>
      <a:accent4>
        <a:srgbClr val="EDEF00"/>
      </a:accent4>
      <a:accent5>
        <a:srgbClr val="24CBE5"/>
      </a:accent5>
      <a:accent6>
        <a:srgbClr val="64E572"/>
      </a:accent6>
      <a:hlink>
        <a:srgbClr val="2200CC"/>
      </a:hlink>
      <a:folHlink>
        <a:srgbClr val="551A8B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2984</TotalTime>
  <Words>1316</Words>
  <Application>Microsoft Office PowerPoint</Application>
  <PresentationFormat>Apresentação na tela (16:9)</PresentationFormat>
  <Paragraphs>317</Paragraphs>
  <Slides>43</Slides>
  <Notes>32</Notes>
  <HiddenSlides>0</HiddenSlides>
  <MMClips>2</MMClips>
  <ScaleCrop>false</ScaleCrop>
  <HeadingPairs>
    <vt:vector size="6" baseType="variant">
      <vt:variant>
        <vt:lpstr>Fontes usadas</vt:lpstr>
      </vt:variant>
      <vt:variant>
        <vt:i4>13</vt:i4>
      </vt:variant>
      <vt:variant>
        <vt:lpstr>Tema</vt:lpstr>
      </vt:variant>
      <vt:variant>
        <vt:i4>1</vt:i4>
      </vt:variant>
      <vt:variant>
        <vt:lpstr>Títulos de slides</vt:lpstr>
      </vt:variant>
      <vt:variant>
        <vt:i4>43</vt:i4>
      </vt:variant>
    </vt:vector>
  </HeadingPairs>
  <TitlesOfParts>
    <vt:vector size="57" baseType="lpstr">
      <vt:lpstr>SimSun</vt:lpstr>
      <vt:lpstr>Abril Fatface</vt:lpstr>
      <vt:lpstr>Arial</vt:lpstr>
      <vt:lpstr>Calibri</vt:lpstr>
      <vt:lpstr>Encode Sans Semi Condensed</vt:lpstr>
      <vt:lpstr>Georgia</vt:lpstr>
      <vt:lpstr>Montserrat</vt:lpstr>
      <vt:lpstr>Muli</vt:lpstr>
      <vt:lpstr>Nixie One</vt:lpstr>
      <vt:lpstr>Roboto Slab</vt:lpstr>
      <vt:lpstr>Tahoma</vt:lpstr>
      <vt:lpstr>Urbanist</vt:lpstr>
      <vt:lpstr>Wingdings</vt:lpstr>
      <vt:lpstr>Modern Annual Report by Slidesgo</vt:lpstr>
      <vt:lpstr>Comitê de Mobilização e Combate ao Aedes aegypti</vt:lpstr>
      <vt:lpstr>Apresentação do PowerPoint</vt:lpstr>
      <vt:lpstr>Conteúdo Programático</vt:lpstr>
      <vt:lpstr>Comitê!</vt:lpstr>
      <vt:lpstr>Comitê!</vt:lpstr>
      <vt:lpstr>Comitê!</vt:lpstr>
      <vt:lpstr>Art. 1º. Fica constituído o Comitê Municipal de Mobilização da Dengue, composta pelos seguintes membros e entidades: </vt:lpstr>
      <vt:lpstr>Ações desenvolvidas</vt:lpstr>
      <vt:lpstr>COMPARATIVO DENGUE 2021/2022</vt:lpstr>
      <vt:lpstr>Apresentação do PowerPoint</vt:lpstr>
      <vt:lpstr>Ações desenvolvidas</vt:lpstr>
      <vt:lpstr>Relatório de  Ações  </vt:lpstr>
      <vt:lpstr>Promoção da saúde 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Obrigado! </vt:lpstr>
      <vt:lpstr>Ações desenvolvidas</vt:lpstr>
      <vt:lpstr>1. Análise de Larvas e Pupas para o Programa da Dengue e Febre Amarela</vt:lpstr>
      <vt:lpstr>2. Monitoramento e Pesquisa de Culicídeos alados e imaturos para o Programa do Dengue, Febre Amarela e Malária</vt:lpstr>
      <vt:lpstr>2. Monitoramento e Pesquisa de Culicídeos alados e imaturos para o Programa do Dengue, Febre Amarela e Malária</vt:lpstr>
      <vt:lpstr>2.2 Instalação de armadilha OVITRAMPAS em bueiros </vt:lpstr>
      <vt:lpstr>2.2 Instalação de armadilha OVITRAMPAS em bueiros </vt:lpstr>
      <vt:lpstr>3. Ações Educativas realizadas pelo setor de Entomologia </vt:lpstr>
      <vt:lpstr>Apresentação do PowerPoint</vt:lpstr>
      <vt:lpstr>Apresentação do PowerPoint</vt:lpstr>
      <vt:lpstr>Apresentação do PowerPoint</vt:lpstr>
      <vt:lpstr>Obrigado!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Modern Annual Report</dc:title>
  <dc:creator>Juliana Rodrigues Salim</dc:creator>
  <cp:lastModifiedBy>admlocal</cp:lastModifiedBy>
  <cp:revision>75</cp:revision>
  <dcterms:modified xsi:type="dcterms:W3CDTF">2022-11-09T11:52:40Z</dcterms:modified>
</cp:coreProperties>
</file>